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31"/>
  </p:notesMasterIdLst>
  <p:handoutMasterIdLst>
    <p:handoutMasterId r:id="rId32"/>
  </p:handoutMasterIdLst>
  <p:sldIdLst>
    <p:sldId id="260" r:id="rId4"/>
    <p:sldId id="258" r:id="rId5"/>
    <p:sldId id="262" r:id="rId6"/>
    <p:sldId id="266" r:id="rId7"/>
    <p:sldId id="264" r:id="rId8"/>
    <p:sldId id="270" r:id="rId9"/>
    <p:sldId id="271" r:id="rId10"/>
    <p:sldId id="267" r:id="rId11"/>
    <p:sldId id="272" r:id="rId12"/>
    <p:sldId id="268" r:id="rId13"/>
    <p:sldId id="275" r:id="rId14"/>
    <p:sldId id="279" r:id="rId15"/>
    <p:sldId id="277" r:id="rId16"/>
    <p:sldId id="278" r:id="rId17"/>
    <p:sldId id="274" r:id="rId18"/>
    <p:sldId id="276" r:id="rId19"/>
    <p:sldId id="284" r:id="rId20"/>
    <p:sldId id="280" r:id="rId21"/>
    <p:sldId id="281" r:id="rId22"/>
    <p:sldId id="282" r:id="rId23"/>
    <p:sldId id="288" r:id="rId24"/>
    <p:sldId id="290" r:id="rId25"/>
    <p:sldId id="289" r:id="rId26"/>
    <p:sldId id="285" r:id="rId27"/>
    <p:sldId id="287" r:id="rId28"/>
    <p:sldId id="286" r:id="rId29"/>
    <p:sldId id="261" r:id="rId30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B"/>
    <a:srgbClr val="0000FF"/>
    <a:srgbClr val="CC00FF"/>
    <a:srgbClr val="990000"/>
    <a:srgbClr val="923D3A"/>
    <a:srgbClr val="5082BE"/>
    <a:srgbClr val="C2514E"/>
    <a:srgbClr val="A29E00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rtfm2025\Desktop\Apresenta&#231;&#227;o\ASSEMAE%202017\Perfil%20de%20Consumo%20Geral%20-187%20consumidores%20e%20NB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rtfm2025\Desktop\Apresenta&#231;&#227;o\ASSEMAE%202017\Perfil%20de%20Consumo%20Geral%20-187%20consumidores%20e%20NB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rtfm2025\Desktop\Apresenta&#231;&#227;o\ASSEMAE%202017\Perfil%20de%20Consumo%20Geral%20-187%20consumidores%20e%20NB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rtfm2025\Desktop\Apresenta&#231;&#227;o\ASSEMAE%202017\Compara&#231;&#227;o%20IDM%20entre%20perfis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rtfm2025\Desktop\Apresenta&#231;&#227;o\ASSEMAE%202017\Resumo%20Submedi&#231;&#227;o%20%202015%20com%20todos%20perf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tfm2025\AppData\Local\Microsoft\Windows\INetCache\Content.Outlook\RE2AA5U7\GR&#193;FICO%20IPD_DAVID%20(002).xls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rtfm2025\Desktop\Apresenta&#231;&#227;o\Qde%20Liga&#231;&#245;es%20anual%20at&#233;%20201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rtfm2025\Desktop\C109066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rtfm2025\Desktop\Apresenta&#231;&#227;o\ASSEMAE%202017\PESO%20PERCENTUIAL%20CC%20109066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rtfm2025\Desktop\C109066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\\Server_2\tfm\David\PERFIL%20DE%20CONSUMO\2015\PERFIL\Resumo%20Submedi&#231;&#227;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tfm2025\Desktop\Apresenta&#231;&#227;o\ASSEMAE%202017\Perfil%20de%20Consumo%20Geral%20-187%20consumidores%20e%20NB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ligações de água</a:t>
            </a:r>
          </a:p>
        </c:rich>
      </c:tx>
      <c:layout>
        <c:manualLayout>
          <c:xMode val="edge"/>
          <c:yMode val="edge"/>
          <c:x val="0.25604080256514711"/>
          <c:y val="6.607169910413993E-2"/>
        </c:manualLayout>
      </c:layout>
      <c:overlay val="0"/>
      <c:spPr>
        <a:solidFill>
          <a:schemeClr val="accent1">
            <a:alpha val="16000"/>
          </a:schemeClr>
        </a:solidFill>
        <a:ln>
          <a:noFill/>
        </a:ln>
        <a:effectLst/>
      </c:spPr>
    </c:title>
    <c:autoTitleDeleted val="0"/>
    <c:view3D>
      <c:rotX val="30"/>
      <c:rotY val="209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76173943635893"/>
          <c:y val="5.5737746311015947E-2"/>
          <c:w val="0.77665020244664162"/>
          <c:h val="0.89979953207813512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3.7968196434964019E-2"/>
                  <c:y val="0.295542288230600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09776074263351"/>
                      <c:h val="0.188494681146539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743602562678224E-2"/>
                  <c:y val="-3.0888487137792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613848461282075E-2"/>
                  <c:y val="1.1714607467857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247867520892762E-2"/>
                  <c:y val="-5.18174748260294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Residencial</c:v>
                </c:pt>
                <c:pt idx="1">
                  <c:v>Pública</c:v>
                </c:pt>
                <c:pt idx="2">
                  <c:v>Comercial</c:v>
                </c:pt>
                <c:pt idx="3">
                  <c:v>Industrial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0">
                  <c:v>0.90270673016041303</c:v>
                </c:pt>
                <c:pt idx="1">
                  <c:v>3.9757215934692145E-3</c:v>
                </c:pt>
                <c:pt idx="2">
                  <c:v>9.2051207294123888E-2</c:v>
                </c:pt>
                <c:pt idx="3">
                  <c:v>1.2663409519938979E-3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29944061296134E-2"/>
          <c:y val="2.7684912943945195E-2"/>
          <c:w val="0.93218832760272596"/>
          <c:h val="0.71979639195019018"/>
        </c:manualLayout>
      </c:layout>
      <c:barChart>
        <c:barDir val="col"/>
        <c:grouping val="clustered"/>
        <c:varyColors val="0"/>
        <c:ser>
          <c:idx val="0"/>
          <c:order val="0"/>
          <c:tx>
            <c:v>Perfil de 11 a 20m³/mês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1054357856433313E-16"/>
                  <c:y val="4.35221595096623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Todos!$D$2:$D$11</c:f>
              <c:numCache>
                <c:formatCode>0.00%</c:formatCode>
                <c:ptCount val="10"/>
                <c:pt idx="0">
                  <c:v>5.2970000000000003E-2</c:v>
                </c:pt>
                <c:pt idx="1">
                  <c:v>0.11495</c:v>
                </c:pt>
                <c:pt idx="2">
                  <c:v>8.8919999999999999E-2</c:v>
                </c:pt>
                <c:pt idx="3">
                  <c:v>7.3480000000000004E-2</c:v>
                </c:pt>
                <c:pt idx="4">
                  <c:v>0.17718999999999999</c:v>
                </c:pt>
                <c:pt idx="5">
                  <c:v>0.20552000000000001</c:v>
                </c:pt>
                <c:pt idx="6">
                  <c:v>0.12383</c:v>
                </c:pt>
                <c:pt idx="7">
                  <c:v>8.6190000000000003E-2</c:v>
                </c:pt>
                <c:pt idx="8">
                  <c:v>5.5300000000000002E-2</c:v>
                </c:pt>
                <c:pt idx="9">
                  <c:v>2.1649999999999999E-2</c:v>
                </c:pt>
              </c:numCache>
            </c:numRef>
          </c:val>
        </c:ser>
        <c:ser>
          <c:idx val="1"/>
          <c:order val="1"/>
          <c:tx>
            <c:v>Perfil NBR 15.538/14</c:v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9"/>
              <c:layout>
                <c:manualLayout>
                  <c:x val="-1.1054357856433313E-16"/>
                  <c:y val="9.47860253399074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Todos!$F$2:$F$11</c:f>
              <c:numCache>
                <c:formatCode>0.00%</c:formatCode>
                <c:ptCount val="10"/>
                <c:pt idx="0">
                  <c:v>4.5600000000000002E-2</c:v>
                </c:pt>
                <c:pt idx="1">
                  <c:v>6.9900000000000004E-2</c:v>
                </c:pt>
                <c:pt idx="2">
                  <c:v>6.83E-2</c:v>
                </c:pt>
                <c:pt idx="3">
                  <c:v>7.3400000000000007E-2</c:v>
                </c:pt>
                <c:pt idx="4">
                  <c:v>0.2321</c:v>
                </c:pt>
                <c:pt idx="5">
                  <c:v>0.2392</c:v>
                </c:pt>
                <c:pt idx="6">
                  <c:v>0.1227</c:v>
                </c:pt>
                <c:pt idx="7">
                  <c:v>7.2900000000000006E-2</c:v>
                </c:pt>
                <c:pt idx="8">
                  <c:v>5.8599999999999999E-2</c:v>
                </c:pt>
                <c:pt idx="9">
                  <c:v>1.7299999999999999E-2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7804928"/>
        <c:axId val="182411264"/>
      </c:barChart>
      <c:catAx>
        <c:axId val="127804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L/h</a:t>
                </a:r>
                <a:endParaRPr lang="pt-BR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077493763750831"/>
              <c:y val="0.757352469443927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411264"/>
        <c:crosses val="autoZero"/>
        <c:auto val="1"/>
        <c:lblAlgn val="ctr"/>
        <c:lblOffset val="100"/>
        <c:noMultiLvlLbl val="0"/>
      </c:catAx>
      <c:valAx>
        <c:axId val="1824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78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943609440220941E-2"/>
          <c:y val="3.3250798930837752E-2"/>
          <c:w val="0.90317563281499191"/>
          <c:h val="0.74682592457047259"/>
        </c:manualLayout>
      </c:layout>
      <c:barChart>
        <c:barDir val="col"/>
        <c:grouping val="clustered"/>
        <c:varyColors val="0"/>
        <c:ser>
          <c:idx val="0"/>
          <c:order val="0"/>
          <c:tx>
            <c:v>Perfil &gt;20m³/mês</c:v>
          </c:tx>
          <c:spPr>
            <a:solidFill>
              <a:srgbClr val="FFCC6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Todos!$E$2:$E$11</c:f>
              <c:numCache>
                <c:formatCode>0.00%</c:formatCode>
                <c:ptCount val="10"/>
                <c:pt idx="0">
                  <c:v>1.519E-2</c:v>
                </c:pt>
                <c:pt idx="1">
                  <c:v>0.1188</c:v>
                </c:pt>
                <c:pt idx="2">
                  <c:v>0.12001000000000001</c:v>
                </c:pt>
                <c:pt idx="3">
                  <c:v>7.979E-2</c:v>
                </c:pt>
                <c:pt idx="4">
                  <c:v>0.20333000000000001</c:v>
                </c:pt>
                <c:pt idx="5">
                  <c:v>0.15781000000000001</c:v>
                </c:pt>
                <c:pt idx="6">
                  <c:v>0.14448</c:v>
                </c:pt>
                <c:pt idx="7">
                  <c:v>0.12496</c:v>
                </c:pt>
                <c:pt idx="8">
                  <c:v>3.3320000000000002E-2</c:v>
                </c:pt>
                <c:pt idx="9">
                  <c:v>2.31E-3</c:v>
                </c:pt>
              </c:numCache>
            </c:numRef>
          </c:val>
        </c:ser>
        <c:ser>
          <c:idx val="1"/>
          <c:order val="1"/>
          <c:tx>
            <c:v>Perfil NBR 15.538/14</c:v>
          </c:tx>
          <c:spPr>
            <a:solidFill>
              <a:srgbClr val="3D79C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9"/>
              <c:layout>
                <c:manualLayout>
                  <c:x val="-4.8765702940327506E-3"/>
                  <c:y val="-8.8064153002608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Todos!$F$2:$F$11</c:f>
              <c:numCache>
                <c:formatCode>0.00%</c:formatCode>
                <c:ptCount val="10"/>
                <c:pt idx="0">
                  <c:v>4.5600000000000002E-2</c:v>
                </c:pt>
                <c:pt idx="1">
                  <c:v>6.9900000000000004E-2</c:v>
                </c:pt>
                <c:pt idx="2">
                  <c:v>6.83E-2</c:v>
                </c:pt>
                <c:pt idx="3">
                  <c:v>7.3400000000000007E-2</c:v>
                </c:pt>
                <c:pt idx="4">
                  <c:v>0.2321</c:v>
                </c:pt>
                <c:pt idx="5">
                  <c:v>0.2392</c:v>
                </c:pt>
                <c:pt idx="6">
                  <c:v>0.1227</c:v>
                </c:pt>
                <c:pt idx="7">
                  <c:v>7.2900000000000006E-2</c:v>
                </c:pt>
                <c:pt idx="8">
                  <c:v>5.8599999999999999E-2</c:v>
                </c:pt>
                <c:pt idx="9">
                  <c:v>1.7299999999999999E-2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7958528"/>
        <c:axId val="182413568"/>
      </c:barChart>
      <c:catAx>
        <c:axId val="12795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 dirty="0" smtClean="0"/>
                  <a:t>L/h</a:t>
                </a:r>
                <a:endParaRPr lang="pt-BR" b="1" dirty="0"/>
              </a:p>
            </c:rich>
          </c:tx>
          <c:layout>
            <c:manualLayout>
              <c:xMode val="edge"/>
              <c:yMode val="edge"/>
              <c:x val="0.95504297457607945"/>
              <c:y val="0.8287265700636435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413568"/>
        <c:crosses val="autoZero"/>
        <c:auto val="1"/>
        <c:lblAlgn val="ctr"/>
        <c:lblOffset val="100"/>
        <c:noMultiLvlLbl val="0"/>
      </c:catAx>
      <c:valAx>
        <c:axId val="18241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795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75813203294866E-2"/>
          <c:y val="0.14237609488353298"/>
          <c:w val="0.89183183515323694"/>
          <c:h val="0.56135371465652895"/>
        </c:manualLayout>
      </c:layout>
      <c:barChart>
        <c:barDir val="col"/>
        <c:grouping val="clustered"/>
        <c:varyColors val="0"/>
        <c:ser>
          <c:idx val="1"/>
          <c:order val="0"/>
          <c:tx>
            <c:v>Perfil ABNT 15.538</c:v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Todos!$F$2:$F$11</c:f>
              <c:numCache>
                <c:formatCode>0.00%</c:formatCode>
                <c:ptCount val="10"/>
                <c:pt idx="0">
                  <c:v>4.5600000000000002E-2</c:v>
                </c:pt>
                <c:pt idx="1">
                  <c:v>6.9900000000000004E-2</c:v>
                </c:pt>
                <c:pt idx="2">
                  <c:v>6.83E-2</c:v>
                </c:pt>
                <c:pt idx="3">
                  <c:v>7.3400000000000007E-2</c:v>
                </c:pt>
                <c:pt idx="4">
                  <c:v>0.2321</c:v>
                </c:pt>
                <c:pt idx="5">
                  <c:v>0.2392</c:v>
                </c:pt>
                <c:pt idx="6">
                  <c:v>0.1227</c:v>
                </c:pt>
                <c:pt idx="7">
                  <c:v>7.2900000000000006E-2</c:v>
                </c:pt>
                <c:pt idx="8">
                  <c:v>5.8599999999999999E-2</c:v>
                </c:pt>
                <c:pt idx="9">
                  <c:v>1.7299999999999999E-2</c:v>
                </c:pt>
              </c:numCache>
            </c:numRef>
          </c:val>
        </c:ser>
        <c:ser>
          <c:idx val="2"/>
          <c:order val="1"/>
          <c:tx>
            <c:v>Perfil  0 a 10m³/mês</c:v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Todos!$C$2:$C$11</c:f>
              <c:numCache>
                <c:formatCode>0.00%</c:formatCode>
                <c:ptCount val="10"/>
                <c:pt idx="0">
                  <c:v>0.12726000000000001</c:v>
                </c:pt>
                <c:pt idx="1">
                  <c:v>0.14326</c:v>
                </c:pt>
                <c:pt idx="2">
                  <c:v>9.0190000000000006E-2</c:v>
                </c:pt>
                <c:pt idx="3">
                  <c:v>6.2309999999999997E-2</c:v>
                </c:pt>
                <c:pt idx="4">
                  <c:v>0.13976</c:v>
                </c:pt>
                <c:pt idx="5">
                  <c:v>0.19772999999999999</c:v>
                </c:pt>
                <c:pt idx="6">
                  <c:v>0.12481</c:v>
                </c:pt>
                <c:pt idx="7">
                  <c:v>7.8390000000000001E-2</c:v>
                </c:pt>
                <c:pt idx="8">
                  <c:v>2.6290000000000001E-2</c:v>
                </c:pt>
                <c:pt idx="9">
                  <c:v>0.01</c:v>
                </c:pt>
              </c:numCache>
            </c:numRef>
          </c:val>
        </c:ser>
        <c:ser>
          <c:idx val="0"/>
          <c:order val="2"/>
          <c:tx>
            <c:v>Perfil 11 a 20m³/mêsl</c:v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Todos!$D$2:$D$11</c:f>
              <c:numCache>
                <c:formatCode>0.00%</c:formatCode>
                <c:ptCount val="10"/>
                <c:pt idx="0">
                  <c:v>5.2970000000000003E-2</c:v>
                </c:pt>
                <c:pt idx="1">
                  <c:v>0.11495</c:v>
                </c:pt>
                <c:pt idx="2">
                  <c:v>8.8919999999999999E-2</c:v>
                </c:pt>
                <c:pt idx="3">
                  <c:v>7.3480000000000004E-2</c:v>
                </c:pt>
                <c:pt idx="4">
                  <c:v>0.17718999999999999</c:v>
                </c:pt>
                <c:pt idx="5">
                  <c:v>0.20552000000000001</c:v>
                </c:pt>
                <c:pt idx="6">
                  <c:v>0.12383</c:v>
                </c:pt>
                <c:pt idx="7">
                  <c:v>8.6190000000000003E-2</c:v>
                </c:pt>
                <c:pt idx="8">
                  <c:v>5.5300000000000002E-2</c:v>
                </c:pt>
                <c:pt idx="9">
                  <c:v>2.1649999999999999E-2</c:v>
                </c:pt>
              </c:numCache>
            </c:numRef>
          </c:val>
        </c:ser>
        <c:ser>
          <c:idx val="3"/>
          <c:order val="3"/>
          <c:tx>
            <c:v>Perfil &gt;20m³/mês</c:v>
          </c:tx>
          <c:spPr>
            <a:solidFill>
              <a:srgbClr val="A29E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Todos!$E$2:$E$11</c:f>
              <c:numCache>
                <c:formatCode>0.00%</c:formatCode>
                <c:ptCount val="10"/>
                <c:pt idx="0">
                  <c:v>1.519E-2</c:v>
                </c:pt>
                <c:pt idx="1">
                  <c:v>0.1188</c:v>
                </c:pt>
                <c:pt idx="2">
                  <c:v>0.12001000000000001</c:v>
                </c:pt>
                <c:pt idx="3">
                  <c:v>7.979E-2</c:v>
                </c:pt>
                <c:pt idx="4">
                  <c:v>0.20333000000000001</c:v>
                </c:pt>
                <c:pt idx="5">
                  <c:v>0.15781000000000001</c:v>
                </c:pt>
                <c:pt idx="6">
                  <c:v>0.14448</c:v>
                </c:pt>
                <c:pt idx="7">
                  <c:v>0.12496</c:v>
                </c:pt>
                <c:pt idx="8">
                  <c:v>3.3320000000000002E-2</c:v>
                </c:pt>
                <c:pt idx="9">
                  <c:v>2.31E-3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128126976"/>
        <c:axId val="182416448"/>
      </c:barChart>
      <c:catAx>
        <c:axId val="128126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50" dirty="0" smtClean="0"/>
                  <a:t> </a:t>
                </a:r>
                <a:r>
                  <a:rPr lang="pt-BR" sz="1050" dirty="0"/>
                  <a:t>Vazão</a:t>
                </a:r>
              </a:p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50" dirty="0"/>
                  <a:t>(L/h) </a:t>
                </a:r>
              </a:p>
            </c:rich>
          </c:tx>
          <c:layout>
            <c:manualLayout>
              <c:xMode val="edge"/>
              <c:yMode val="edge"/>
              <c:x val="0.93705101714888817"/>
              <c:y val="0.811341550599411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2416448"/>
        <c:crosses val="autoZero"/>
        <c:auto val="1"/>
        <c:lblAlgn val="ctr"/>
        <c:lblOffset val="100"/>
        <c:noMultiLvlLbl val="0"/>
      </c:catAx>
      <c:valAx>
        <c:axId val="182416448"/>
        <c:scaling>
          <c:orientation val="minMax"/>
          <c:max val="0.2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81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628590162619659"/>
          <c:w val="1"/>
          <c:h val="0.10027547643866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u="sng" dirty="0" smtClean="0">
                <a:solidFill>
                  <a:schemeClr val="tx2"/>
                </a:solidFill>
              </a:rPr>
              <a:t>Eficiência de medição</a:t>
            </a:r>
            <a:r>
              <a:rPr lang="pt-BR" sz="2800" u="sng" baseline="0" dirty="0" smtClean="0">
                <a:solidFill>
                  <a:schemeClr val="tx2"/>
                </a:solidFill>
              </a:rPr>
              <a:t> </a:t>
            </a:r>
            <a:r>
              <a:rPr lang="pt-BR" sz="2800" u="sng" dirty="0" smtClean="0">
                <a:solidFill>
                  <a:schemeClr val="tx2"/>
                </a:solidFill>
              </a:rPr>
              <a:t>média </a:t>
            </a:r>
          </a:p>
          <a:p>
            <a:pPr>
              <a:defRPr sz="28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u="sng" dirty="0" smtClean="0">
                <a:solidFill>
                  <a:schemeClr val="tx2"/>
                </a:solidFill>
              </a:rPr>
              <a:t>(hidrômetros</a:t>
            </a:r>
            <a:r>
              <a:rPr lang="pt-BR" sz="2800" u="sng" baseline="0" dirty="0" smtClean="0">
                <a:solidFill>
                  <a:schemeClr val="tx2"/>
                </a:solidFill>
              </a:rPr>
              <a:t> novos)</a:t>
            </a:r>
            <a:endParaRPr lang="pt-BR" sz="2800" u="sng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0210764538862372"/>
          <c:y val="7.5863078690187303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154730532337869E-2"/>
          <c:y val="0.15510927594987894"/>
          <c:w val="0.87491958023658878"/>
          <c:h val="0.650171639670856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Plan1!$B$79</c:f>
              <c:strCache>
                <c:ptCount val="1"/>
                <c:pt idx="0">
                  <c:v>Volumétrico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0749328505982995E-3"/>
                  <c:y val="0.1794101421681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6079992306041041E-17"/>
                  <c:y val="0.1459607936282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49865701196599E-3"/>
                  <c:y val="0.161165042964574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749328505982995E-3"/>
                  <c:y val="0.16420589283183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Plan1!$A$80:$A$83</c:f>
              <c:strCache>
                <c:ptCount val="4"/>
                <c:pt idx="0">
                  <c:v>NBR 15.538/14</c:v>
                </c:pt>
                <c:pt idx="1">
                  <c:v>0 a 10 m³/mês</c:v>
                </c:pt>
                <c:pt idx="2">
                  <c:v>11 a 20 m³/mês</c:v>
                </c:pt>
                <c:pt idx="3">
                  <c:v>&gt;20 m³/mês</c:v>
                </c:pt>
              </c:strCache>
            </c:strRef>
          </c:cat>
          <c:val>
            <c:numRef>
              <c:f>Plan1!$B$80:$B$83</c:f>
              <c:numCache>
                <c:formatCode>General</c:formatCode>
                <c:ptCount val="4"/>
                <c:pt idx="0">
                  <c:v>100.18</c:v>
                </c:pt>
                <c:pt idx="1">
                  <c:v>99.86</c:v>
                </c:pt>
                <c:pt idx="2">
                  <c:v>100.08</c:v>
                </c:pt>
                <c:pt idx="3">
                  <c:v>100.23</c:v>
                </c:pt>
              </c:numCache>
            </c:numRef>
          </c:val>
        </c:ser>
        <c:ser>
          <c:idx val="1"/>
          <c:order val="1"/>
          <c:tx>
            <c:strRef>
              <c:f>Plan1!$C$79</c:f>
              <c:strCache>
                <c:ptCount val="1"/>
                <c:pt idx="0">
                  <c:v>Velocimétrico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3.803999615302052E-17"/>
                  <c:y val="0.13075654429201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749328505982995E-3"/>
                  <c:y val="0.14900164349555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498657011965227E-3"/>
                  <c:y val="0.136838244026525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749328505982995E-3"/>
                  <c:y val="0.130756544292013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Plan1!$A$80:$A$83</c:f>
              <c:strCache>
                <c:ptCount val="4"/>
                <c:pt idx="0">
                  <c:v>NBR 15.538/14</c:v>
                </c:pt>
                <c:pt idx="1">
                  <c:v>0 a 10 m³/mês</c:v>
                </c:pt>
                <c:pt idx="2">
                  <c:v>11 a 20 m³/mês</c:v>
                </c:pt>
                <c:pt idx="3">
                  <c:v>&gt;20 m³/mês</c:v>
                </c:pt>
              </c:strCache>
            </c:strRef>
          </c:cat>
          <c:val>
            <c:numRef>
              <c:f>Plan1!$C$80:$C$83</c:f>
              <c:numCache>
                <c:formatCode>General</c:formatCode>
                <c:ptCount val="4"/>
                <c:pt idx="0">
                  <c:v>95.82</c:v>
                </c:pt>
                <c:pt idx="1">
                  <c:v>87.22</c:v>
                </c:pt>
                <c:pt idx="2">
                  <c:v>94.87</c:v>
                </c:pt>
                <c:pt idx="3">
                  <c:v>98.68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517632"/>
        <c:axId val="182418752"/>
        <c:axId val="0"/>
      </c:bar3DChart>
      <c:catAx>
        <c:axId val="1285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418752"/>
        <c:crosses val="autoZero"/>
        <c:auto val="1"/>
        <c:lblAlgn val="ctr"/>
        <c:lblOffset val="100"/>
        <c:noMultiLvlLbl val="0"/>
      </c:catAx>
      <c:valAx>
        <c:axId val="18241875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b="1">
                    <a:latin typeface="Arial" panose="020B0604020202020204" pitchFamily="34" charset="0"/>
                    <a:cs typeface="Arial" panose="020B0604020202020204" pitchFamily="34" charset="0"/>
                  </a:rPr>
                  <a:t>Percentual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851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199789842185764E-2"/>
          <c:y val="0.89773130326409878"/>
          <c:w val="0.81849437736899766"/>
          <c:h val="8.1605724456824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u="sng" dirty="0">
                <a:solidFill>
                  <a:schemeClr val="tx2"/>
                </a:solidFill>
              </a:rPr>
              <a:t>Eficiência de medição média 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u="sng" dirty="0">
                <a:solidFill>
                  <a:schemeClr val="tx2"/>
                </a:solidFill>
              </a:rPr>
              <a:t>(hidrômetros usados)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32367003469622E-2"/>
          <c:y val="0.20761010214551323"/>
          <c:w val="0.90709894082565068"/>
          <c:h val="0.619234709215315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'2015'!$B$197</c:f>
              <c:strCache>
                <c:ptCount val="1"/>
                <c:pt idx="0">
                  <c:v>Volumétrico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5607901973527032E-3"/>
                  <c:y val="0.14783896560512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07901973527032E-3"/>
                  <c:y val="0.142651633478633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0.14524529954188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445662559315909E-16"/>
                  <c:y val="0.13487063528888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'2015'!$A$198:$A$201</c:f>
              <c:strCache>
                <c:ptCount val="4"/>
                <c:pt idx="0">
                  <c:v>NBR 15.538/14</c:v>
                </c:pt>
                <c:pt idx="1">
                  <c:v>0 a 10 m³/mês</c:v>
                </c:pt>
                <c:pt idx="2">
                  <c:v>11 a 20 m³/mês</c:v>
                </c:pt>
                <c:pt idx="3">
                  <c:v>&gt;20 m³/mês</c:v>
                </c:pt>
              </c:strCache>
            </c:strRef>
          </c:cat>
          <c:val>
            <c:numRef>
              <c:f>'2015'!$B$198:$B$201</c:f>
              <c:numCache>
                <c:formatCode>General</c:formatCode>
                <c:ptCount val="4"/>
                <c:pt idx="0">
                  <c:v>98.46</c:v>
                </c:pt>
                <c:pt idx="1">
                  <c:v>97.82</c:v>
                </c:pt>
                <c:pt idx="2">
                  <c:v>98.23</c:v>
                </c:pt>
                <c:pt idx="3">
                  <c:v>98.83</c:v>
                </c:pt>
              </c:numCache>
            </c:numRef>
          </c:val>
        </c:ser>
        <c:ser>
          <c:idx val="1"/>
          <c:order val="1"/>
          <c:tx>
            <c:strRef>
              <c:f>'2015'!$C$197</c:f>
              <c:strCache>
                <c:ptCount val="1"/>
                <c:pt idx="0">
                  <c:v>Velocimétrico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5607901973527032E-3"/>
                  <c:y val="0.12968330316239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215803947053492E-3"/>
                  <c:y val="0.10634030859316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03950986763516E-3"/>
                  <c:y val="0.13746430135213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823705920579946E-3"/>
                  <c:y val="0.15561996379487247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988309066937493E-2"/>
                      <c:h val="0.14117324382258181"/>
                    </c:manualLayout>
                  </c15:layout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'2015'!$A$198:$A$201</c:f>
              <c:strCache>
                <c:ptCount val="4"/>
                <c:pt idx="0">
                  <c:v>NBR 15.538/14</c:v>
                </c:pt>
                <c:pt idx="1">
                  <c:v>0 a 10 m³/mês</c:v>
                </c:pt>
                <c:pt idx="2">
                  <c:v>11 a 20 m³/mês</c:v>
                </c:pt>
                <c:pt idx="3">
                  <c:v>&gt;20 m³/mês</c:v>
                </c:pt>
              </c:strCache>
            </c:strRef>
          </c:cat>
          <c:val>
            <c:numRef>
              <c:f>'2015'!$C$198:$C$201</c:f>
              <c:numCache>
                <c:formatCode>General</c:formatCode>
                <c:ptCount val="4"/>
                <c:pt idx="0">
                  <c:v>90.72</c:v>
                </c:pt>
                <c:pt idx="1">
                  <c:v>77.900000000000006</c:v>
                </c:pt>
                <c:pt idx="2">
                  <c:v>86.92</c:v>
                </c:pt>
                <c:pt idx="3">
                  <c:v>89.89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583680"/>
        <c:axId val="128493248"/>
        <c:axId val="0"/>
      </c:bar3DChart>
      <c:catAx>
        <c:axId val="12858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8493248"/>
        <c:crosses val="autoZero"/>
        <c:auto val="1"/>
        <c:lblAlgn val="ctr"/>
        <c:lblOffset val="100"/>
        <c:noMultiLvlLbl val="0"/>
      </c:catAx>
      <c:valAx>
        <c:axId val="128493248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b="1">
                    <a:latin typeface="Arial" panose="020B0604020202020204" pitchFamily="34" charset="0"/>
                    <a:cs typeface="Arial" panose="020B0604020202020204" pitchFamily="34" charset="0"/>
                  </a:rPr>
                  <a:t>Percentual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8583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084232146841346E-2"/>
          <c:y val="4.9915277532454068E-2"/>
          <c:w val="0.89453651155381253"/>
          <c:h val="0.80750553287741034"/>
        </c:manualLayout>
      </c:layout>
      <c:lineChart>
        <c:grouping val="standard"/>
        <c:varyColors val="0"/>
        <c:ser>
          <c:idx val="0"/>
          <c:order val="0"/>
          <c:tx>
            <c:strRef>
              <c:f>'GRÁFICO IPD'!$A$3</c:f>
              <c:strCache>
                <c:ptCount val="1"/>
                <c:pt idx="0">
                  <c:v>Índice de Perdas na Distribuição (%)</c:v>
                </c:pt>
              </c:strCache>
            </c:strRef>
          </c:tx>
          <c:spPr>
            <a:ln w="31750" cap="rnd">
              <a:solidFill>
                <a:srgbClr val="0000FF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28"/>
            <c:bubble3D val="0"/>
          </c:dPt>
          <c:dPt>
            <c:idx val="29"/>
            <c:bubble3D val="0"/>
          </c:dPt>
          <c:dPt>
            <c:idx val="30"/>
            <c:bubble3D val="0"/>
          </c:dPt>
          <c:dLbls>
            <c:dLbl>
              <c:idx val="0"/>
              <c:layout>
                <c:manualLayout>
                  <c:x val="-2.3321559312509812E-2"/>
                  <c:y val="3.211180138345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067144054700993E-2"/>
                  <c:y val="-1.8349611389184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321559312509812E-2"/>
                  <c:y val="-2.7596882738564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151949140637265E-3"/>
                  <c:y val="-1.146850711824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9151949140637803E-3"/>
                  <c:y val="-2.523071566012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6236754226573539E-2"/>
                  <c:y val="-4.1286625625665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7.2879872851593164E-3"/>
                  <c:y val="-3.4405521354721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7.2879872851592097E-3"/>
                  <c:y val="2.9818118507425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2.3321559312509812E-2"/>
                  <c:y val="2.2937014236480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4.37279237109559E-2"/>
                  <c:y val="-2.2937014236480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3.0609546597669235E-2"/>
                  <c:y val="2.2937014236480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7.2879872851593164E-3"/>
                  <c:y val="-2.2937014236480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IPD'!$B$1:$AG$1</c:f>
              <c:strCach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 (até xxx)</c:v>
                </c:pt>
              </c:strCache>
            </c:strRef>
          </c:cat>
          <c:val>
            <c:numRef>
              <c:f>'GRÁFICO IPD'!$B$3:$AF$3</c:f>
              <c:numCache>
                <c:formatCode>0.00</c:formatCode>
                <c:ptCount val="31"/>
                <c:pt idx="0">
                  <c:v>35.1</c:v>
                </c:pt>
                <c:pt idx="1">
                  <c:v>36.9</c:v>
                </c:pt>
                <c:pt idx="2">
                  <c:v>41</c:v>
                </c:pt>
                <c:pt idx="3">
                  <c:v>40.700000000000003</c:v>
                </c:pt>
                <c:pt idx="4">
                  <c:v>38.4</c:v>
                </c:pt>
                <c:pt idx="5">
                  <c:v>37.799999999999997</c:v>
                </c:pt>
                <c:pt idx="6">
                  <c:v>39.6</c:v>
                </c:pt>
                <c:pt idx="7">
                  <c:v>37.6</c:v>
                </c:pt>
                <c:pt idx="8">
                  <c:v>37.65</c:v>
                </c:pt>
                <c:pt idx="9">
                  <c:v>36.299999999999997</c:v>
                </c:pt>
                <c:pt idx="10">
                  <c:v>33.75</c:v>
                </c:pt>
                <c:pt idx="11">
                  <c:v>34.729999999999997</c:v>
                </c:pt>
                <c:pt idx="12">
                  <c:v>31.42</c:v>
                </c:pt>
                <c:pt idx="13">
                  <c:v>27.72</c:v>
                </c:pt>
                <c:pt idx="14">
                  <c:v>26.66</c:v>
                </c:pt>
                <c:pt idx="15">
                  <c:v>26.62</c:v>
                </c:pt>
                <c:pt idx="16">
                  <c:v>26</c:v>
                </c:pt>
                <c:pt idx="17">
                  <c:v>27.22</c:v>
                </c:pt>
                <c:pt idx="18">
                  <c:v>27.09</c:v>
                </c:pt>
                <c:pt idx="19">
                  <c:v>25.81</c:v>
                </c:pt>
                <c:pt idx="20">
                  <c:v>25.81</c:v>
                </c:pt>
                <c:pt idx="21">
                  <c:v>24.18</c:v>
                </c:pt>
                <c:pt idx="22">
                  <c:v>21.82</c:v>
                </c:pt>
                <c:pt idx="23">
                  <c:v>20.190000000000001</c:v>
                </c:pt>
                <c:pt idx="24">
                  <c:v>19.46</c:v>
                </c:pt>
                <c:pt idx="25">
                  <c:v>19.88</c:v>
                </c:pt>
                <c:pt idx="26">
                  <c:v>19.32</c:v>
                </c:pt>
                <c:pt idx="27">
                  <c:v>19.18</c:v>
                </c:pt>
                <c:pt idx="28">
                  <c:v>21.59</c:v>
                </c:pt>
                <c:pt idx="29">
                  <c:v>20.79</c:v>
                </c:pt>
                <c:pt idx="30">
                  <c:v>21.59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'GRÁFICO IPD'!$A$2</c:f>
              <c:strCache>
                <c:ptCount val="1"/>
                <c:pt idx="0">
                  <c:v>Índice de Perdas de Faturamento (%)</c:v>
                </c:pt>
              </c:strCache>
            </c:strRef>
          </c:tx>
          <c:spPr>
            <a:ln w="31750" cap="rnd">
              <a:solidFill>
                <a:srgbClr val="CC00FF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0795510309539415E-3"/>
                  <c:y val="2.9490616621983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416929799351958E-3"/>
                  <c:y val="6.6219701919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073874252723071E-2"/>
                  <c:y val="2.0242716009955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958353780164402E-2"/>
                  <c:y val="3.2171581769436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4582704768340709E-2"/>
                  <c:y val="0.10968620134875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5.5371487649214365E-3"/>
                  <c:y val="4.013669106395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3598503436513139E-3"/>
                  <c:y val="1.340482573726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3598503436513139E-3"/>
                  <c:y val="4.825737265415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1660779656254906E-2"/>
                  <c:y val="6.201951921850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3118377113286769E-2"/>
                  <c:y val="5.8951377503159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1.3598503436512142E-3"/>
                  <c:y val="3.485254691689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4.0795510309538418E-3"/>
                  <c:y val="3.753351206434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0"/>
                  <c:y val="-2.14477211796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IPD'!$B$1:$AG$1</c:f>
              <c:strCach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 (até xxx)</c:v>
                </c:pt>
              </c:strCache>
            </c:strRef>
          </c:cat>
          <c:val>
            <c:numRef>
              <c:f>'GRÁFICO IPD'!$B$2:$AF$2</c:f>
              <c:numCache>
                <c:formatCode>#,##0.00</c:formatCode>
                <c:ptCount val="31"/>
                <c:pt idx="0">
                  <c:v>30.3</c:v>
                </c:pt>
                <c:pt idx="1">
                  <c:v>31</c:v>
                </c:pt>
                <c:pt idx="2">
                  <c:v>36.9</c:v>
                </c:pt>
                <c:pt idx="3">
                  <c:v>34.9</c:v>
                </c:pt>
                <c:pt idx="4">
                  <c:v>33.4</c:v>
                </c:pt>
                <c:pt idx="5">
                  <c:v>34.5</c:v>
                </c:pt>
                <c:pt idx="6">
                  <c:v>36.1</c:v>
                </c:pt>
                <c:pt idx="7">
                  <c:v>33.4</c:v>
                </c:pt>
                <c:pt idx="8">
                  <c:v>34.57</c:v>
                </c:pt>
                <c:pt idx="9">
                  <c:v>32.619999999999997</c:v>
                </c:pt>
                <c:pt idx="10">
                  <c:v>30.23</c:v>
                </c:pt>
                <c:pt idx="11">
                  <c:v>31.07</c:v>
                </c:pt>
                <c:pt idx="12">
                  <c:v>28.79</c:v>
                </c:pt>
                <c:pt idx="13">
                  <c:v>25.07</c:v>
                </c:pt>
                <c:pt idx="14">
                  <c:v>24.5</c:v>
                </c:pt>
                <c:pt idx="15">
                  <c:v>24.5</c:v>
                </c:pt>
                <c:pt idx="16">
                  <c:v>23.4</c:v>
                </c:pt>
                <c:pt idx="17">
                  <c:v>24.2</c:v>
                </c:pt>
                <c:pt idx="18">
                  <c:v>23.4</c:v>
                </c:pt>
                <c:pt idx="19">
                  <c:v>22</c:v>
                </c:pt>
                <c:pt idx="20">
                  <c:v>22</c:v>
                </c:pt>
                <c:pt idx="21">
                  <c:v>20.7</c:v>
                </c:pt>
                <c:pt idx="22">
                  <c:v>18</c:v>
                </c:pt>
                <c:pt idx="23">
                  <c:v>16.2</c:v>
                </c:pt>
                <c:pt idx="24">
                  <c:v>15.6</c:v>
                </c:pt>
                <c:pt idx="25">
                  <c:v>15.4</c:v>
                </c:pt>
                <c:pt idx="26">
                  <c:v>15.8</c:v>
                </c:pt>
                <c:pt idx="27">
                  <c:v>14.9</c:v>
                </c:pt>
                <c:pt idx="28">
                  <c:v>15.07</c:v>
                </c:pt>
                <c:pt idx="29">
                  <c:v>11.21</c:v>
                </c:pt>
                <c:pt idx="30">
                  <c:v>12.46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334464"/>
        <c:axId val="180199424"/>
      </c:lineChart>
      <c:catAx>
        <c:axId val="18233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99424"/>
        <c:crosses val="autoZero"/>
        <c:auto val="1"/>
        <c:lblAlgn val="ctr"/>
        <c:lblOffset val="100"/>
        <c:noMultiLvlLbl val="0"/>
      </c:catAx>
      <c:valAx>
        <c:axId val="180199424"/>
        <c:scaling>
          <c:orientation val="minMax"/>
          <c:max val="45"/>
          <c:min val="1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</a:t>
                </a:r>
              </a:p>
            </c:rich>
          </c:tx>
          <c:layout>
            <c:manualLayout>
              <c:xMode val="edge"/>
              <c:yMode val="edge"/>
              <c:x val="3.2664966930206249E-4"/>
              <c:y val="0.4440777151376787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33446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627161720323085E-2"/>
          <c:y val="0.94372748115460892"/>
          <c:w val="0.89999997704570933"/>
          <c:h val="5.6272518845391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57042200055134"/>
          <c:y val="8.8022451213455297E-2"/>
          <c:w val="0.79201110236894423"/>
          <c:h val="0.62328811908401371"/>
        </c:manualLayout>
      </c:layout>
      <c:lineChart>
        <c:grouping val="standard"/>
        <c:varyColors val="0"/>
        <c:ser>
          <c:idx val="0"/>
          <c:order val="0"/>
          <c:tx>
            <c:v>0 a 10m³/mês</c:v>
          </c:tx>
          <c:spPr>
            <a:ln w="444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Plan3!$B$1:$CG$1</c:f>
              <c:numCache>
                <c:formatCode>mmm\-yy</c:formatCode>
                <c:ptCount val="8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Plan3!$B$2:$CG$2</c:f>
              <c:numCache>
                <c:formatCode>#,##0</c:formatCode>
                <c:ptCount val="84"/>
                <c:pt idx="0">
                  <c:v>101279</c:v>
                </c:pt>
                <c:pt idx="1">
                  <c:v>109144</c:v>
                </c:pt>
                <c:pt idx="2">
                  <c:v>98445</c:v>
                </c:pt>
                <c:pt idx="3">
                  <c:v>106162</c:v>
                </c:pt>
                <c:pt idx="4">
                  <c:v>107581</c:v>
                </c:pt>
                <c:pt idx="5">
                  <c:v>114279</c:v>
                </c:pt>
                <c:pt idx="6">
                  <c:v>107133</c:v>
                </c:pt>
                <c:pt idx="7">
                  <c:v>101163</c:v>
                </c:pt>
                <c:pt idx="8">
                  <c:v>104296</c:v>
                </c:pt>
                <c:pt idx="9">
                  <c:v>105922</c:v>
                </c:pt>
                <c:pt idx="10">
                  <c:v>105776</c:v>
                </c:pt>
                <c:pt idx="11">
                  <c:v>103005</c:v>
                </c:pt>
                <c:pt idx="12">
                  <c:v>103475</c:v>
                </c:pt>
                <c:pt idx="13">
                  <c:v>117011</c:v>
                </c:pt>
                <c:pt idx="14">
                  <c:v>109267</c:v>
                </c:pt>
                <c:pt idx="15">
                  <c:v>116613</c:v>
                </c:pt>
                <c:pt idx="16">
                  <c:v>116102</c:v>
                </c:pt>
                <c:pt idx="17">
                  <c:v>123607</c:v>
                </c:pt>
                <c:pt idx="18">
                  <c:v>115138</c:v>
                </c:pt>
                <c:pt idx="19">
                  <c:v>110932</c:v>
                </c:pt>
                <c:pt idx="20">
                  <c:v>109139</c:v>
                </c:pt>
                <c:pt idx="21">
                  <c:v>107368</c:v>
                </c:pt>
                <c:pt idx="22">
                  <c:v>115254</c:v>
                </c:pt>
                <c:pt idx="23">
                  <c:v>108763</c:v>
                </c:pt>
                <c:pt idx="24">
                  <c:v>114120</c:v>
                </c:pt>
                <c:pt idx="25">
                  <c:v>117585</c:v>
                </c:pt>
                <c:pt idx="26">
                  <c:v>108980</c:v>
                </c:pt>
                <c:pt idx="27">
                  <c:v>123946</c:v>
                </c:pt>
                <c:pt idx="28">
                  <c:v>126939</c:v>
                </c:pt>
                <c:pt idx="29">
                  <c:v>134636</c:v>
                </c:pt>
                <c:pt idx="30">
                  <c:v>126740</c:v>
                </c:pt>
                <c:pt idx="31">
                  <c:v>113708</c:v>
                </c:pt>
                <c:pt idx="32">
                  <c:v>112676</c:v>
                </c:pt>
                <c:pt idx="33">
                  <c:v>112887</c:v>
                </c:pt>
                <c:pt idx="34">
                  <c:v>120365</c:v>
                </c:pt>
                <c:pt idx="35">
                  <c:v>114896</c:v>
                </c:pt>
                <c:pt idx="36" formatCode="General">
                  <c:v>126052</c:v>
                </c:pt>
                <c:pt idx="37">
                  <c:v>139458</c:v>
                </c:pt>
                <c:pt idx="38">
                  <c:v>125767</c:v>
                </c:pt>
                <c:pt idx="39">
                  <c:v>132791</c:v>
                </c:pt>
                <c:pt idx="40">
                  <c:v>129126</c:v>
                </c:pt>
                <c:pt idx="41">
                  <c:v>144471</c:v>
                </c:pt>
                <c:pt idx="42">
                  <c:v>137174</c:v>
                </c:pt>
                <c:pt idx="43">
                  <c:v>127372</c:v>
                </c:pt>
                <c:pt idx="44">
                  <c:v>127580</c:v>
                </c:pt>
                <c:pt idx="45">
                  <c:v>122211</c:v>
                </c:pt>
                <c:pt idx="46">
                  <c:v>124861</c:v>
                </c:pt>
                <c:pt idx="47">
                  <c:v>115386</c:v>
                </c:pt>
                <c:pt idx="48">
                  <c:v>115388</c:v>
                </c:pt>
                <c:pt idx="49">
                  <c:v>144170</c:v>
                </c:pt>
                <c:pt idx="50">
                  <c:v>139742</c:v>
                </c:pt>
                <c:pt idx="51">
                  <c:v>153796</c:v>
                </c:pt>
                <c:pt idx="52">
                  <c:v>156255</c:v>
                </c:pt>
                <c:pt idx="53">
                  <c:v>165595</c:v>
                </c:pt>
                <c:pt idx="54">
                  <c:v>165082</c:v>
                </c:pt>
                <c:pt idx="55">
                  <c:v>166143</c:v>
                </c:pt>
                <c:pt idx="56">
                  <c:v>170629</c:v>
                </c:pt>
                <c:pt idx="57">
                  <c:v>169966</c:v>
                </c:pt>
                <c:pt idx="58">
                  <c:v>185039</c:v>
                </c:pt>
                <c:pt idx="59">
                  <c:v>172077</c:v>
                </c:pt>
                <c:pt idx="60">
                  <c:v>168499</c:v>
                </c:pt>
                <c:pt idx="61" formatCode="General">
                  <c:v>201366</c:v>
                </c:pt>
                <c:pt idx="62" formatCode="General">
                  <c:v>185051</c:v>
                </c:pt>
                <c:pt idx="63" formatCode="General">
                  <c:v>192438</c:v>
                </c:pt>
                <c:pt idx="64">
                  <c:v>190529</c:v>
                </c:pt>
                <c:pt idx="65">
                  <c:v>198591</c:v>
                </c:pt>
                <c:pt idx="66">
                  <c:v>190693</c:v>
                </c:pt>
                <c:pt idx="67">
                  <c:v>173176</c:v>
                </c:pt>
                <c:pt idx="68">
                  <c:v>184410</c:v>
                </c:pt>
                <c:pt idx="69">
                  <c:v>170054</c:v>
                </c:pt>
                <c:pt idx="70">
                  <c:v>182492</c:v>
                </c:pt>
                <c:pt idx="71">
                  <c:v>173953</c:v>
                </c:pt>
                <c:pt idx="72">
                  <c:v>175071</c:v>
                </c:pt>
                <c:pt idx="73">
                  <c:v>184312</c:v>
                </c:pt>
                <c:pt idx="74">
                  <c:v>168894</c:v>
                </c:pt>
                <c:pt idx="75">
                  <c:v>171015</c:v>
                </c:pt>
                <c:pt idx="76">
                  <c:v>179469</c:v>
                </c:pt>
                <c:pt idx="77">
                  <c:v>192843</c:v>
                </c:pt>
                <c:pt idx="78">
                  <c:v>178203</c:v>
                </c:pt>
                <c:pt idx="79">
                  <c:v>168122</c:v>
                </c:pt>
                <c:pt idx="80">
                  <c:v>177129</c:v>
                </c:pt>
                <c:pt idx="81">
                  <c:v>166026</c:v>
                </c:pt>
                <c:pt idx="82">
                  <c:v>177110</c:v>
                </c:pt>
                <c:pt idx="83">
                  <c:v>164293</c:v>
                </c:pt>
              </c:numCache>
            </c:numRef>
          </c:val>
          <c:smooth val="0"/>
        </c:ser>
        <c:ser>
          <c:idx val="1"/>
          <c:order val="1"/>
          <c:tx>
            <c:v>11 a 20m³/mês</c:v>
          </c:tx>
          <c:spPr>
            <a:ln w="44450" cap="rnd">
              <a:solidFill>
                <a:schemeClr val="accent6">
                  <a:lumMod val="7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Plan3!$B$1:$CG$1</c:f>
              <c:numCache>
                <c:formatCode>mmm\-yy</c:formatCode>
                <c:ptCount val="8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Plan3!$B$3:$CG$3</c:f>
              <c:numCache>
                <c:formatCode>#,##0</c:formatCode>
                <c:ptCount val="84"/>
                <c:pt idx="0">
                  <c:v>102858</c:v>
                </c:pt>
                <c:pt idx="1">
                  <c:v>103958</c:v>
                </c:pt>
                <c:pt idx="2">
                  <c:v>104741</c:v>
                </c:pt>
                <c:pt idx="3">
                  <c:v>104991</c:v>
                </c:pt>
                <c:pt idx="4">
                  <c:v>103604</c:v>
                </c:pt>
                <c:pt idx="5">
                  <c:v>103066</c:v>
                </c:pt>
                <c:pt idx="6">
                  <c:v>105507</c:v>
                </c:pt>
                <c:pt idx="7">
                  <c:v>106831</c:v>
                </c:pt>
                <c:pt idx="8">
                  <c:v>107736</c:v>
                </c:pt>
                <c:pt idx="9">
                  <c:v>106601</c:v>
                </c:pt>
                <c:pt idx="10">
                  <c:v>108045</c:v>
                </c:pt>
                <c:pt idx="11">
                  <c:v>107793</c:v>
                </c:pt>
                <c:pt idx="12">
                  <c:v>107596</c:v>
                </c:pt>
                <c:pt idx="13">
                  <c:v>106166</c:v>
                </c:pt>
                <c:pt idx="14">
                  <c:v>108071</c:v>
                </c:pt>
                <c:pt idx="15">
                  <c:v>106821</c:v>
                </c:pt>
                <c:pt idx="16">
                  <c:v>106968</c:v>
                </c:pt>
                <c:pt idx="17">
                  <c:v>106366</c:v>
                </c:pt>
                <c:pt idx="18">
                  <c:v>109027</c:v>
                </c:pt>
                <c:pt idx="19">
                  <c:v>110771</c:v>
                </c:pt>
                <c:pt idx="20">
                  <c:v>112477</c:v>
                </c:pt>
                <c:pt idx="21">
                  <c:v>111724</c:v>
                </c:pt>
                <c:pt idx="22">
                  <c:v>111792</c:v>
                </c:pt>
                <c:pt idx="23">
                  <c:v>112360</c:v>
                </c:pt>
                <c:pt idx="24">
                  <c:v>110641</c:v>
                </c:pt>
                <c:pt idx="25">
                  <c:v>111408</c:v>
                </c:pt>
                <c:pt idx="26">
                  <c:v>113099</c:v>
                </c:pt>
                <c:pt idx="27">
                  <c:v>110598</c:v>
                </c:pt>
                <c:pt idx="28">
                  <c:v>109608</c:v>
                </c:pt>
                <c:pt idx="29">
                  <c:v>108420</c:v>
                </c:pt>
                <c:pt idx="30">
                  <c:v>110967</c:v>
                </c:pt>
                <c:pt idx="31">
                  <c:v>115132</c:v>
                </c:pt>
                <c:pt idx="32">
                  <c:v>117057</c:v>
                </c:pt>
                <c:pt idx="33">
                  <c:v>115609</c:v>
                </c:pt>
                <c:pt idx="34">
                  <c:v>114822</c:v>
                </c:pt>
                <c:pt idx="35">
                  <c:v>115942</c:v>
                </c:pt>
                <c:pt idx="36" formatCode="General">
                  <c:v>114466</c:v>
                </c:pt>
                <c:pt idx="37">
                  <c:v>112976</c:v>
                </c:pt>
                <c:pt idx="38">
                  <c:v>116086</c:v>
                </c:pt>
                <c:pt idx="39">
                  <c:v>116533</c:v>
                </c:pt>
                <c:pt idx="40">
                  <c:v>116840</c:v>
                </c:pt>
                <c:pt idx="41">
                  <c:v>112417</c:v>
                </c:pt>
                <c:pt idx="42">
                  <c:v>115223</c:v>
                </c:pt>
                <c:pt idx="43">
                  <c:v>118302</c:v>
                </c:pt>
                <c:pt idx="44">
                  <c:v>119594</c:v>
                </c:pt>
                <c:pt idx="45">
                  <c:v>121930</c:v>
                </c:pt>
                <c:pt idx="46">
                  <c:v>117873</c:v>
                </c:pt>
                <c:pt idx="47">
                  <c:v>119534</c:v>
                </c:pt>
                <c:pt idx="48">
                  <c:v>118947</c:v>
                </c:pt>
                <c:pt idx="49">
                  <c:v>115552</c:v>
                </c:pt>
                <c:pt idx="50">
                  <c:v>117641</c:v>
                </c:pt>
                <c:pt idx="51">
                  <c:v>112826</c:v>
                </c:pt>
                <c:pt idx="52">
                  <c:v>112579</c:v>
                </c:pt>
                <c:pt idx="53">
                  <c:v>108982</c:v>
                </c:pt>
                <c:pt idx="54">
                  <c:v>109646</c:v>
                </c:pt>
                <c:pt idx="55">
                  <c:v>109537</c:v>
                </c:pt>
                <c:pt idx="56">
                  <c:v>108778</c:v>
                </c:pt>
                <c:pt idx="57">
                  <c:v>109534</c:v>
                </c:pt>
                <c:pt idx="58">
                  <c:v>101946</c:v>
                </c:pt>
                <c:pt idx="59">
                  <c:v>108999</c:v>
                </c:pt>
                <c:pt idx="60">
                  <c:v>111723</c:v>
                </c:pt>
                <c:pt idx="61" formatCode="General">
                  <c:v>95618</c:v>
                </c:pt>
                <c:pt idx="62" formatCode="General">
                  <c:v>104996</c:v>
                </c:pt>
                <c:pt idx="63" formatCode="General">
                  <c:v>101159</c:v>
                </c:pt>
                <c:pt idx="64">
                  <c:v>102507</c:v>
                </c:pt>
                <c:pt idx="65">
                  <c:v>99336</c:v>
                </c:pt>
                <c:pt idx="66">
                  <c:v>104673</c:v>
                </c:pt>
                <c:pt idx="67">
                  <c:v>118202</c:v>
                </c:pt>
                <c:pt idx="68">
                  <c:v>109122</c:v>
                </c:pt>
                <c:pt idx="69">
                  <c:v>116258</c:v>
                </c:pt>
                <c:pt idx="70">
                  <c:v>110494</c:v>
                </c:pt>
                <c:pt idx="71">
                  <c:v>114933</c:v>
                </c:pt>
                <c:pt idx="72">
                  <c:v>116154</c:v>
                </c:pt>
                <c:pt idx="73">
                  <c:v>110432</c:v>
                </c:pt>
                <c:pt idx="74">
                  <c:v>117807</c:v>
                </c:pt>
                <c:pt idx="75">
                  <c:v>118808</c:v>
                </c:pt>
                <c:pt idx="76">
                  <c:v>114307</c:v>
                </c:pt>
                <c:pt idx="77">
                  <c:v>108285</c:v>
                </c:pt>
                <c:pt idx="78">
                  <c:v>116189</c:v>
                </c:pt>
                <c:pt idx="79">
                  <c:v>125457</c:v>
                </c:pt>
                <c:pt idx="80">
                  <c:v>118134</c:v>
                </c:pt>
                <c:pt idx="81">
                  <c:v>122954</c:v>
                </c:pt>
                <c:pt idx="82">
                  <c:v>118262</c:v>
                </c:pt>
                <c:pt idx="83">
                  <c:v>124533</c:v>
                </c:pt>
              </c:numCache>
            </c:numRef>
          </c:val>
          <c:smooth val="0"/>
        </c:ser>
        <c:ser>
          <c:idx val="2"/>
          <c:order val="2"/>
          <c:tx>
            <c:v>&gt;20m³/mês</c:v>
          </c:tx>
          <c:spPr>
            <a:ln w="444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Plan3!$B$1:$CG$1</c:f>
              <c:numCache>
                <c:formatCode>mmm\-yy</c:formatCode>
                <c:ptCount val="8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</c:numCache>
            </c:numRef>
          </c:cat>
          <c:val>
            <c:numRef>
              <c:f>Plan3!$B$4:$CG$4</c:f>
              <c:numCache>
                <c:formatCode>#,##0</c:formatCode>
                <c:ptCount val="84"/>
                <c:pt idx="0">
                  <c:v>58857</c:v>
                </c:pt>
                <c:pt idx="1">
                  <c:v>50356</c:v>
                </c:pt>
                <c:pt idx="2">
                  <c:v>61319</c:v>
                </c:pt>
                <c:pt idx="3">
                  <c:v>54040</c:v>
                </c:pt>
                <c:pt idx="4">
                  <c:v>54678</c:v>
                </c:pt>
                <c:pt idx="5">
                  <c:v>49407</c:v>
                </c:pt>
                <c:pt idx="6">
                  <c:v>54980</c:v>
                </c:pt>
                <c:pt idx="7">
                  <c:v>61098</c:v>
                </c:pt>
                <c:pt idx="8">
                  <c:v>57873</c:v>
                </c:pt>
                <c:pt idx="9">
                  <c:v>58654</c:v>
                </c:pt>
                <c:pt idx="10">
                  <c:v>58182</c:v>
                </c:pt>
                <c:pt idx="11">
                  <c:v>62387</c:v>
                </c:pt>
                <c:pt idx="12">
                  <c:v>62880</c:v>
                </c:pt>
                <c:pt idx="13">
                  <c:v>51835</c:v>
                </c:pt>
                <c:pt idx="14">
                  <c:v>58775</c:v>
                </c:pt>
                <c:pt idx="15">
                  <c:v>53501</c:v>
                </c:pt>
                <c:pt idx="16">
                  <c:v>55040</c:v>
                </c:pt>
                <c:pt idx="17">
                  <c:v>49339</c:v>
                </c:pt>
                <c:pt idx="18">
                  <c:v>56332</c:v>
                </c:pt>
                <c:pt idx="19">
                  <c:v>60110</c:v>
                </c:pt>
                <c:pt idx="20">
                  <c:v>61018</c:v>
                </c:pt>
                <c:pt idx="21">
                  <c:v>64155</c:v>
                </c:pt>
                <c:pt idx="22">
                  <c:v>57075</c:v>
                </c:pt>
                <c:pt idx="23">
                  <c:v>64016</c:v>
                </c:pt>
                <c:pt idx="24">
                  <c:v>61307</c:v>
                </c:pt>
                <c:pt idx="25">
                  <c:v>58317</c:v>
                </c:pt>
                <c:pt idx="26">
                  <c:v>66422</c:v>
                </c:pt>
                <c:pt idx="27">
                  <c:v>54389</c:v>
                </c:pt>
                <c:pt idx="28">
                  <c:v>53423</c:v>
                </c:pt>
                <c:pt idx="29">
                  <c:v>47537</c:v>
                </c:pt>
                <c:pt idx="30">
                  <c:v>54367</c:v>
                </c:pt>
                <c:pt idx="31">
                  <c:v>65009</c:v>
                </c:pt>
                <c:pt idx="32">
                  <c:v>65588</c:v>
                </c:pt>
                <c:pt idx="33">
                  <c:v>68712</c:v>
                </c:pt>
                <c:pt idx="34">
                  <c:v>63594</c:v>
                </c:pt>
                <c:pt idx="35">
                  <c:v>69444</c:v>
                </c:pt>
                <c:pt idx="36">
                  <c:v>60942</c:v>
                </c:pt>
                <c:pt idx="37">
                  <c:v>49795</c:v>
                </c:pt>
                <c:pt idx="38">
                  <c:v>61530</c:v>
                </c:pt>
                <c:pt idx="39">
                  <c:v>54688</c:v>
                </c:pt>
                <c:pt idx="40">
                  <c:v>58802</c:v>
                </c:pt>
                <c:pt idx="41">
                  <c:v>48374</c:v>
                </c:pt>
                <c:pt idx="42">
                  <c:v>53698</c:v>
                </c:pt>
                <c:pt idx="43">
                  <c:v>61311</c:v>
                </c:pt>
                <c:pt idx="44">
                  <c:v>60622</c:v>
                </c:pt>
                <c:pt idx="45">
                  <c:v>64541</c:v>
                </c:pt>
                <c:pt idx="46">
                  <c:v>66841</c:v>
                </c:pt>
                <c:pt idx="47">
                  <c:v>75506</c:v>
                </c:pt>
                <c:pt idx="48">
                  <c:v>77368</c:v>
                </c:pt>
                <c:pt idx="49">
                  <c:v>53588</c:v>
                </c:pt>
                <c:pt idx="50">
                  <c:v>57571</c:v>
                </c:pt>
                <c:pt idx="51">
                  <c:v>49559</c:v>
                </c:pt>
                <c:pt idx="52">
                  <c:v>48414</c:v>
                </c:pt>
                <c:pt idx="53">
                  <c:v>43494</c:v>
                </c:pt>
                <c:pt idx="54">
                  <c:v>44913</c:v>
                </c:pt>
                <c:pt idx="55">
                  <c:v>45087</c:v>
                </c:pt>
                <c:pt idx="56">
                  <c:v>42666</c:v>
                </c:pt>
                <c:pt idx="57">
                  <c:v>43537</c:v>
                </c:pt>
                <c:pt idx="58">
                  <c:v>37004</c:v>
                </c:pt>
                <c:pt idx="59">
                  <c:v>43543</c:v>
                </c:pt>
                <c:pt idx="60">
                  <c:v>45086</c:v>
                </c:pt>
                <c:pt idx="61">
                  <c:v>28781</c:v>
                </c:pt>
                <c:pt idx="62">
                  <c:v>36482</c:v>
                </c:pt>
                <c:pt idx="63">
                  <c:v>33541</c:v>
                </c:pt>
                <c:pt idx="64">
                  <c:v>34806</c:v>
                </c:pt>
                <c:pt idx="65">
                  <c:v>30539</c:v>
                </c:pt>
                <c:pt idx="66">
                  <c:v>33817</c:v>
                </c:pt>
                <c:pt idx="67">
                  <c:v>38628</c:v>
                </c:pt>
                <c:pt idx="68">
                  <c:v>37490</c:v>
                </c:pt>
                <c:pt idx="69">
                  <c:v>45017</c:v>
                </c:pt>
                <c:pt idx="70">
                  <c:v>38895</c:v>
                </c:pt>
                <c:pt idx="71">
                  <c:v>43102</c:v>
                </c:pt>
                <c:pt idx="72">
                  <c:v>41250</c:v>
                </c:pt>
                <c:pt idx="73">
                  <c:v>38347</c:v>
                </c:pt>
                <c:pt idx="74">
                  <c:v>46972</c:v>
                </c:pt>
                <c:pt idx="75">
                  <c:v>44447</c:v>
                </c:pt>
                <c:pt idx="76">
                  <c:v>41031</c:v>
                </c:pt>
                <c:pt idx="77">
                  <c:v>34046</c:v>
                </c:pt>
                <c:pt idx="78">
                  <c:v>41829</c:v>
                </c:pt>
                <c:pt idx="79">
                  <c:v>43117</c:v>
                </c:pt>
                <c:pt idx="80">
                  <c:v>41895</c:v>
                </c:pt>
                <c:pt idx="81">
                  <c:v>48361</c:v>
                </c:pt>
                <c:pt idx="82">
                  <c:v>42228</c:v>
                </c:pt>
                <c:pt idx="83">
                  <c:v>49356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88576"/>
        <c:axId val="180202880"/>
      </c:lineChart>
      <c:dateAx>
        <c:axId val="1840885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0202880"/>
        <c:crosses val="autoZero"/>
        <c:auto val="1"/>
        <c:lblOffset val="100"/>
        <c:baseTimeUnit val="months"/>
        <c:majorUnit val="3"/>
        <c:majorTimeUnit val="months"/>
      </c:dateAx>
      <c:valAx>
        <c:axId val="18020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Quantidade de ligações </a:t>
                </a:r>
                <a:endParaRPr lang="pt-B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408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11721169334968672"/>
          <c:y val="0.8448571001480355"/>
          <c:w val="0.76454700064747716"/>
          <c:h val="9.6353124412319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14796057143074E-2"/>
          <c:y val="4.349585621211919E-2"/>
          <c:w val="0.91595931821439691"/>
          <c:h val="0.73078698802858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do consumo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Plan1!$A$2:$A$11</c:f>
              <c:strCache>
                <c:ptCount val="10"/>
                <c:pt idx="0">
                  <c:v>0 a 5</c:v>
                </c:pt>
                <c:pt idx="1">
                  <c:v>5 a 15</c:v>
                </c:pt>
                <c:pt idx="2">
                  <c:v>15 a 30</c:v>
                </c:pt>
                <c:pt idx="3">
                  <c:v>30 a 50</c:v>
                </c:pt>
                <c:pt idx="4">
                  <c:v>50 a 150</c:v>
                </c:pt>
                <c:pt idx="5">
                  <c:v>150 a 350</c:v>
                </c:pt>
                <c:pt idx="6">
                  <c:v>350 a 550</c:v>
                </c:pt>
                <c:pt idx="7">
                  <c:v>550 a 850</c:v>
                </c:pt>
                <c:pt idx="8">
                  <c:v>850 a 1150</c:v>
                </c:pt>
                <c:pt idx="9">
                  <c:v>1150 a 1500</c:v>
                </c:pt>
              </c:strCache>
            </c:strRef>
          </c:cat>
          <c:val>
            <c:numRef>
              <c:f>Plan1!$B$2:$B$11</c:f>
              <c:numCache>
                <c:formatCode>0.00%</c:formatCode>
                <c:ptCount val="10"/>
                <c:pt idx="0">
                  <c:v>4.5600000000000002E-2</c:v>
                </c:pt>
                <c:pt idx="1">
                  <c:v>6.9900000000000004E-2</c:v>
                </c:pt>
                <c:pt idx="2">
                  <c:v>6.83E-2</c:v>
                </c:pt>
                <c:pt idx="3">
                  <c:v>7.3400000000000007E-2</c:v>
                </c:pt>
                <c:pt idx="4">
                  <c:v>0.2321</c:v>
                </c:pt>
                <c:pt idx="5">
                  <c:v>0.2392</c:v>
                </c:pt>
                <c:pt idx="6">
                  <c:v>0.1227</c:v>
                </c:pt>
                <c:pt idx="7">
                  <c:v>7.2900000000000006E-2</c:v>
                </c:pt>
                <c:pt idx="8">
                  <c:v>5.8599999999999999E-2</c:v>
                </c:pt>
                <c:pt idx="9">
                  <c:v>1.7299999999999999E-2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2575232"/>
        <c:axId val="126248064"/>
      </c:barChart>
      <c:catAx>
        <c:axId val="13257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L/</a:t>
                </a:r>
                <a:r>
                  <a:rPr lang="pt-BR" cap="non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</a:t>
                </a:r>
                <a:endParaRPr lang="pt-BR" cap="none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95543071842592198"/>
              <c:y val="0.732733753278736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306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6248064"/>
        <c:crosses val="autoZero"/>
        <c:auto val="1"/>
        <c:lblAlgn val="ctr"/>
        <c:lblOffset val="100"/>
        <c:noMultiLvlLbl val="0"/>
      </c:catAx>
      <c:valAx>
        <c:axId val="12624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57523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tx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'C109066'!$A$29:$A$15004</c:f>
              <c:numCache>
                <c:formatCode>h:mm;@</c:formatCode>
                <c:ptCount val="14976"/>
                <c:pt idx="0">
                  <c:v>42551.435687962963</c:v>
                </c:pt>
                <c:pt idx="1">
                  <c:v>42551.435957175927</c:v>
                </c:pt>
                <c:pt idx="2">
                  <c:v>42551.44795277778</c:v>
                </c:pt>
                <c:pt idx="3">
                  <c:v>42551.448079629627</c:v>
                </c:pt>
                <c:pt idx="4">
                  <c:v>42551.448175694444</c:v>
                </c:pt>
                <c:pt idx="5">
                  <c:v>42551.448262731479</c:v>
                </c:pt>
                <c:pt idx="6">
                  <c:v>42551.448355324072</c:v>
                </c:pt>
                <c:pt idx="7">
                  <c:v>42551.448441898145</c:v>
                </c:pt>
                <c:pt idx="8">
                  <c:v>42551.448530787035</c:v>
                </c:pt>
                <c:pt idx="9">
                  <c:v>42551.44861550926</c:v>
                </c:pt>
                <c:pt idx="10">
                  <c:v>42551.448700462963</c:v>
                </c:pt>
                <c:pt idx="11">
                  <c:v>42551.448790740738</c:v>
                </c:pt>
                <c:pt idx="12">
                  <c:v>42551.448877777781</c:v>
                </c:pt>
                <c:pt idx="13">
                  <c:v>42551.448970138888</c:v>
                </c:pt>
                <c:pt idx="14">
                  <c:v>42551.449060879633</c:v>
                </c:pt>
                <c:pt idx="15">
                  <c:v>42551.449170138891</c:v>
                </c:pt>
                <c:pt idx="16">
                  <c:v>42551.449282638889</c:v>
                </c:pt>
                <c:pt idx="17">
                  <c:v>42551.449387037035</c:v>
                </c:pt>
                <c:pt idx="18">
                  <c:v>42551.449486574071</c:v>
                </c:pt>
                <c:pt idx="19">
                  <c:v>42551.449590046293</c:v>
                </c:pt>
                <c:pt idx="20">
                  <c:v>42551.449691435184</c:v>
                </c:pt>
                <c:pt idx="21">
                  <c:v>42551.449798611109</c:v>
                </c:pt>
                <c:pt idx="22">
                  <c:v>42551.449904166664</c:v>
                </c:pt>
                <c:pt idx="23">
                  <c:v>42551.45003078704</c:v>
                </c:pt>
                <c:pt idx="24">
                  <c:v>42551.450139351851</c:v>
                </c:pt>
                <c:pt idx="25">
                  <c:v>42551.450265277781</c:v>
                </c:pt>
                <c:pt idx="26">
                  <c:v>42551.450412500002</c:v>
                </c:pt>
                <c:pt idx="27">
                  <c:v>42551.450562731479</c:v>
                </c:pt>
                <c:pt idx="28">
                  <c:v>42551.450747916664</c:v>
                </c:pt>
                <c:pt idx="29">
                  <c:v>42551.450902083336</c:v>
                </c:pt>
                <c:pt idx="30">
                  <c:v>42551.451094444441</c:v>
                </c:pt>
                <c:pt idx="31">
                  <c:v>42551.45126736111</c:v>
                </c:pt>
                <c:pt idx="32">
                  <c:v>42551.451478240742</c:v>
                </c:pt>
                <c:pt idx="33">
                  <c:v>42551.451726620369</c:v>
                </c:pt>
                <c:pt idx="34">
                  <c:v>42551.451961805556</c:v>
                </c:pt>
                <c:pt idx="35">
                  <c:v>42551.452171527781</c:v>
                </c:pt>
                <c:pt idx="36">
                  <c:v>42551.452407407407</c:v>
                </c:pt>
                <c:pt idx="37">
                  <c:v>42551.45269421296</c:v>
                </c:pt>
                <c:pt idx="38">
                  <c:v>42551.452914583337</c:v>
                </c:pt>
                <c:pt idx="39">
                  <c:v>42551.453165509258</c:v>
                </c:pt>
                <c:pt idx="40">
                  <c:v>42551.453414351854</c:v>
                </c:pt>
                <c:pt idx="41">
                  <c:v>42551.453684259257</c:v>
                </c:pt>
                <c:pt idx="42">
                  <c:v>42551.453973148149</c:v>
                </c:pt>
                <c:pt idx="43">
                  <c:v>42551.454243287037</c:v>
                </c:pt>
                <c:pt idx="44">
                  <c:v>42551.454508101851</c:v>
                </c:pt>
                <c:pt idx="45">
                  <c:v>42551.454790046293</c:v>
                </c:pt>
                <c:pt idx="46">
                  <c:v>42551.455109953706</c:v>
                </c:pt>
                <c:pt idx="47">
                  <c:v>42551.455448842593</c:v>
                </c:pt>
                <c:pt idx="48">
                  <c:v>42551.455743981482</c:v>
                </c:pt>
                <c:pt idx="49">
                  <c:v>42551.45607453704</c:v>
                </c:pt>
                <c:pt idx="50">
                  <c:v>42551.456424074073</c:v>
                </c:pt>
                <c:pt idx="51">
                  <c:v>42551.456749074074</c:v>
                </c:pt>
                <c:pt idx="52">
                  <c:v>42551.457100462962</c:v>
                </c:pt>
                <c:pt idx="53">
                  <c:v>42551.457440046295</c:v>
                </c:pt>
                <c:pt idx="54">
                  <c:v>42551.457839814815</c:v>
                </c:pt>
                <c:pt idx="55">
                  <c:v>42551.458246759263</c:v>
                </c:pt>
                <c:pt idx="56">
                  <c:v>42551.458663425925</c:v>
                </c:pt>
                <c:pt idx="57">
                  <c:v>42551.459068750002</c:v>
                </c:pt>
                <c:pt idx="58">
                  <c:v>42551.459501157406</c:v>
                </c:pt>
                <c:pt idx="59">
                  <c:v>42551.459899768517</c:v>
                </c:pt>
                <c:pt idx="60">
                  <c:v>42551.460313657408</c:v>
                </c:pt>
                <c:pt idx="61">
                  <c:v>42551.46077986111</c:v>
                </c:pt>
                <c:pt idx="62">
                  <c:v>42551.461196990742</c:v>
                </c:pt>
                <c:pt idx="63">
                  <c:v>42551.46160347222</c:v>
                </c:pt>
                <c:pt idx="64">
                  <c:v>42551.462050462964</c:v>
                </c:pt>
                <c:pt idx="65">
                  <c:v>42551.462479629627</c:v>
                </c:pt>
                <c:pt idx="66">
                  <c:v>42551.462919675927</c:v>
                </c:pt>
                <c:pt idx="67">
                  <c:v>42551.463302546297</c:v>
                </c:pt>
                <c:pt idx="68">
                  <c:v>42551.463765972221</c:v>
                </c:pt>
                <c:pt idx="69">
                  <c:v>42551.464166435188</c:v>
                </c:pt>
                <c:pt idx="70">
                  <c:v>42551.464624074077</c:v>
                </c:pt>
                <c:pt idx="71">
                  <c:v>42551.465198379628</c:v>
                </c:pt>
                <c:pt idx="72">
                  <c:v>42551.465839583332</c:v>
                </c:pt>
                <c:pt idx="73">
                  <c:v>42551.46638888889</c:v>
                </c:pt>
                <c:pt idx="74">
                  <c:v>42551.466978009259</c:v>
                </c:pt>
                <c:pt idx="75">
                  <c:v>42551.467543055558</c:v>
                </c:pt>
                <c:pt idx="76">
                  <c:v>42551.468158796299</c:v>
                </c:pt>
                <c:pt idx="77">
                  <c:v>42551.468713657407</c:v>
                </c:pt>
                <c:pt idx="78">
                  <c:v>42551.469290277775</c:v>
                </c:pt>
                <c:pt idx="79">
                  <c:v>42551.469857407406</c:v>
                </c:pt>
                <c:pt idx="80">
                  <c:v>42551.470479861113</c:v>
                </c:pt>
                <c:pt idx="81">
                  <c:v>42551.471253935182</c:v>
                </c:pt>
                <c:pt idx="82">
                  <c:v>42551.471975925924</c:v>
                </c:pt>
                <c:pt idx="83">
                  <c:v>42551.472823379627</c:v>
                </c:pt>
                <c:pt idx="84">
                  <c:v>42551.47365</c:v>
                </c:pt>
                <c:pt idx="85">
                  <c:v>42551.474505555554</c:v>
                </c:pt>
                <c:pt idx="86">
                  <c:v>42551.475380324075</c:v>
                </c:pt>
                <c:pt idx="87">
                  <c:v>42551.476334259256</c:v>
                </c:pt>
                <c:pt idx="88">
                  <c:v>42551.477314583331</c:v>
                </c:pt>
                <c:pt idx="89">
                  <c:v>42551.47855162037</c:v>
                </c:pt>
                <c:pt idx="90">
                  <c:v>42551.47889953704</c:v>
                </c:pt>
                <c:pt idx="91">
                  <c:v>42551.478906944445</c:v>
                </c:pt>
                <c:pt idx="92">
                  <c:v>42551.47891435185</c:v>
                </c:pt>
                <c:pt idx="93">
                  <c:v>42551.478922222224</c:v>
                </c:pt>
                <c:pt idx="94">
                  <c:v>42551.478930092591</c:v>
                </c:pt>
                <c:pt idx="95">
                  <c:v>42551.478937962966</c:v>
                </c:pt>
                <c:pt idx="96">
                  <c:v>42551.478945833333</c:v>
                </c:pt>
                <c:pt idx="97">
                  <c:v>42551.478953703707</c:v>
                </c:pt>
                <c:pt idx="98">
                  <c:v>42551.478961342589</c:v>
                </c:pt>
                <c:pt idx="99">
                  <c:v>42551.478969212963</c:v>
                </c:pt>
                <c:pt idx="100">
                  <c:v>42551.47897708333</c:v>
                </c:pt>
                <c:pt idx="101">
                  <c:v>42551.478984953705</c:v>
                </c:pt>
                <c:pt idx="102">
                  <c:v>42551.478992824072</c:v>
                </c:pt>
                <c:pt idx="103">
                  <c:v>42551.479000694446</c:v>
                </c:pt>
                <c:pt idx="104">
                  <c:v>42551.479008333336</c:v>
                </c:pt>
                <c:pt idx="105">
                  <c:v>42551.479016203702</c:v>
                </c:pt>
                <c:pt idx="106">
                  <c:v>42551.479024074077</c:v>
                </c:pt>
                <c:pt idx="107">
                  <c:v>42551.479031944444</c:v>
                </c:pt>
                <c:pt idx="108">
                  <c:v>42551.479039814818</c:v>
                </c:pt>
                <c:pt idx="109">
                  <c:v>42551.479047685185</c:v>
                </c:pt>
                <c:pt idx="110">
                  <c:v>42551.479055324075</c:v>
                </c:pt>
                <c:pt idx="111">
                  <c:v>42551.479063425926</c:v>
                </c:pt>
                <c:pt idx="112">
                  <c:v>42551.479071064816</c:v>
                </c:pt>
                <c:pt idx="113">
                  <c:v>42551.479078935183</c:v>
                </c:pt>
                <c:pt idx="114">
                  <c:v>42551.479086805557</c:v>
                </c:pt>
                <c:pt idx="115">
                  <c:v>42551.479094675924</c:v>
                </c:pt>
                <c:pt idx="116">
                  <c:v>42551.479102546298</c:v>
                </c:pt>
                <c:pt idx="117">
                  <c:v>42551.479110185188</c:v>
                </c:pt>
                <c:pt idx="118">
                  <c:v>42551.479118055555</c:v>
                </c:pt>
                <c:pt idx="119">
                  <c:v>42551.479125925929</c:v>
                </c:pt>
                <c:pt idx="120">
                  <c:v>42551.479133796296</c:v>
                </c:pt>
                <c:pt idx="121">
                  <c:v>42551.479141666663</c:v>
                </c:pt>
                <c:pt idx="122">
                  <c:v>42551.479149537037</c:v>
                </c:pt>
                <c:pt idx="123">
                  <c:v>42551.479157175927</c:v>
                </c:pt>
                <c:pt idx="124">
                  <c:v>42551.479165277779</c:v>
                </c:pt>
                <c:pt idx="125">
                  <c:v>42551.479173148145</c:v>
                </c:pt>
                <c:pt idx="126">
                  <c:v>42551.479180787035</c:v>
                </c:pt>
                <c:pt idx="127">
                  <c:v>42551.479188657409</c:v>
                </c:pt>
                <c:pt idx="128">
                  <c:v>42551.479196759261</c:v>
                </c:pt>
                <c:pt idx="129">
                  <c:v>42551.479204398151</c:v>
                </c:pt>
                <c:pt idx="130">
                  <c:v>42551.479212268518</c:v>
                </c:pt>
                <c:pt idx="131">
                  <c:v>42551.479220138892</c:v>
                </c:pt>
                <c:pt idx="132">
                  <c:v>42551.479227777774</c:v>
                </c:pt>
                <c:pt idx="133">
                  <c:v>42551.479235648148</c:v>
                </c:pt>
                <c:pt idx="134">
                  <c:v>42551.479243287038</c:v>
                </c:pt>
                <c:pt idx="135">
                  <c:v>42551.479251157405</c:v>
                </c:pt>
                <c:pt idx="136">
                  <c:v>42551.479259027779</c:v>
                </c:pt>
                <c:pt idx="137">
                  <c:v>42551.479266898146</c:v>
                </c:pt>
                <c:pt idx="138">
                  <c:v>42551.479274768521</c:v>
                </c:pt>
                <c:pt idx="139">
                  <c:v>42551.47928240741</c:v>
                </c:pt>
                <c:pt idx="140">
                  <c:v>42551.479290277777</c:v>
                </c:pt>
                <c:pt idx="141">
                  <c:v>42551.479298148151</c:v>
                </c:pt>
                <c:pt idx="142">
                  <c:v>42551.479306018518</c:v>
                </c:pt>
                <c:pt idx="143">
                  <c:v>42551.479313888885</c:v>
                </c:pt>
                <c:pt idx="144">
                  <c:v>42551.47932175926</c:v>
                </c:pt>
                <c:pt idx="145">
                  <c:v>42551.479329629627</c:v>
                </c:pt>
                <c:pt idx="146">
                  <c:v>42551.479337500001</c:v>
                </c:pt>
                <c:pt idx="147">
                  <c:v>42551.47934513889</c:v>
                </c:pt>
                <c:pt idx="148">
                  <c:v>42551.479353009257</c:v>
                </c:pt>
                <c:pt idx="149">
                  <c:v>42551.479360879632</c:v>
                </c:pt>
                <c:pt idx="150">
                  <c:v>42551.479368518521</c:v>
                </c:pt>
                <c:pt idx="151">
                  <c:v>42551.479376388888</c:v>
                </c:pt>
                <c:pt idx="152">
                  <c:v>42551.479384259263</c:v>
                </c:pt>
                <c:pt idx="153">
                  <c:v>42551.479391898145</c:v>
                </c:pt>
                <c:pt idx="154">
                  <c:v>42551.479399537035</c:v>
                </c:pt>
                <c:pt idx="155">
                  <c:v>42551.479407407409</c:v>
                </c:pt>
                <c:pt idx="156">
                  <c:v>42551.479415046299</c:v>
                </c:pt>
                <c:pt idx="157">
                  <c:v>42551.479422916665</c:v>
                </c:pt>
                <c:pt idx="158">
                  <c:v>42551.479430555555</c:v>
                </c:pt>
                <c:pt idx="159">
                  <c:v>42551.479438194445</c:v>
                </c:pt>
                <c:pt idx="160">
                  <c:v>42551.479446064812</c:v>
                </c:pt>
                <c:pt idx="161">
                  <c:v>42551.479453935186</c:v>
                </c:pt>
                <c:pt idx="162">
                  <c:v>42551.479461805553</c:v>
                </c:pt>
                <c:pt idx="163">
                  <c:v>42551.479469675927</c:v>
                </c:pt>
                <c:pt idx="164">
                  <c:v>42551.479477546294</c:v>
                </c:pt>
                <c:pt idx="165">
                  <c:v>42551.479485416668</c:v>
                </c:pt>
                <c:pt idx="166">
                  <c:v>42551.479493055558</c:v>
                </c:pt>
                <c:pt idx="167">
                  <c:v>42551.479500925925</c:v>
                </c:pt>
                <c:pt idx="168">
                  <c:v>42551.479508796299</c:v>
                </c:pt>
                <c:pt idx="169">
                  <c:v>42551.479516435182</c:v>
                </c:pt>
                <c:pt idx="170">
                  <c:v>42551.479524305556</c:v>
                </c:pt>
                <c:pt idx="171">
                  <c:v>42551.479532175923</c:v>
                </c:pt>
                <c:pt idx="172">
                  <c:v>42551.479540046297</c:v>
                </c:pt>
                <c:pt idx="173">
                  <c:v>42551.479547685187</c:v>
                </c:pt>
                <c:pt idx="174">
                  <c:v>42551.479555555554</c:v>
                </c:pt>
                <c:pt idx="175">
                  <c:v>42551.479563425928</c:v>
                </c:pt>
                <c:pt idx="176">
                  <c:v>42551.479571296295</c:v>
                </c:pt>
                <c:pt idx="177">
                  <c:v>42551.479579166669</c:v>
                </c:pt>
                <c:pt idx="178">
                  <c:v>42551.479586805559</c:v>
                </c:pt>
                <c:pt idx="179">
                  <c:v>42551.479594675926</c:v>
                </c:pt>
                <c:pt idx="180">
                  <c:v>42551.479602546293</c:v>
                </c:pt>
                <c:pt idx="181">
                  <c:v>42551.479610185183</c:v>
                </c:pt>
                <c:pt idx="182">
                  <c:v>42551.479618055557</c:v>
                </c:pt>
                <c:pt idx="183">
                  <c:v>42551.479625925924</c:v>
                </c:pt>
                <c:pt idx="184">
                  <c:v>42551.479634027775</c:v>
                </c:pt>
                <c:pt idx="185">
                  <c:v>42551.47964189815</c:v>
                </c:pt>
                <c:pt idx="186">
                  <c:v>42551.479650000001</c:v>
                </c:pt>
                <c:pt idx="187">
                  <c:v>42551.479657870368</c:v>
                </c:pt>
                <c:pt idx="188">
                  <c:v>42551.479665740742</c:v>
                </c:pt>
                <c:pt idx="189">
                  <c:v>42551.479673611109</c:v>
                </c:pt>
                <c:pt idx="190">
                  <c:v>42551.479681249999</c:v>
                </c:pt>
                <c:pt idx="191">
                  <c:v>42551.479688888889</c:v>
                </c:pt>
                <c:pt idx="192">
                  <c:v>42551.479696759263</c:v>
                </c:pt>
                <c:pt idx="193">
                  <c:v>42551.479704398145</c:v>
                </c:pt>
                <c:pt idx="194">
                  <c:v>42551.47971226852</c:v>
                </c:pt>
                <c:pt idx="195">
                  <c:v>42551.479719907409</c:v>
                </c:pt>
                <c:pt idx="196">
                  <c:v>42551.479727777776</c:v>
                </c:pt>
                <c:pt idx="197">
                  <c:v>42551.47973564815</c:v>
                </c:pt>
                <c:pt idx="198">
                  <c:v>42551.47974328704</c:v>
                </c:pt>
                <c:pt idx="199">
                  <c:v>42551.479751157407</c:v>
                </c:pt>
                <c:pt idx="200">
                  <c:v>42551.479759027781</c:v>
                </c:pt>
                <c:pt idx="201">
                  <c:v>42551.479766898148</c:v>
                </c:pt>
                <c:pt idx="202">
                  <c:v>42551.479774768515</c:v>
                </c:pt>
                <c:pt idx="203">
                  <c:v>42551.479782407405</c:v>
                </c:pt>
                <c:pt idx="204">
                  <c:v>42551.479790277779</c:v>
                </c:pt>
                <c:pt idx="205">
                  <c:v>42551.479798148146</c:v>
                </c:pt>
                <c:pt idx="206">
                  <c:v>42551.47980601852</c:v>
                </c:pt>
                <c:pt idx="207">
                  <c:v>42551.479813888887</c:v>
                </c:pt>
                <c:pt idx="208">
                  <c:v>42551.479821990739</c:v>
                </c:pt>
                <c:pt idx="209">
                  <c:v>42551.479829861113</c:v>
                </c:pt>
                <c:pt idx="210">
                  <c:v>42551.47983773148</c:v>
                </c:pt>
                <c:pt idx="211">
                  <c:v>42551.479845601854</c:v>
                </c:pt>
                <c:pt idx="212">
                  <c:v>42551.479853472221</c:v>
                </c:pt>
                <c:pt idx="213">
                  <c:v>42551.479861111111</c:v>
                </c:pt>
                <c:pt idx="214">
                  <c:v>42551.479868750001</c:v>
                </c:pt>
                <c:pt idx="215">
                  <c:v>42551.479876620368</c:v>
                </c:pt>
                <c:pt idx="216">
                  <c:v>42551.479884490742</c:v>
                </c:pt>
                <c:pt idx="217">
                  <c:v>42551.479892361109</c:v>
                </c:pt>
                <c:pt idx="218">
                  <c:v>42551.479900231483</c:v>
                </c:pt>
                <c:pt idx="219">
                  <c:v>42551.479975000002</c:v>
                </c:pt>
                <c:pt idx="220">
                  <c:v>42551.479982175922</c:v>
                </c:pt>
                <c:pt idx="221">
                  <c:v>42551.480094212966</c:v>
                </c:pt>
                <c:pt idx="222">
                  <c:v>42551.480101620371</c:v>
                </c:pt>
                <c:pt idx="223">
                  <c:v>42551.480109027776</c:v>
                </c:pt>
                <c:pt idx="224">
                  <c:v>42551.48011689815</c:v>
                </c:pt>
                <c:pt idx="225">
                  <c:v>42551.480124768517</c:v>
                </c:pt>
                <c:pt idx="226">
                  <c:v>42551.480132407407</c:v>
                </c:pt>
                <c:pt idx="227">
                  <c:v>42551.480140277781</c:v>
                </c:pt>
                <c:pt idx="228">
                  <c:v>42551.480147916664</c:v>
                </c:pt>
                <c:pt idx="229">
                  <c:v>42551.480155787038</c:v>
                </c:pt>
                <c:pt idx="230">
                  <c:v>42551.480163425927</c:v>
                </c:pt>
                <c:pt idx="231">
                  <c:v>42551.480171296294</c:v>
                </c:pt>
                <c:pt idx="232">
                  <c:v>42551.480178935184</c:v>
                </c:pt>
                <c:pt idx="233">
                  <c:v>42551.480186805558</c:v>
                </c:pt>
                <c:pt idx="234">
                  <c:v>42551.480194444448</c:v>
                </c:pt>
                <c:pt idx="235">
                  <c:v>42551.48020208333</c:v>
                </c:pt>
                <c:pt idx="236">
                  <c:v>42551.480209953705</c:v>
                </c:pt>
                <c:pt idx="237">
                  <c:v>42551.480217592594</c:v>
                </c:pt>
                <c:pt idx="238">
                  <c:v>42551.480225462961</c:v>
                </c:pt>
                <c:pt idx="239">
                  <c:v>42551.480233101851</c:v>
                </c:pt>
                <c:pt idx="240">
                  <c:v>42551.480240740741</c:v>
                </c:pt>
                <c:pt idx="241">
                  <c:v>42551.480289583335</c:v>
                </c:pt>
                <c:pt idx="242">
                  <c:v>42551.480297916663</c:v>
                </c:pt>
                <c:pt idx="243">
                  <c:v>42551.480305555553</c:v>
                </c:pt>
                <c:pt idx="244">
                  <c:v>42551.480313194443</c:v>
                </c:pt>
                <c:pt idx="245">
                  <c:v>42551.480321064817</c:v>
                </c:pt>
                <c:pt idx="246">
                  <c:v>42551.480328935184</c:v>
                </c:pt>
                <c:pt idx="247">
                  <c:v>42551.480336805558</c:v>
                </c:pt>
                <c:pt idx="248">
                  <c:v>42551.480344444448</c:v>
                </c:pt>
                <c:pt idx="249">
                  <c:v>42551.48035208333</c:v>
                </c:pt>
                <c:pt idx="250">
                  <c:v>42551.48035972222</c:v>
                </c:pt>
                <c:pt idx="251">
                  <c:v>42551.48036736111</c:v>
                </c:pt>
                <c:pt idx="252">
                  <c:v>42551.480374999999</c:v>
                </c:pt>
                <c:pt idx="253">
                  <c:v>42551.480382870373</c:v>
                </c:pt>
                <c:pt idx="254">
                  <c:v>42551.480390509256</c:v>
                </c:pt>
                <c:pt idx="255">
                  <c:v>42551.480398148145</c:v>
                </c:pt>
                <c:pt idx="256">
                  <c:v>42551.480405787035</c:v>
                </c:pt>
                <c:pt idx="257">
                  <c:v>42551.480413657409</c:v>
                </c:pt>
                <c:pt idx="258">
                  <c:v>42551.480421296299</c:v>
                </c:pt>
                <c:pt idx="259">
                  <c:v>42551.480428935189</c:v>
                </c:pt>
                <c:pt idx="260">
                  <c:v>42551.480436805556</c:v>
                </c:pt>
                <c:pt idx="261">
                  <c:v>42551.480444444445</c:v>
                </c:pt>
                <c:pt idx="262">
                  <c:v>42551.480452314812</c:v>
                </c:pt>
                <c:pt idx="263">
                  <c:v>42551.480459953702</c:v>
                </c:pt>
                <c:pt idx="264">
                  <c:v>42551.480467824076</c:v>
                </c:pt>
                <c:pt idx="265">
                  <c:v>42551.480475462966</c:v>
                </c:pt>
                <c:pt idx="266">
                  <c:v>42551.480483333333</c:v>
                </c:pt>
                <c:pt idx="267">
                  <c:v>42551.480490972222</c:v>
                </c:pt>
                <c:pt idx="268">
                  <c:v>42551.480498842589</c:v>
                </c:pt>
                <c:pt idx="269">
                  <c:v>42551.480506481479</c:v>
                </c:pt>
                <c:pt idx="270">
                  <c:v>42551.480514351853</c:v>
                </c:pt>
                <c:pt idx="271">
                  <c:v>42551.480521990743</c:v>
                </c:pt>
                <c:pt idx="272">
                  <c:v>42551.48052986111</c:v>
                </c:pt>
                <c:pt idx="273">
                  <c:v>42551.4805375</c:v>
                </c:pt>
                <c:pt idx="274">
                  <c:v>42551.480545370374</c:v>
                </c:pt>
                <c:pt idx="275">
                  <c:v>42551.480553009256</c:v>
                </c:pt>
                <c:pt idx="276">
                  <c:v>42551.480560648146</c:v>
                </c:pt>
                <c:pt idx="277">
                  <c:v>42551.48056851852</c:v>
                </c:pt>
                <c:pt idx="278">
                  <c:v>42551.480576388887</c:v>
                </c:pt>
                <c:pt idx="279">
                  <c:v>42551.480584027777</c:v>
                </c:pt>
                <c:pt idx="280">
                  <c:v>42551.480591898151</c:v>
                </c:pt>
                <c:pt idx="281">
                  <c:v>42551.480599537033</c:v>
                </c:pt>
                <c:pt idx="282">
                  <c:v>42551.480607407408</c:v>
                </c:pt>
                <c:pt idx="283">
                  <c:v>42551.480615046297</c:v>
                </c:pt>
                <c:pt idx="284">
                  <c:v>42551.480622916664</c:v>
                </c:pt>
                <c:pt idx="285">
                  <c:v>42551.480630555554</c:v>
                </c:pt>
                <c:pt idx="286">
                  <c:v>42551.480638425928</c:v>
                </c:pt>
                <c:pt idx="287">
                  <c:v>42551.480646064818</c:v>
                </c:pt>
                <c:pt idx="288">
                  <c:v>42551.480653935185</c:v>
                </c:pt>
                <c:pt idx="289">
                  <c:v>42551.480661574074</c:v>
                </c:pt>
                <c:pt idx="290">
                  <c:v>42551.480669444441</c:v>
                </c:pt>
                <c:pt idx="291">
                  <c:v>42551.480677083331</c:v>
                </c:pt>
                <c:pt idx="292">
                  <c:v>42551.480684953705</c:v>
                </c:pt>
                <c:pt idx="293">
                  <c:v>42551.480692824072</c:v>
                </c:pt>
                <c:pt idx="294">
                  <c:v>42551.480700694447</c:v>
                </c:pt>
                <c:pt idx="295">
                  <c:v>42551.480708564814</c:v>
                </c:pt>
                <c:pt idx="296">
                  <c:v>42551.480716435188</c:v>
                </c:pt>
                <c:pt idx="297">
                  <c:v>42551.480724305555</c:v>
                </c:pt>
                <c:pt idx="298">
                  <c:v>42551.480731944444</c:v>
                </c:pt>
                <c:pt idx="299">
                  <c:v>42551.480739814811</c:v>
                </c:pt>
                <c:pt idx="300">
                  <c:v>42551.480747453701</c:v>
                </c:pt>
                <c:pt idx="301">
                  <c:v>42551.480755092591</c:v>
                </c:pt>
                <c:pt idx="302">
                  <c:v>42551.480762962965</c:v>
                </c:pt>
                <c:pt idx="303">
                  <c:v>42551.480770601855</c:v>
                </c:pt>
                <c:pt idx="304">
                  <c:v>42551.480778472222</c:v>
                </c:pt>
                <c:pt idx="305">
                  <c:v>42551.480786342596</c:v>
                </c:pt>
                <c:pt idx="306">
                  <c:v>42551.480793981478</c:v>
                </c:pt>
                <c:pt idx="307">
                  <c:v>42551.480801851852</c:v>
                </c:pt>
                <c:pt idx="308">
                  <c:v>42551.480809722219</c:v>
                </c:pt>
                <c:pt idx="309">
                  <c:v>42551.480817592594</c:v>
                </c:pt>
                <c:pt idx="310">
                  <c:v>42551.480825462961</c:v>
                </c:pt>
                <c:pt idx="311">
                  <c:v>42551.48083310185</c:v>
                </c:pt>
                <c:pt idx="312">
                  <c:v>42551.480840972225</c:v>
                </c:pt>
                <c:pt idx="313">
                  <c:v>42551.480848842592</c:v>
                </c:pt>
                <c:pt idx="314">
                  <c:v>42551.480856712966</c:v>
                </c:pt>
                <c:pt idx="315">
                  <c:v>42551.480864351855</c:v>
                </c:pt>
                <c:pt idx="316">
                  <c:v>42551.480872222222</c:v>
                </c:pt>
                <c:pt idx="317">
                  <c:v>42551.480879861112</c:v>
                </c:pt>
                <c:pt idx="318">
                  <c:v>42551.480887731479</c:v>
                </c:pt>
                <c:pt idx="319">
                  <c:v>42551.480895601853</c:v>
                </c:pt>
                <c:pt idx="320">
                  <c:v>42551.480903240743</c:v>
                </c:pt>
                <c:pt idx="321">
                  <c:v>42551.48091111111</c:v>
                </c:pt>
                <c:pt idx="322">
                  <c:v>42551.480918981484</c:v>
                </c:pt>
                <c:pt idx="323">
                  <c:v>42551.480926851851</c:v>
                </c:pt>
                <c:pt idx="324">
                  <c:v>42551.480934722225</c:v>
                </c:pt>
                <c:pt idx="325">
                  <c:v>42551.480942592592</c:v>
                </c:pt>
                <c:pt idx="326">
                  <c:v>42551.480950462967</c:v>
                </c:pt>
                <c:pt idx="327">
                  <c:v>42551.480958333334</c:v>
                </c:pt>
                <c:pt idx="328">
                  <c:v>42551.480966203701</c:v>
                </c:pt>
                <c:pt idx="329">
                  <c:v>42551.480974074075</c:v>
                </c:pt>
                <c:pt idx="330">
                  <c:v>42551.480981944442</c:v>
                </c:pt>
                <c:pt idx="331">
                  <c:v>42551.480989814816</c:v>
                </c:pt>
                <c:pt idx="332">
                  <c:v>42551.480997685183</c:v>
                </c:pt>
                <c:pt idx="333">
                  <c:v>42551.481005324073</c:v>
                </c:pt>
                <c:pt idx="334">
                  <c:v>42551.481013194447</c:v>
                </c:pt>
                <c:pt idx="335">
                  <c:v>42551.481021064814</c:v>
                </c:pt>
                <c:pt idx="336">
                  <c:v>42551.481028935188</c:v>
                </c:pt>
                <c:pt idx="337">
                  <c:v>42551.481036805555</c:v>
                </c:pt>
                <c:pt idx="338">
                  <c:v>42551.481044675929</c:v>
                </c:pt>
                <c:pt idx="339">
                  <c:v>42551.481052546296</c:v>
                </c:pt>
                <c:pt idx="340">
                  <c:v>42551.481060185186</c:v>
                </c:pt>
                <c:pt idx="341">
                  <c:v>42551.481068055553</c:v>
                </c:pt>
                <c:pt idx="342">
                  <c:v>42551.481075925927</c:v>
                </c:pt>
                <c:pt idx="343">
                  <c:v>42551.481083796294</c:v>
                </c:pt>
                <c:pt idx="344">
                  <c:v>42551.481091666668</c:v>
                </c:pt>
                <c:pt idx="345">
                  <c:v>42551.481099537035</c:v>
                </c:pt>
                <c:pt idx="346">
                  <c:v>42551.48110740741</c:v>
                </c:pt>
                <c:pt idx="347">
                  <c:v>42551.481115277777</c:v>
                </c:pt>
                <c:pt idx="348">
                  <c:v>42551.481122916666</c:v>
                </c:pt>
                <c:pt idx="349">
                  <c:v>42551.48113078704</c:v>
                </c:pt>
                <c:pt idx="350">
                  <c:v>42551.481138657407</c:v>
                </c:pt>
                <c:pt idx="351">
                  <c:v>42551.481146527774</c:v>
                </c:pt>
                <c:pt idx="352">
                  <c:v>42551.481154166664</c:v>
                </c:pt>
                <c:pt idx="353">
                  <c:v>42551.481162037038</c:v>
                </c:pt>
                <c:pt idx="354">
                  <c:v>42551.481169907405</c:v>
                </c:pt>
                <c:pt idx="355">
                  <c:v>42551.48117777778</c:v>
                </c:pt>
                <c:pt idx="356">
                  <c:v>42551.481185416669</c:v>
                </c:pt>
                <c:pt idx="357">
                  <c:v>42551.481193287036</c:v>
                </c:pt>
                <c:pt idx="358">
                  <c:v>42551.48120115741</c:v>
                </c:pt>
                <c:pt idx="359">
                  <c:v>42551.481209027777</c:v>
                </c:pt>
                <c:pt idx="360">
                  <c:v>42551.481216666667</c:v>
                </c:pt>
                <c:pt idx="361">
                  <c:v>42551.481224537034</c:v>
                </c:pt>
                <c:pt idx="362">
                  <c:v>42551.481232407408</c:v>
                </c:pt>
                <c:pt idx="363">
                  <c:v>42551.481240277775</c:v>
                </c:pt>
                <c:pt idx="364">
                  <c:v>42551.481247916665</c:v>
                </c:pt>
                <c:pt idx="365">
                  <c:v>42551.481255787039</c:v>
                </c:pt>
                <c:pt idx="366">
                  <c:v>42551.481263657406</c:v>
                </c:pt>
                <c:pt idx="367">
                  <c:v>42551.48127152778</c:v>
                </c:pt>
                <c:pt idx="368">
                  <c:v>42551.481279398147</c:v>
                </c:pt>
                <c:pt idx="369">
                  <c:v>42551.481287268522</c:v>
                </c:pt>
                <c:pt idx="370">
                  <c:v>42551.481295138889</c:v>
                </c:pt>
                <c:pt idx="371">
                  <c:v>42551.481303935187</c:v>
                </c:pt>
                <c:pt idx="372">
                  <c:v>42551.484169675925</c:v>
                </c:pt>
                <c:pt idx="373">
                  <c:v>42551.484188657407</c:v>
                </c:pt>
                <c:pt idx="374">
                  <c:v>42551.484211342591</c:v>
                </c:pt>
                <c:pt idx="375">
                  <c:v>42551.484227546294</c:v>
                </c:pt>
                <c:pt idx="376">
                  <c:v>42551.484242592589</c:v>
                </c:pt>
                <c:pt idx="377">
                  <c:v>42551.484258101853</c:v>
                </c:pt>
                <c:pt idx="378">
                  <c:v>42551.48427361111</c:v>
                </c:pt>
                <c:pt idx="379">
                  <c:v>42551.484289351851</c:v>
                </c:pt>
                <c:pt idx="380">
                  <c:v>42551.484305092592</c:v>
                </c:pt>
                <c:pt idx="381">
                  <c:v>42551.484321296295</c:v>
                </c:pt>
                <c:pt idx="382">
                  <c:v>42551.484337268521</c:v>
                </c:pt>
                <c:pt idx="383">
                  <c:v>42551.484353240739</c:v>
                </c:pt>
                <c:pt idx="384">
                  <c:v>42551.484369212965</c:v>
                </c:pt>
                <c:pt idx="385">
                  <c:v>42551.484385185184</c:v>
                </c:pt>
                <c:pt idx="386">
                  <c:v>42551.48440115741</c:v>
                </c:pt>
                <c:pt idx="387">
                  <c:v>42551.484417361113</c:v>
                </c:pt>
                <c:pt idx="388">
                  <c:v>42551.484433564816</c:v>
                </c:pt>
                <c:pt idx="389">
                  <c:v>42551.484449768519</c:v>
                </c:pt>
                <c:pt idx="390">
                  <c:v>42551.484465972222</c:v>
                </c:pt>
                <c:pt idx="391">
                  <c:v>42551.48448240741</c:v>
                </c:pt>
                <c:pt idx="392">
                  <c:v>42551.484498611113</c:v>
                </c:pt>
                <c:pt idx="393">
                  <c:v>42551.484514814816</c:v>
                </c:pt>
                <c:pt idx="394">
                  <c:v>42551.484531018519</c:v>
                </c:pt>
                <c:pt idx="395">
                  <c:v>42551.484547453707</c:v>
                </c:pt>
                <c:pt idx="396">
                  <c:v>42551.485304398149</c:v>
                </c:pt>
                <c:pt idx="397">
                  <c:v>42551.485316435188</c:v>
                </c:pt>
                <c:pt idx="398">
                  <c:v>42551.485327314818</c:v>
                </c:pt>
                <c:pt idx="399">
                  <c:v>42551.485339120372</c:v>
                </c:pt>
                <c:pt idx="400">
                  <c:v>42551.485350694442</c:v>
                </c:pt>
                <c:pt idx="401">
                  <c:v>42551.48536712963</c:v>
                </c:pt>
                <c:pt idx="402">
                  <c:v>42551.488669675928</c:v>
                </c:pt>
                <c:pt idx="403">
                  <c:v>42551.488692361112</c:v>
                </c:pt>
                <c:pt idx="404">
                  <c:v>42551.488707407407</c:v>
                </c:pt>
                <c:pt idx="405">
                  <c:v>42551.488723379633</c:v>
                </c:pt>
                <c:pt idx="406">
                  <c:v>42551.488740046298</c:v>
                </c:pt>
                <c:pt idx="407">
                  <c:v>42551.488758333333</c:v>
                </c:pt>
                <c:pt idx="408">
                  <c:v>42551.488777546299</c:v>
                </c:pt>
                <c:pt idx="409">
                  <c:v>42551.488798611113</c:v>
                </c:pt>
                <c:pt idx="410">
                  <c:v>42551.488821527775</c:v>
                </c:pt>
                <c:pt idx="411">
                  <c:v>42551.488847222223</c:v>
                </c:pt>
                <c:pt idx="412">
                  <c:v>42551.488877083335</c:v>
                </c:pt>
                <c:pt idx="413">
                  <c:v>42551.488895138886</c:v>
                </c:pt>
                <c:pt idx="414">
                  <c:v>42551.488907407409</c:v>
                </c:pt>
                <c:pt idx="415">
                  <c:v>42551.488920370371</c:v>
                </c:pt>
                <c:pt idx="416">
                  <c:v>42551.488933564811</c:v>
                </c:pt>
                <c:pt idx="417">
                  <c:v>42551.488946527781</c:v>
                </c:pt>
                <c:pt idx="418">
                  <c:v>42551.488959953705</c:v>
                </c:pt>
                <c:pt idx="419">
                  <c:v>42551.48897337963</c:v>
                </c:pt>
                <c:pt idx="420">
                  <c:v>42551.488987268516</c:v>
                </c:pt>
                <c:pt idx="421">
                  <c:v>42551.48900115741</c:v>
                </c:pt>
                <c:pt idx="422">
                  <c:v>42551.489015046296</c:v>
                </c:pt>
                <c:pt idx="423">
                  <c:v>42551.489029398152</c:v>
                </c:pt>
                <c:pt idx="424">
                  <c:v>42551.48904375</c:v>
                </c:pt>
                <c:pt idx="425">
                  <c:v>42551.489058101855</c:v>
                </c:pt>
                <c:pt idx="426">
                  <c:v>42551.489072453704</c:v>
                </c:pt>
                <c:pt idx="427">
                  <c:v>42551.489087499998</c:v>
                </c:pt>
                <c:pt idx="428">
                  <c:v>42551.489102777778</c:v>
                </c:pt>
                <c:pt idx="429">
                  <c:v>42551.489118518519</c:v>
                </c:pt>
                <c:pt idx="430">
                  <c:v>42551.489134027775</c:v>
                </c:pt>
                <c:pt idx="431">
                  <c:v>42551.489150000001</c:v>
                </c:pt>
                <c:pt idx="432">
                  <c:v>42551.489165509258</c:v>
                </c:pt>
                <c:pt idx="433">
                  <c:v>42551.489181249999</c:v>
                </c:pt>
                <c:pt idx="434">
                  <c:v>42551.48919699074</c:v>
                </c:pt>
                <c:pt idx="435">
                  <c:v>42551.489212731482</c:v>
                </c:pt>
                <c:pt idx="436">
                  <c:v>42551.489228703707</c:v>
                </c:pt>
                <c:pt idx="437">
                  <c:v>42551.489244675926</c:v>
                </c:pt>
                <c:pt idx="438">
                  <c:v>42551.489260879629</c:v>
                </c:pt>
                <c:pt idx="439">
                  <c:v>42551.489277083332</c:v>
                </c:pt>
                <c:pt idx="440">
                  <c:v>42551.489293287035</c:v>
                </c:pt>
                <c:pt idx="441">
                  <c:v>42551.489341203705</c:v>
                </c:pt>
                <c:pt idx="442">
                  <c:v>42551.489466898151</c:v>
                </c:pt>
                <c:pt idx="443">
                  <c:v>42551.489590740741</c:v>
                </c:pt>
                <c:pt idx="444">
                  <c:v>42551.489709027781</c:v>
                </c:pt>
                <c:pt idx="445">
                  <c:v>42551.489839351852</c:v>
                </c:pt>
                <c:pt idx="446">
                  <c:v>42551.489963425927</c:v>
                </c:pt>
                <c:pt idx="447">
                  <c:v>42551.490103240743</c:v>
                </c:pt>
                <c:pt idx="448">
                  <c:v>42551.490234027777</c:v>
                </c:pt>
                <c:pt idx="449">
                  <c:v>42551.490380324074</c:v>
                </c:pt>
                <c:pt idx="450">
                  <c:v>42551.490510416668</c:v>
                </c:pt>
                <c:pt idx="451">
                  <c:v>42551.490653472225</c:v>
                </c:pt>
                <c:pt idx="452">
                  <c:v>42551.490790972224</c:v>
                </c:pt>
                <c:pt idx="453">
                  <c:v>42551.49093634259</c:v>
                </c:pt>
                <c:pt idx="454">
                  <c:v>42551.491087268521</c:v>
                </c:pt>
                <c:pt idx="455">
                  <c:v>42551.491228240739</c:v>
                </c:pt>
                <c:pt idx="456">
                  <c:v>42551.491376851853</c:v>
                </c:pt>
                <c:pt idx="457">
                  <c:v>42551.491524305558</c:v>
                </c:pt>
                <c:pt idx="458">
                  <c:v>42551.491669907409</c:v>
                </c:pt>
                <c:pt idx="459">
                  <c:v>42551.491827546299</c:v>
                </c:pt>
                <c:pt idx="460">
                  <c:v>42551.491981250001</c:v>
                </c:pt>
                <c:pt idx="461">
                  <c:v>42551.492134259257</c:v>
                </c:pt>
                <c:pt idx="462">
                  <c:v>42551.492289583337</c:v>
                </c:pt>
                <c:pt idx="463">
                  <c:v>42551.492443055555</c:v>
                </c:pt>
                <c:pt idx="464">
                  <c:v>42551.492602546299</c:v>
                </c:pt>
                <c:pt idx="465">
                  <c:v>42551.492761805559</c:v>
                </c:pt>
                <c:pt idx="466">
                  <c:v>42551.492921296296</c:v>
                </c:pt>
                <c:pt idx="467">
                  <c:v>42551.493103935187</c:v>
                </c:pt>
                <c:pt idx="468">
                  <c:v>42551.493303703704</c:v>
                </c:pt>
                <c:pt idx="469">
                  <c:v>42551.493515277776</c:v>
                </c:pt>
                <c:pt idx="470">
                  <c:v>42551.493760648147</c:v>
                </c:pt>
                <c:pt idx="471">
                  <c:v>42551.494006944442</c:v>
                </c:pt>
                <c:pt idx="472">
                  <c:v>42551.494282175925</c:v>
                </c:pt>
                <c:pt idx="473">
                  <c:v>42551.494559722225</c:v>
                </c:pt>
                <c:pt idx="474">
                  <c:v>42551.494831481483</c:v>
                </c:pt>
                <c:pt idx="475">
                  <c:v>42551.49510925926</c:v>
                </c:pt>
                <c:pt idx="476">
                  <c:v>42551.495396759259</c:v>
                </c:pt>
                <c:pt idx="477">
                  <c:v>42551.495673148151</c:v>
                </c:pt>
                <c:pt idx="478">
                  <c:v>42551.495931018515</c:v>
                </c:pt>
                <c:pt idx="479">
                  <c:v>42551.496210648147</c:v>
                </c:pt>
                <c:pt idx="480">
                  <c:v>42551.496507407406</c:v>
                </c:pt>
                <c:pt idx="481">
                  <c:v>42551.49680763889</c:v>
                </c:pt>
                <c:pt idx="482">
                  <c:v>42551.497140509258</c:v>
                </c:pt>
                <c:pt idx="483">
                  <c:v>42551.497457407408</c:v>
                </c:pt>
                <c:pt idx="484">
                  <c:v>42551.497865046294</c:v>
                </c:pt>
                <c:pt idx="485">
                  <c:v>42551.498211111109</c:v>
                </c:pt>
                <c:pt idx="486">
                  <c:v>42551.498581250002</c:v>
                </c:pt>
                <c:pt idx="487">
                  <c:v>42551.498993749999</c:v>
                </c:pt>
                <c:pt idx="488">
                  <c:v>42551.499393287035</c:v>
                </c:pt>
                <c:pt idx="489">
                  <c:v>42551.499803009261</c:v>
                </c:pt>
                <c:pt idx="490">
                  <c:v>42551.500291435186</c:v>
                </c:pt>
                <c:pt idx="491">
                  <c:v>42551.500816666667</c:v>
                </c:pt>
                <c:pt idx="492">
                  <c:v>42551.501312731481</c:v>
                </c:pt>
                <c:pt idx="493">
                  <c:v>42551.501914583336</c:v>
                </c:pt>
                <c:pt idx="494">
                  <c:v>42551.502630324074</c:v>
                </c:pt>
                <c:pt idx="495">
                  <c:v>42551.503349768522</c:v>
                </c:pt>
                <c:pt idx="496">
                  <c:v>42551.504136805554</c:v>
                </c:pt>
                <c:pt idx="497">
                  <c:v>42551.504923842593</c:v>
                </c:pt>
                <c:pt idx="498">
                  <c:v>42551.505400462964</c:v>
                </c:pt>
                <c:pt idx="499">
                  <c:v>42551.505407638891</c:v>
                </c:pt>
                <c:pt idx="500">
                  <c:v>42551.505414814812</c:v>
                </c:pt>
                <c:pt idx="501">
                  <c:v>42551.505422222224</c:v>
                </c:pt>
                <c:pt idx="502">
                  <c:v>42551.505429861114</c:v>
                </c:pt>
                <c:pt idx="503">
                  <c:v>42551.505437500004</c:v>
                </c:pt>
                <c:pt idx="504">
                  <c:v>42551.505445138886</c:v>
                </c:pt>
                <c:pt idx="505">
                  <c:v>42551.505452777776</c:v>
                </c:pt>
                <c:pt idx="506">
                  <c:v>42551.505896064817</c:v>
                </c:pt>
                <c:pt idx="507">
                  <c:v>42551.506960879633</c:v>
                </c:pt>
                <c:pt idx="508">
                  <c:v>42551.506968055553</c:v>
                </c:pt>
                <c:pt idx="509">
                  <c:v>42551.506975694443</c:v>
                </c:pt>
                <c:pt idx="510">
                  <c:v>42551.506983101855</c:v>
                </c:pt>
                <c:pt idx="511">
                  <c:v>42551.506990972222</c:v>
                </c:pt>
                <c:pt idx="512">
                  <c:v>42551.506998611112</c:v>
                </c:pt>
                <c:pt idx="513">
                  <c:v>42551.507006250002</c:v>
                </c:pt>
                <c:pt idx="514">
                  <c:v>42551.507013888891</c:v>
                </c:pt>
                <c:pt idx="515">
                  <c:v>42551.507021527781</c:v>
                </c:pt>
                <c:pt idx="516">
                  <c:v>42551.507029398148</c:v>
                </c:pt>
                <c:pt idx="517">
                  <c:v>42551.507037037038</c:v>
                </c:pt>
                <c:pt idx="518">
                  <c:v>42551.507044675927</c:v>
                </c:pt>
                <c:pt idx="519">
                  <c:v>42551.507052546294</c:v>
                </c:pt>
                <c:pt idx="520">
                  <c:v>42551.507060185184</c:v>
                </c:pt>
                <c:pt idx="521">
                  <c:v>42551.507067824074</c:v>
                </c:pt>
                <c:pt idx="522">
                  <c:v>42551.507075462963</c:v>
                </c:pt>
                <c:pt idx="523">
                  <c:v>42551.507083101853</c:v>
                </c:pt>
                <c:pt idx="524">
                  <c:v>42551.50709097222</c:v>
                </c:pt>
                <c:pt idx="525">
                  <c:v>42551.50709861111</c:v>
                </c:pt>
                <c:pt idx="526">
                  <c:v>42551.507106249999</c:v>
                </c:pt>
                <c:pt idx="527">
                  <c:v>42551.507113888889</c:v>
                </c:pt>
                <c:pt idx="528">
                  <c:v>42551.507121759256</c:v>
                </c:pt>
                <c:pt idx="529">
                  <c:v>42551.507129398145</c:v>
                </c:pt>
                <c:pt idx="530">
                  <c:v>42551.507137037035</c:v>
                </c:pt>
                <c:pt idx="531">
                  <c:v>42551.507144907409</c:v>
                </c:pt>
                <c:pt idx="532">
                  <c:v>42551.507152546299</c:v>
                </c:pt>
                <c:pt idx="533">
                  <c:v>42551.507160185189</c:v>
                </c:pt>
                <c:pt idx="534">
                  <c:v>42551.507168055556</c:v>
                </c:pt>
                <c:pt idx="535">
                  <c:v>42551.507175694445</c:v>
                </c:pt>
                <c:pt idx="536">
                  <c:v>42551.507183333335</c:v>
                </c:pt>
                <c:pt idx="537">
                  <c:v>42551.507190972225</c:v>
                </c:pt>
                <c:pt idx="538">
                  <c:v>42551.507198842592</c:v>
                </c:pt>
                <c:pt idx="539">
                  <c:v>42551.507206481481</c:v>
                </c:pt>
                <c:pt idx="540">
                  <c:v>42551.507214120371</c:v>
                </c:pt>
                <c:pt idx="541">
                  <c:v>42551.507221990738</c:v>
                </c:pt>
                <c:pt idx="542">
                  <c:v>42551.507229629628</c:v>
                </c:pt>
                <c:pt idx="543">
                  <c:v>42551.507237268517</c:v>
                </c:pt>
                <c:pt idx="544">
                  <c:v>42551.507245138891</c:v>
                </c:pt>
                <c:pt idx="545">
                  <c:v>42551.507252777781</c:v>
                </c:pt>
                <c:pt idx="546">
                  <c:v>42551.507260416663</c:v>
                </c:pt>
                <c:pt idx="547">
                  <c:v>42551.507268055553</c:v>
                </c:pt>
                <c:pt idx="548">
                  <c:v>42551.507275925927</c:v>
                </c:pt>
                <c:pt idx="549">
                  <c:v>42551.507283564817</c:v>
                </c:pt>
                <c:pt idx="550">
                  <c:v>42551.507291203707</c:v>
                </c:pt>
                <c:pt idx="551">
                  <c:v>42551.507298842589</c:v>
                </c:pt>
                <c:pt idx="552">
                  <c:v>42551.507306481479</c:v>
                </c:pt>
                <c:pt idx="553">
                  <c:v>42551.507314120368</c:v>
                </c:pt>
                <c:pt idx="554">
                  <c:v>42551.507321759258</c:v>
                </c:pt>
                <c:pt idx="555">
                  <c:v>42551.507329398148</c:v>
                </c:pt>
                <c:pt idx="556">
                  <c:v>42551.507337268522</c:v>
                </c:pt>
                <c:pt idx="557">
                  <c:v>42551.507344907404</c:v>
                </c:pt>
                <c:pt idx="558">
                  <c:v>42551.507352546294</c:v>
                </c:pt>
                <c:pt idx="559">
                  <c:v>42551.507360416668</c:v>
                </c:pt>
                <c:pt idx="560">
                  <c:v>42551.507368055558</c:v>
                </c:pt>
                <c:pt idx="561">
                  <c:v>42551.507375925925</c:v>
                </c:pt>
                <c:pt idx="562">
                  <c:v>42551.507383564815</c:v>
                </c:pt>
                <c:pt idx="563">
                  <c:v>42551.507391203704</c:v>
                </c:pt>
                <c:pt idx="564">
                  <c:v>42551.507398842594</c:v>
                </c:pt>
                <c:pt idx="565">
                  <c:v>42551.507406249999</c:v>
                </c:pt>
                <c:pt idx="566">
                  <c:v>42551.507413657404</c:v>
                </c:pt>
                <c:pt idx="567">
                  <c:v>42551.507421296294</c:v>
                </c:pt>
                <c:pt idx="568">
                  <c:v>42551.507428703706</c:v>
                </c:pt>
                <c:pt idx="569">
                  <c:v>42551.507436111111</c:v>
                </c:pt>
                <c:pt idx="570">
                  <c:v>42551.507443750001</c:v>
                </c:pt>
                <c:pt idx="571">
                  <c:v>42551.507451157406</c:v>
                </c:pt>
                <c:pt idx="572">
                  <c:v>42551.507458796295</c:v>
                </c:pt>
                <c:pt idx="573">
                  <c:v>42551.50920601852</c:v>
                </c:pt>
                <c:pt idx="574">
                  <c:v>42551.51139097222</c:v>
                </c:pt>
                <c:pt idx="575">
                  <c:v>42551.511398842595</c:v>
                </c:pt>
                <c:pt idx="576">
                  <c:v>42551.51140625</c:v>
                </c:pt>
                <c:pt idx="577">
                  <c:v>42551.511413888889</c:v>
                </c:pt>
                <c:pt idx="578">
                  <c:v>42551.511421759256</c:v>
                </c:pt>
                <c:pt idx="579">
                  <c:v>42551.511429629631</c:v>
                </c:pt>
                <c:pt idx="580">
                  <c:v>42551.511437499998</c:v>
                </c:pt>
                <c:pt idx="581">
                  <c:v>42551.511446064818</c:v>
                </c:pt>
                <c:pt idx="582">
                  <c:v>42551.511621064812</c:v>
                </c:pt>
                <c:pt idx="583">
                  <c:v>42551.51162824074</c:v>
                </c:pt>
                <c:pt idx="584">
                  <c:v>42551.511635879629</c:v>
                </c:pt>
                <c:pt idx="585">
                  <c:v>42551.511643749996</c:v>
                </c:pt>
                <c:pt idx="586">
                  <c:v>42551.511651620371</c:v>
                </c:pt>
                <c:pt idx="587">
                  <c:v>42551.511659490738</c:v>
                </c:pt>
                <c:pt idx="588">
                  <c:v>42551.511667361112</c:v>
                </c:pt>
                <c:pt idx="589">
                  <c:v>42551.511675694448</c:v>
                </c:pt>
                <c:pt idx="590">
                  <c:v>42551.511850925926</c:v>
                </c:pt>
                <c:pt idx="591">
                  <c:v>42551.511858101854</c:v>
                </c:pt>
                <c:pt idx="592">
                  <c:v>42551.511865509259</c:v>
                </c:pt>
                <c:pt idx="593">
                  <c:v>42551.511873379626</c:v>
                </c:pt>
                <c:pt idx="594">
                  <c:v>42551.51188125</c:v>
                </c:pt>
                <c:pt idx="595">
                  <c:v>42551.51188888889</c:v>
                </c:pt>
                <c:pt idx="596">
                  <c:v>42551.511896759257</c:v>
                </c:pt>
                <c:pt idx="597">
                  <c:v>42551.511904629631</c:v>
                </c:pt>
                <c:pt idx="598">
                  <c:v>42551.512309953701</c:v>
                </c:pt>
                <c:pt idx="599">
                  <c:v>42551.512317361114</c:v>
                </c:pt>
                <c:pt idx="600">
                  <c:v>42551.512324537034</c:v>
                </c:pt>
                <c:pt idx="601">
                  <c:v>42551.512332407408</c:v>
                </c:pt>
                <c:pt idx="602">
                  <c:v>42551.512340046298</c:v>
                </c:pt>
                <c:pt idx="603">
                  <c:v>42551.512347916665</c:v>
                </c:pt>
                <c:pt idx="604">
                  <c:v>42551.512355555555</c:v>
                </c:pt>
                <c:pt idx="605">
                  <c:v>42551.512363194444</c:v>
                </c:pt>
                <c:pt idx="606">
                  <c:v>42551.512539351854</c:v>
                </c:pt>
                <c:pt idx="607">
                  <c:v>42551.512546296297</c:v>
                </c:pt>
                <c:pt idx="608">
                  <c:v>42551.512553703702</c:v>
                </c:pt>
                <c:pt idx="609">
                  <c:v>42551.512561342592</c:v>
                </c:pt>
                <c:pt idx="610">
                  <c:v>42551.512568981481</c:v>
                </c:pt>
                <c:pt idx="611">
                  <c:v>42551.512576851848</c:v>
                </c:pt>
                <c:pt idx="612">
                  <c:v>42551.512584490738</c:v>
                </c:pt>
                <c:pt idx="613">
                  <c:v>42551.512592129628</c:v>
                </c:pt>
                <c:pt idx="614">
                  <c:v>42551.512768287037</c:v>
                </c:pt>
                <c:pt idx="615">
                  <c:v>42551.512775462965</c:v>
                </c:pt>
                <c:pt idx="616">
                  <c:v>42551.51278287037</c:v>
                </c:pt>
                <c:pt idx="617">
                  <c:v>42551.51279050926</c:v>
                </c:pt>
                <c:pt idx="618">
                  <c:v>42551.512798148149</c:v>
                </c:pt>
                <c:pt idx="619">
                  <c:v>42551.512805787039</c:v>
                </c:pt>
                <c:pt idx="620">
                  <c:v>42551.512813425928</c:v>
                </c:pt>
                <c:pt idx="621">
                  <c:v>42551.512821296295</c:v>
                </c:pt>
                <c:pt idx="622">
                  <c:v>42551.513719907409</c:v>
                </c:pt>
                <c:pt idx="623">
                  <c:v>42551.514508564818</c:v>
                </c:pt>
                <c:pt idx="624">
                  <c:v>42551.514515509261</c:v>
                </c:pt>
                <c:pt idx="625">
                  <c:v>42551.514522685182</c:v>
                </c:pt>
                <c:pt idx="626">
                  <c:v>42551.514530324072</c:v>
                </c:pt>
                <c:pt idx="627">
                  <c:v>42551.514537962961</c:v>
                </c:pt>
                <c:pt idx="628">
                  <c:v>42551.514545370374</c:v>
                </c:pt>
                <c:pt idx="629">
                  <c:v>42551.514552777779</c:v>
                </c:pt>
                <c:pt idx="630">
                  <c:v>42551.514560416668</c:v>
                </c:pt>
                <c:pt idx="631">
                  <c:v>42551.514567824073</c:v>
                </c:pt>
                <c:pt idx="632">
                  <c:v>42551.514575231478</c:v>
                </c:pt>
                <c:pt idx="633">
                  <c:v>42551.514582638891</c:v>
                </c:pt>
                <c:pt idx="634">
                  <c:v>42551.514590046296</c:v>
                </c:pt>
                <c:pt idx="635">
                  <c:v>42551.514597453701</c:v>
                </c:pt>
                <c:pt idx="636">
                  <c:v>42551.514604861113</c:v>
                </c:pt>
                <c:pt idx="637">
                  <c:v>42551.514612500003</c:v>
                </c:pt>
                <c:pt idx="638">
                  <c:v>42551.514619907408</c:v>
                </c:pt>
                <c:pt idx="639">
                  <c:v>42551.514627314813</c:v>
                </c:pt>
                <c:pt idx="640">
                  <c:v>42551.514634722225</c:v>
                </c:pt>
                <c:pt idx="641">
                  <c:v>42551.51464212963</c:v>
                </c:pt>
                <c:pt idx="642">
                  <c:v>42551.51464976852</c:v>
                </c:pt>
                <c:pt idx="643">
                  <c:v>42551.514657175925</c:v>
                </c:pt>
                <c:pt idx="644">
                  <c:v>42551.51466458333</c:v>
                </c:pt>
                <c:pt idx="645">
                  <c:v>42551.514671990742</c:v>
                </c:pt>
                <c:pt idx="646">
                  <c:v>42551.514679398148</c:v>
                </c:pt>
                <c:pt idx="647">
                  <c:v>42551.514686805553</c:v>
                </c:pt>
                <c:pt idx="648">
                  <c:v>42551.514694212965</c:v>
                </c:pt>
                <c:pt idx="649">
                  <c:v>42551.51470162037</c:v>
                </c:pt>
                <c:pt idx="650">
                  <c:v>42551.514708796298</c:v>
                </c:pt>
                <c:pt idx="651">
                  <c:v>42551.514716203703</c:v>
                </c:pt>
                <c:pt idx="652">
                  <c:v>42551.514723611108</c:v>
                </c:pt>
                <c:pt idx="653">
                  <c:v>42551.51473101852</c:v>
                </c:pt>
                <c:pt idx="654">
                  <c:v>42551.514738425925</c:v>
                </c:pt>
                <c:pt idx="655">
                  <c:v>42551.51474583333</c:v>
                </c:pt>
                <c:pt idx="656">
                  <c:v>42551.514753240743</c:v>
                </c:pt>
                <c:pt idx="657">
                  <c:v>42551.514760648148</c:v>
                </c:pt>
                <c:pt idx="658">
                  <c:v>42551.514768055553</c:v>
                </c:pt>
                <c:pt idx="659">
                  <c:v>42551.514775462965</c:v>
                </c:pt>
                <c:pt idx="660">
                  <c:v>42551.51478287037</c:v>
                </c:pt>
                <c:pt idx="661">
                  <c:v>42551.514790277775</c:v>
                </c:pt>
                <c:pt idx="662">
                  <c:v>42551.514797685188</c:v>
                </c:pt>
                <c:pt idx="663">
                  <c:v>42551.514805092593</c:v>
                </c:pt>
                <c:pt idx="664">
                  <c:v>42551.514812499998</c:v>
                </c:pt>
                <c:pt idx="665">
                  <c:v>42551.51481990741</c:v>
                </c:pt>
                <c:pt idx="666">
                  <c:v>42551.514827314815</c:v>
                </c:pt>
                <c:pt idx="667">
                  <c:v>42551.51483472222</c:v>
                </c:pt>
                <c:pt idx="668">
                  <c:v>42551.514842129633</c:v>
                </c:pt>
                <c:pt idx="669">
                  <c:v>42551.514849537038</c:v>
                </c:pt>
                <c:pt idx="670">
                  <c:v>42551.514857175927</c:v>
                </c:pt>
                <c:pt idx="671">
                  <c:v>42551.514864583332</c:v>
                </c:pt>
                <c:pt idx="672">
                  <c:v>42551.514871990737</c:v>
                </c:pt>
                <c:pt idx="673">
                  <c:v>42551.51487939815</c:v>
                </c:pt>
                <c:pt idx="674">
                  <c:v>42551.514886805555</c:v>
                </c:pt>
                <c:pt idx="675">
                  <c:v>42551.51489421296</c:v>
                </c:pt>
                <c:pt idx="676">
                  <c:v>42551.514901620372</c:v>
                </c:pt>
                <c:pt idx="677">
                  <c:v>42551.514909027777</c:v>
                </c:pt>
                <c:pt idx="678">
                  <c:v>42551.514916203705</c:v>
                </c:pt>
                <c:pt idx="679">
                  <c:v>42551.514923842595</c:v>
                </c:pt>
                <c:pt idx="680">
                  <c:v>42551.514931018515</c:v>
                </c:pt>
                <c:pt idx="681">
                  <c:v>42551.514938425928</c:v>
                </c:pt>
                <c:pt idx="682">
                  <c:v>42551.514945833333</c:v>
                </c:pt>
                <c:pt idx="683">
                  <c:v>42551.514953240738</c:v>
                </c:pt>
                <c:pt idx="684">
                  <c:v>42551.51496064815</c:v>
                </c:pt>
                <c:pt idx="685">
                  <c:v>42551.514968055555</c:v>
                </c:pt>
                <c:pt idx="686">
                  <c:v>42551.51497546296</c:v>
                </c:pt>
                <c:pt idx="687">
                  <c:v>42551.514982870372</c:v>
                </c:pt>
                <c:pt idx="688">
                  <c:v>42551.514990509262</c:v>
                </c:pt>
                <c:pt idx="689">
                  <c:v>42551.514997916667</c:v>
                </c:pt>
                <c:pt idx="690">
                  <c:v>42551.515005324072</c:v>
                </c:pt>
                <c:pt idx="691">
                  <c:v>42551.515012731485</c:v>
                </c:pt>
                <c:pt idx="692">
                  <c:v>42551.51502013889</c:v>
                </c:pt>
                <c:pt idx="693">
                  <c:v>42551.515027546295</c:v>
                </c:pt>
                <c:pt idx="694">
                  <c:v>42551.515034953707</c:v>
                </c:pt>
                <c:pt idx="695">
                  <c:v>42551.515042361112</c:v>
                </c:pt>
                <c:pt idx="696">
                  <c:v>42551.515049768517</c:v>
                </c:pt>
                <c:pt idx="697">
                  <c:v>42551.51505717593</c:v>
                </c:pt>
                <c:pt idx="698">
                  <c:v>42551.515064583335</c:v>
                </c:pt>
                <c:pt idx="699">
                  <c:v>42551.51507199074</c:v>
                </c:pt>
                <c:pt idx="700">
                  <c:v>42551.515079398145</c:v>
                </c:pt>
                <c:pt idx="701">
                  <c:v>42551.515086805557</c:v>
                </c:pt>
                <c:pt idx="702">
                  <c:v>42551.515094444447</c:v>
                </c:pt>
                <c:pt idx="703">
                  <c:v>42551.515101851852</c:v>
                </c:pt>
                <c:pt idx="704">
                  <c:v>42551.515109259257</c:v>
                </c:pt>
                <c:pt idx="705">
                  <c:v>42551.515116666669</c:v>
                </c:pt>
                <c:pt idx="706">
                  <c:v>42551.515124305559</c:v>
                </c:pt>
                <c:pt idx="707">
                  <c:v>42551.515131712964</c:v>
                </c:pt>
                <c:pt idx="708">
                  <c:v>42551.515139120369</c:v>
                </c:pt>
                <c:pt idx="709">
                  <c:v>42551.515146527781</c:v>
                </c:pt>
                <c:pt idx="710">
                  <c:v>42551.515153935186</c:v>
                </c:pt>
                <c:pt idx="711">
                  <c:v>42551.515161574076</c:v>
                </c:pt>
                <c:pt idx="712">
                  <c:v>42551.515168981481</c:v>
                </c:pt>
                <c:pt idx="713">
                  <c:v>42551.515176388886</c:v>
                </c:pt>
                <c:pt idx="714">
                  <c:v>42551.515184027776</c:v>
                </c:pt>
                <c:pt idx="715">
                  <c:v>42551.515191435188</c:v>
                </c:pt>
                <c:pt idx="716">
                  <c:v>42551.515198842593</c:v>
                </c:pt>
                <c:pt idx="717">
                  <c:v>42551.515206481483</c:v>
                </c:pt>
                <c:pt idx="718">
                  <c:v>42551.515213888888</c:v>
                </c:pt>
                <c:pt idx="719">
                  <c:v>42551.515221296293</c:v>
                </c:pt>
                <c:pt idx="720">
                  <c:v>42551.515228935183</c:v>
                </c:pt>
                <c:pt idx="721">
                  <c:v>42551.515236342595</c:v>
                </c:pt>
                <c:pt idx="722">
                  <c:v>42551.51524375</c:v>
                </c:pt>
                <c:pt idx="723">
                  <c:v>42551.51525138889</c:v>
                </c:pt>
                <c:pt idx="724">
                  <c:v>42551.515258796295</c:v>
                </c:pt>
                <c:pt idx="725">
                  <c:v>42551.515266203707</c:v>
                </c:pt>
                <c:pt idx="726">
                  <c:v>42551.51527384259</c:v>
                </c:pt>
                <c:pt idx="727">
                  <c:v>42551.515281250002</c:v>
                </c:pt>
                <c:pt idx="728">
                  <c:v>42551.515288888892</c:v>
                </c:pt>
                <c:pt idx="729">
                  <c:v>42551.515296296297</c:v>
                </c:pt>
                <c:pt idx="730">
                  <c:v>42551.515303935186</c:v>
                </c:pt>
                <c:pt idx="731">
                  <c:v>42551.515311342591</c:v>
                </c:pt>
                <c:pt idx="732">
                  <c:v>42551.515318749996</c:v>
                </c:pt>
                <c:pt idx="733">
                  <c:v>42551.515326388886</c:v>
                </c:pt>
                <c:pt idx="734">
                  <c:v>42551.515333796298</c:v>
                </c:pt>
                <c:pt idx="735">
                  <c:v>42551.515341203703</c:v>
                </c:pt>
                <c:pt idx="736">
                  <c:v>42551.515348611108</c:v>
                </c:pt>
                <c:pt idx="737">
                  <c:v>42551.515356249998</c:v>
                </c:pt>
                <c:pt idx="738">
                  <c:v>42551.51536365741</c:v>
                </c:pt>
                <c:pt idx="739">
                  <c:v>42551.515371064816</c:v>
                </c:pt>
                <c:pt idx="740">
                  <c:v>42551.515378703705</c:v>
                </c:pt>
                <c:pt idx="741">
                  <c:v>42551.51538611111</c:v>
                </c:pt>
                <c:pt idx="742">
                  <c:v>42551.51539375</c:v>
                </c:pt>
                <c:pt idx="743">
                  <c:v>42551.515401157405</c:v>
                </c:pt>
                <c:pt idx="744">
                  <c:v>42551.515408564817</c:v>
                </c:pt>
                <c:pt idx="745">
                  <c:v>42551.515416203707</c:v>
                </c:pt>
                <c:pt idx="746">
                  <c:v>42551.515423611112</c:v>
                </c:pt>
                <c:pt idx="747">
                  <c:v>42551.515431018517</c:v>
                </c:pt>
                <c:pt idx="748">
                  <c:v>42551.515438657407</c:v>
                </c:pt>
                <c:pt idx="749">
                  <c:v>42551.515446064812</c:v>
                </c:pt>
                <c:pt idx="750">
                  <c:v>42551.515453703701</c:v>
                </c:pt>
                <c:pt idx="751">
                  <c:v>42551.515461111114</c:v>
                </c:pt>
                <c:pt idx="752">
                  <c:v>42551.515468518519</c:v>
                </c:pt>
                <c:pt idx="753">
                  <c:v>42551.515475925924</c:v>
                </c:pt>
                <c:pt idx="754">
                  <c:v>42551.515483564814</c:v>
                </c:pt>
                <c:pt idx="755">
                  <c:v>42551.515490972219</c:v>
                </c:pt>
                <c:pt idx="756">
                  <c:v>42551.515498379631</c:v>
                </c:pt>
                <c:pt idx="757">
                  <c:v>42551.515506018521</c:v>
                </c:pt>
                <c:pt idx="758">
                  <c:v>42551.515513425926</c:v>
                </c:pt>
                <c:pt idx="759">
                  <c:v>42551.515521064815</c:v>
                </c:pt>
                <c:pt idx="760">
                  <c:v>42551.51552847222</c:v>
                </c:pt>
                <c:pt idx="761">
                  <c:v>42551.515535879633</c:v>
                </c:pt>
                <c:pt idx="762">
                  <c:v>42551.515543518515</c:v>
                </c:pt>
                <c:pt idx="763">
                  <c:v>42551.515550925928</c:v>
                </c:pt>
                <c:pt idx="764">
                  <c:v>42551.515558333333</c:v>
                </c:pt>
                <c:pt idx="765">
                  <c:v>42551.515565972222</c:v>
                </c:pt>
                <c:pt idx="766">
                  <c:v>42551.515573379627</c:v>
                </c:pt>
                <c:pt idx="767">
                  <c:v>42551.515581018517</c:v>
                </c:pt>
                <c:pt idx="768">
                  <c:v>42551.515588425929</c:v>
                </c:pt>
                <c:pt idx="769">
                  <c:v>42551.515596064812</c:v>
                </c:pt>
                <c:pt idx="770">
                  <c:v>42551.515603472224</c:v>
                </c:pt>
                <c:pt idx="771">
                  <c:v>42551.515611111114</c:v>
                </c:pt>
                <c:pt idx="772">
                  <c:v>42551.515618518519</c:v>
                </c:pt>
                <c:pt idx="773">
                  <c:v>42551.515626157408</c:v>
                </c:pt>
                <c:pt idx="774">
                  <c:v>42551.515633564813</c:v>
                </c:pt>
                <c:pt idx="775">
                  <c:v>42551.515641203703</c:v>
                </c:pt>
                <c:pt idx="776">
                  <c:v>42551.515648611108</c:v>
                </c:pt>
                <c:pt idx="777">
                  <c:v>42551.515656249998</c:v>
                </c:pt>
                <c:pt idx="778">
                  <c:v>42551.515663888888</c:v>
                </c:pt>
                <c:pt idx="779">
                  <c:v>42551.5156712963</c:v>
                </c:pt>
                <c:pt idx="780">
                  <c:v>42551.515678935182</c:v>
                </c:pt>
                <c:pt idx="781">
                  <c:v>42551.515686342595</c:v>
                </c:pt>
                <c:pt idx="782">
                  <c:v>42551.515693981484</c:v>
                </c:pt>
                <c:pt idx="783">
                  <c:v>42551.515701388889</c:v>
                </c:pt>
                <c:pt idx="784">
                  <c:v>42551.515709027779</c:v>
                </c:pt>
                <c:pt idx="785">
                  <c:v>42551.515716435184</c:v>
                </c:pt>
                <c:pt idx="786">
                  <c:v>42551.515724074074</c:v>
                </c:pt>
                <c:pt idx="787">
                  <c:v>42551.515731481479</c:v>
                </c:pt>
                <c:pt idx="788">
                  <c:v>42551.515739120368</c:v>
                </c:pt>
                <c:pt idx="789">
                  <c:v>42551.515746527781</c:v>
                </c:pt>
                <c:pt idx="790">
                  <c:v>42551.515754166663</c:v>
                </c:pt>
                <c:pt idx="791">
                  <c:v>42551.515761574075</c:v>
                </c:pt>
                <c:pt idx="792">
                  <c:v>42551.515768981481</c:v>
                </c:pt>
                <c:pt idx="793">
                  <c:v>42551.51577662037</c:v>
                </c:pt>
                <c:pt idx="794">
                  <c:v>42551.515784027775</c:v>
                </c:pt>
                <c:pt idx="795">
                  <c:v>42551.515791666665</c:v>
                </c:pt>
                <c:pt idx="796">
                  <c:v>42551.515799074077</c:v>
                </c:pt>
                <c:pt idx="797">
                  <c:v>42551.51580671296</c:v>
                </c:pt>
                <c:pt idx="798">
                  <c:v>42551.515814351849</c:v>
                </c:pt>
                <c:pt idx="799">
                  <c:v>42551.515821759262</c:v>
                </c:pt>
                <c:pt idx="800">
                  <c:v>42551.515829398151</c:v>
                </c:pt>
                <c:pt idx="801">
                  <c:v>42551.515837037034</c:v>
                </c:pt>
                <c:pt idx="802">
                  <c:v>42551.515844444446</c:v>
                </c:pt>
                <c:pt idx="803">
                  <c:v>42551.515852083336</c:v>
                </c:pt>
                <c:pt idx="804">
                  <c:v>42551.515859490741</c:v>
                </c:pt>
                <c:pt idx="805">
                  <c:v>42551.515866898146</c:v>
                </c:pt>
                <c:pt idx="806">
                  <c:v>42551.515874537035</c:v>
                </c:pt>
                <c:pt idx="807">
                  <c:v>42551.515881944448</c:v>
                </c:pt>
                <c:pt idx="808">
                  <c:v>42551.51588958333</c:v>
                </c:pt>
                <c:pt idx="809">
                  <c:v>42551.515896990742</c:v>
                </c:pt>
                <c:pt idx="810">
                  <c:v>42551.515904629632</c:v>
                </c:pt>
                <c:pt idx="811">
                  <c:v>42551.515912037037</c:v>
                </c:pt>
                <c:pt idx="812">
                  <c:v>42551.515919675927</c:v>
                </c:pt>
                <c:pt idx="813">
                  <c:v>42551.515927083332</c:v>
                </c:pt>
                <c:pt idx="814">
                  <c:v>42551.515934722222</c:v>
                </c:pt>
                <c:pt idx="815">
                  <c:v>42551.515942129627</c:v>
                </c:pt>
                <c:pt idx="816">
                  <c:v>42551.515949768516</c:v>
                </c:pt>
                <c:pt idx="817">
                  <c:v>42551.515957175929</c:v>
                </c:pt>
                <c:pt idx="818">
                  <c:v>42551.515964814818</c:v>
                </c:pt>
                <c:pt idx="819">
                  <c:v>42551.515972222223</c:v>
                </c:pt>
                <c:pt idx="820">
                  <c:v>42551.515979861113</c:v>
                </c:pt>
                <c:pt idx="821">
                  <c:v>42551.515987268518</c:v>
                </c:pt>
                <c:pt idx="822">
                  <c:v>42551.515994907408</c:v>
                </c:pt>
                <c:pt idx="823">
                  <c:v>42551.516002314813</c:v>
                </c:pt>
                <c:pt idx="824">
                  <c:v>42551.516009953702</c:v>
                </c:pt>
                <c:pt idx="825">
                  <c:v>42551.516017361108</c:v>
                </c:pt>
                <c:pt idx="826">
                  <c:v>42551.516024999997</c:v>
                </c:pt>
                <c:pt idx="827">
                  <c:v>42551.51603240741</c:v>
                </c:pt>
                <c:pt idx="828">
                  <c:v>42551.516040046299</c:v>
                </c:pt>
                <c:pt idx="829">
                  <c:v>42551.516047453704</c:v>
                </c:pt>
                <c:pt idx="830">
                  <c:v>42551.516055092594</c:v>
                </c:pt>
                <c:pt idx="831">
                  <c:v>42551.516062499999</c:v>
                </c:pt>
                <c:pt idx="832">
                  <c:v>42551.516069907404</c:v>
                </c:pt>
                <c:pt idx="833">
                  <c:v>42551.516077546294</c:v>
                </c:pt>
                <c:pt idx="834">
                  <c:v>42551.516084953706</c:v>
                </c:pt>
                <c:pt idx="835">
                  <c:v>42551.516092592596</c:v>
                </c:pt>
                <c:pt idx="836">
                  <c:v>42551.516100000001</c:v>
                </c:pt>
                <c:pt idx="837">
                  <c:v>42551.51610763889</c:v>
                </c:pt>
                <c:pt idx="838">
                  <c:v>42551.516115046295</c:v>
                </c:pt>
                <c:pt idx="839">
                  <c:v>42551.516122685185</c:v>
                </c:pt>
                <c:pt idx="840">
                  <c:v>42551.51613009259</c:v>
                </c:pt>
                <c:pt idx="841">
                  <c:v>42551.516137500003</c:v>
                </c:pt>
                <c:pt idx="842">
                  <c:v>42551.516145138892</c:v>
                </c:pt>
                <c:pt idx="843">
                  <c:v>42551.516152546297</c:v>
                </c:pt>
                <c:pt idx="844">
                  <c:v>42551.516160185187</c:v>
                </c:pt>
                <c:pt idx="845">
                  <c:v>42551.516167592592</c:v>
                </c:pt>
                <c:pt idx="846">
                  <c:v>42551.516175231482</c:v>
                </c:pt>
                <c:pt idx="847">
                  <c:v>42551.516182638887</c:v>
                </c:pt>
                <c:pt idx="848">
                  <c:v>42551.516190046299</c:v>
                </c:pt>
                <c:pt idx="849">
                  <c:v>42551.516197685189</c:v>
                </c:pt>
                <c:pt idx="850">
                  <c:v>42551.516205092594</c:v>
                </c:pt>
                <c:pt idx="851">
                  <c:v>42551.516212499999</c:v>
                </c:pt>
                <c:pt idx="852">
                  <c:v>42551.516220138888</c:v>
                </c:pt>
                <c:pt idx="853">
                  <c:v>42551.516227546294</c:v>
                </c:pt>
                <c:pt idx="854">
                  <c:v>42551.516234953706</c:v>
                </c:pt>
                <c:pt idx="855">
                  <c:v>42551.516242592596</c:v>
                </c:pt>
                <c:pt idx="856">
                  <c:v>42551.516250000001</c:v>
                </c:pt>
                <c:pt idx="857">
                  <c:v>42551.516257407406</c:v>
                </c:pt>
                <c:pt idx="858">
                  <c:v>42551.516265046295</c:v>
                </c:pt>
                <c:pt idx="859">
                  <c:v>42551.5162724537</c:v>
                </c:pt>
                <c:pt idx="860">
                  <c:v>42551.516279861113</c:v>
                </c:pt>
                <c:pt idx="861">
                  <c:v>42551.516287500002</c:v>
                </c:pt>
                <c:pt idx="862">
                  <c:v>42551.516294907407</c:v>
                </c:pt>
                <c:pt idx="863">
                  <c:v>42551.516302314812</c:v>
                </c:pt>
                <c:pt idx="864">
                  <c:v>42551.516309722225</c:v>
                </c:pt>
                <c:pt idx="865">
                  <c:v>42551.516317361114</c:v>
                </c:pt>
                <c:pt idx="866">
                  <c:v>42551.51632476852</c:v>
                </c:pt>
                <c:pt idx="867">
                  <c:v>42551.516332175925</c:v>
                </c:pt>
                <c:pt idx="868">
                  <c:v>42551.516339814814</c:v>
                </c:pt>
                <c:pt idx="869">
                  <c:v>42551.516347222219</c:v>
                </c:pt>
                <c:pt idx="870">
                  <c:v>42551.516354861109</c:v>
                </c:pt>
                <c:pt idx="871">
                  <c:v>42551.516362268521</c:v>
                </c:pt>
                <c:pt idx="872">
                  <c:v>42551.516369675926</c:v>
                </c:pt>
                <c:pt idx="873">
                  <c:v>42551.516377314816</c:v>
                </c:pt>
                <c:pt idx="874">
                  <c:v>42551.516384722221</c:v>
                </c:pt>
                <c:pt idx="875">
                  <c:v>42551.516392361111</c:v>
                </c:pt>
                <c:pt idx="876">
                  <c:v>42551.516399768516</c:v>
                </c:pt>
                <c:pt idx="877">
                  <c:v>42551.516407175928</c:v>
                </c:pt>
                <c:pt idx="878">
                  <c:v>42551.516414814818</c:v>
                </c:pt>
                <c:pt idx="879">
                  <c:v>42551.5164224537</c:v>
                </c:pt>
                <c:pt idx="880">
                  <c:v>42551.516429861113</c:v>
                </c:pt>
                <c:pt idx="881">
                  <c:v>42551.516437500002</c:v>
                </c:pt>
                <c:pt idx="882">
                  <c:v>42551.516445138892</c:v>
                </c:pt>
                <c:pt idx="883">
                  <c:v>42551.516452777774</c:v>
                </c:pt>
                <c:pt idx="884">
                  <c:v>42551.516460185187</c:v>
                </c:pt>
                <c:pt idx="885">
                  <c:v>42551.516467592592</c:v>
                </c:pt>
                <c:pt idx="886">
                  <c:v>42551.516475231481</c:v>
                </c:pt>
                <c:pt idx="887">
                  <c:v>42551.516482870371</c:v>
                </c:pt>
                <c:pt idx="888">
                  <c:v>42551.516490277776</c:v>
                </c:pt>
                <c:pt idx="889">
                  <c:v>42551.516497916666</c:v>
                </c:pt>
                <c:pt idx="890">
                  <c:v>42551.516505555555</c:v>
                </c:pt>
                <c:pt idx="891">
                  <c:v>42551.51651296296</c:v>
                </c:pt>
                <c:pt idx="892">
                  <c:v>42551.51652060185</c:v>
                </c:pt>
                <c:pt idx="893">
                  <c:v>42551.516528009262</c:v>
                </c:pt>
                <c:pt idx="894">
                  <c:v>42551.516535648145</c:v>
                </c:pt>
                <c:pt idx="895">
                  <c:v>42551.516543055557</c:v>
                </c:pt>
                <c:pt idx="896">
                  <c:v>42551.516553009256</c:v>
                </c:pt>
                <c:pt idx="897">
                  <c:v>42551.521219907409</c:v>
                </c:pt>
                <c:pt idx="898">
                  <c:v>42551.525871296297</c:v>
                </c:pt>
                <c:pt idx="899">
                  <c:v>42551.531158564816</c:v>
                </c:pt>
                <c:pt idx="900">
                  <c:v>42551.53492337963</c:v>
                </c:pt>
                <c:pt idx="901">
                  <c:v>42551.538858333333</c:v>
                </c:pt>
                <c:pt idx="902">
                  <c:v>42551.542652546297</c:v>
                </c:pt>
                <c:pt idx="903">
                  <c:v>42551.546821296295</c:v>
                </c:pt>
                <c:pt idx="904">
                  <c:v>42551.551173148146</c:v>
                </c:pt>
                <c:pt idx="905">
                  <c:v>42551.556913657405</c:v>
                </c:pt>
                <c:pt idx="906">
                  <c:v>42551.563052083337</c:v>
                </c:pt>
                <c:pt idx="907">
                  <c:v>42551.570634722222</c:v>
                </c:pt>
                <c:pt idx="908">
                  <c:v>42551.577422685186</c:v>
                </c:pt>
                <c:pt idx="909">
                  <c:v>42551.585740046299</c:v>
                </c:pt>
                <c:pt idx="910">
                  <c:v>42551.592931481478</c:v>
                </c:pt>
                <c:pt idx="911">
                  <c:v>42551.601033333332</c:v>
                </c:pt>
                <c:pt idx="912">
                  <c:v>42551.608810879632</c:v>
                </c:pt>
                <c:pt idx="913">
                  <c:v>42551.616449768517</c:v>
                </c:pt>
                <c:pt idx="914">
                  <c:v>42551.622873842593</c:v>
                </c:pt>
                <c:pt idx="915">
                  <c:v>42551.630986574077</c:v>
                </c:pt>
                <c:pt idx="916">
                  <c:v>42551.638115972222</c:v>
                </c:pt>
                <c:pt idx="917">
                  <c:v>42551.647004861108</c:v>
                </c:pt>
                <c:pt idx="918">
                  <c:v>42551.652946064816</c:v>
                </c:pt>
                <c:pt idx="919">
                  <c:v>42551.658873611108</c:v>
                </c:pt>
                <c:pt idx="920">
                  <c:v>42551.66533773148</c:v>
                </c:pt>
                <c:pt idx="921">
                  <c:v>42551.670615509262</c:v>
                </c:pt>
                <c:pt idx="922">
                  <c:v>42551.677281944445</c:v>
                </c:pt>
                <c:pt idx="923">
                  <c:v>42551.683115277781</c:v>
                </c:pt>
                <c:pt idx="924">
                  <c:v>42551.68992060185</c:v>
                </c:pt>
                <c:pt idx="925">
                  <c:v>42551.696405787035</c:v>
                </c:pt>
                <c:pt idx="926">
                  <c:v>42551.700939120368</c:v>
                </c:pt>
                <c:pt idx="927">
                  <c:v>42551.706262962965</c:v>
                </c:pt>
                <c:pt idx="928">
                  <c:v>42551.711031481478</c:v>
                </c:pt>
                <c:pt idx="929">
                  <c:v>42551.715568287036</c:v>
                </c:pt>
                <c:pt idx="930">
                  <c:v>42551.719826388886</c:v>
                </c:pt>
                <c:pt idx="931">
                  <c:v>42551.723716435183</c:v>
                </c:pt>
                <c:pt idx="932">
                  <c:v>42551.727744212963</c:v>
                </c:pt>
                <c:pt idx="933">
                  <c:v>42551.731864351852</c:v>
                </c:pt>
                <c:pt idx="934">
                  <c:v>42551.735699537036</c:v>
                </c:pt>
                <c:pt idx="935">
                  <c:v>42551.739271759259</c:v>
                </c:pt>
                <c:pt idx="936">
                  <c:v>42551.742558564816</c:v>
                </c:pt>
                <c:pt idx="937">
                  <c:v>42551.746169675927</c:v>
                </c:pt>
                <c:pt idx="938">
                  <c:v>42551.750012268516</c:v>
                </c:pt>
                <c:pt idx="939">
                  <c:v>42551.753882638892</c:v>
                </c:pt>
                <c:pt idx="940">
                  <c:v>42551.757836111108</c:v>
                </c:pt>
                <c:pt idx="941">
                  <c:v>42551.762049074074</c:v>
                </c:pt>
                <c:pt idx="942">
                  <c:v>42551.764780555553</c:v>
                </c:pt>
                <c:pt idx="943">
                  <c:v>42551.764999537038</c:v>
                </c:pt>
                <c:pt idx="944">
                  <c:v>42551.765178240741</c:v>
                </c:pt>
                <c:pt idx="945">
                  <c:v>42551.76534953704</c:v>
                </c:pt>
                <c:pt idx="946">
                  <c:v>42551.765526620373</c:v>
                </c:pt>
                <c:pt idx="947">
                  <c:v>42551.765703472222</c:v>
                </c:pt>
                <c:pt idx="948">
                  <c:v>42551.765860879626</c:v>
                </c:pt>
                <c:pt idx="949">
                  <c:v>42551.766027546299</c:v>
                </c:pt>
                <c:pt idx="950">
                  <c:v>42551.766198379628</c:v>
                </c:pt>
                <c:pt idx="951">
                  <c:v>42551.766377546293</c:v>
                </c:pt>
                <c:pt idx="952">
                  <c:v>42551.766556712966</c:v>
                </c:pt>
                <c:pt idx="953">
                  <c:v>42551.76673865741</c:v>
                </c:pt>
                <c:pt idx="954">
                  <c:v>42551.766922916664</c:v>
                </c:pt>
                <c:pt idx="955">
                  <c:v>42551.767109490742</c:v>
                </c:pt>
                <c:pt idx="956">
                  <c:v>42551.767297916667</c:v>
                </c:pt>
                <c:pt idx="957">
                  <c:v>42551.767487268517</c:v>
                </c:pt>
                <c:pt idx="958">
                  <c:v>42551.767668981483</c:v>
                </c:pt>
                <c:pt idx="959">
                  <c:v>42551.767856481485</c:v>
                </c:pt>
                <c:pt idx="960">
                  <c:v>42551.76804166667</c:v>
                </c:pt>
                <c:pt idx="961">
                  <c:v>42551.768248611108</c:v>
                </c:pt>
                <c:pt idx="962">
                  <c:v>42551.76845787037</c:v>
                </c:pt>
                <c:pt idx="963">
                  <c:v>42551.768651851853</c:v>
                </c:pt>
                <c:pt idx="964">
                  <c:v>42551.768850925924</c:v>
                </c:pt>
                <c:pt idx="965">
                  <c:v>42551.769053935182</c:v>
                </c:pt>
                <c:pt idx="966">
                  <c:v>42551.769259722219</c:v>
                </c:pt>
                <c:pt idx="967">
                  <c:v>42551.769463657409</c:v>
                </c:pt>
                <c:pt idx="968">
                  <c:v>42551.769656712961</c:v>
                </c:pt>
                <c:pt idx="969">
                  <c:v>42551.769848379627</c:v>
                </c:pt>
                <c:pt idx="970">
                  <c:v>42551.770033564811</c:v>
                </c:pt>
                <c:pt idx="971">
                  <c:v>42551.770225</c:v>
                </c:pt>
                <c:pt idx="972">
                  <c:v>42551.770422453701</c:v>
                </c:pt>
                <c:pt idx="973">
                  <c:v>42551.770618981478</c:v>
                </c:pt>
                <c:pt idx="974">
                  <c:v>42551.770799074075</c:v>
                </c:pt>
                <c:pt idx="975">
                  <c:v>42551.770993518519</c:v>
                </c:pt>
                <c:pt idx="976">
                  <c:v>42551.771183333331</c:v>
                </c:pt>
                <c:pt idx="977">
                  <c:v>42551.771374768519</c:v>
                </c:pt>
                <c:pt idx="978">
                  <c:v>42551.771569675926</c:v>
                </c:pt>
                <c:pt idx="979">
                  <c:v>42551.771767824073</c:v>
                </c:pt>
                <c:pt idx="980">
                  <c:v>42551.771963888888</c:v>
                </c:pt>
                <c:pt idx="981">
                  <c:v>42551.77217546296</c:v>
                </c:pt>
                <c:pt idx="982">
                  <c:v>42551.772392361112</c:v>
                </c:pt>
                <c:pt idx="983">
                  <c:v>42551.772623842589</c:v>
                </c:pt>
                <c:pt idx="984">
                  <c:v>42551.772854629628</c:v>
                </c:pt>
                <c:pt idx="985">
                  <c:v>42551.773081944448</c:v>
                </c:pt>
                <c:pt idx="986">
                  <c:v>42551.773318287036</c:v>
                </c:pt>
                <c:pt idx="987">
                  <c:v>42551.773565046293</c:v>
                </c:pt>
                <c:pt idx="988">
                  <c:v>42551.773808101854</c:v>
                </c:pt>
                <c:pt idx="989">
                  <c:v>42551.774050694446</c:v>
                </c:pt>
                <c:pt idx="990">
                  <c:v>42551.774308333333</c:v>
                </c:pt>
                <c:pt idx="991">
                  <c:v>42551.774613425929</c:v>
                </c:pt>
                <c:pt idx="992">
                  <c:v>42551.774938657407</c:v>
                </c:pt>
                <c:pt idx="993">
                  <c:v>42551.775271527775</c:v>
                </c:pt>
                <c:pt idx="994">
                  <c:v>42551.775606249998</c:v>
                </c:pt>
                <c:pt idx="995">
                  <c:v>42551.77593773148</c:v>
                </c:pt>
                <c:pt idx="996">
                  <c:v>42551.776293750001</c:v>
                </c:pt>
                <c:pt idx="997">
                  <c:v>42551.776632175926</c:v>
                </c:pt>
                <c:pt idx="998">
                  <c:v>42551.777059259257</c:v>
                </c:pt>
                <c:pt idx="999">
                  <c:v>42551.777505324077</c:v>
                </c:pt>
                <c:pt idx="1000">
                  <c:v>42551.777960648149</c:v>
                </c:pt>
                <c:pt idx="1001">
                  <c:v>42551.778463657407</c:v>
                </c:pt>
                <c:pt idx="1002">
                  <c:v>42551.778993287036</c:v>
                </c:pt>
                <c:pt idx="1003">
                  <c:v>42551.779535416666</c:v>
                </c:pt>
                <c:pt idx="1004">
                  <c:v>42551.780058101853</c:v>
                </c:pt>
                <c:pt idx="1005">
                  <c:v>42551.780612037037</c:v>
                </c:pt>
                <c:pt idx="1006">
                  <c:v>42551.781160185186</c:v>
                </c:pt>
                <c:pt idx="1007">
                  <c:v>42551.781817361109</c:v>
                </c:pt>
                <c:pt idx="1008">
                  <c:v>42551.782538888889</c:v>
                </c:pt>
                <c:pt idx="1009">
                  <c:v>42551.783389814816</c:v>
                </c:pt>
                <c:pt idx="1010">
                  <c:v>42551.784270833334</c:v>
                </c:pt>
                <c:pt idx="1011">
                  <c:v>42551.785240046294</c:v>
                </c:pt>
                <c:pt idx="1012">
                  <c:v>42551.786260185188</c:v>
                </c:pt>
                <c:pt idx="1013">
                  <c:v>42551.787275462964</c:v>
                </c:pt>
                <c:pt idx="1014">
                  <c:v>42551.788298611114</c:v>
                </c:pt>
                <c:pt idx="1015">
                  <c:v>42551.789317129631</c:v>
                </c:pt>
                <c:pt idx="1016">
                  <c:v>42551.790601157409</c:v>
                </c:pt>
                <c:pt idx="1017">
                  <c:v>42551.79208240741</c:v>
                </c:pt>
                <c:pt idx="1018">
                  <c:v>42551.793854166666</c:v>
                </c:pt>
                <c:pt idx="1019">
                  <c:v>42551.795459953704</c:v>
                </c:pt>
                <c:pt idx="1020">
                  <c:v>42551.797094675923</c:v>
                </c:pt>
                <c:pt idx="1021">
                  <c:v>42551.798761342594</c:v>
                </c:pt>
                <c:pt idx="1022">
                  <c:v>42551.800474305557</c:v>
                </c:pt>
                <c:pt idx="1023">
                  <c:v>42551.802442592591</c:v>
                </c:pt>
                <c:pt idx="1024">
                  <c:v>42551.803227777775</c:v>
                </c:pt>
                <c:pt idx="1025">
                  <c:v>42551.803236574073</c:v>
                </c:pt>
                <c:pt idx="1026">
                  <c:v>42551.803245370371</c:v>
                </c:pt>
                <c:pt idx="1027">
                  <c:v>42551.803254398146</c:v>
                </c:pt>
                <c:pt idx="1028">
                  <c:v>42551.803263194444</c:v>
                </c:pt>
                <c:pt idx="1029">
                  <c:v>42551.80327152778</c:v>
                </c:pt>
                <c:pt idx="1030">
                  <c:v>42551.80328078704</c:v>
                </c:pt>
                <c:pt idx="1031">
                  <c:v>42551.803291435186</c:v>
                </c:pt>
                <c:pt idx="1032">
                  <c:v>42551.803303009263</c:v>
                </c:pt>
                <c:pt idx="1033">
                  <c:v>42551.803314814817</c:v>
                </c:pt>
                <c:pt idx="1034">
                  <c:v>42551.803326851848</c:v>
                </c:pt>
                <c:pt idx="1035">
                  <c:v>42551.803340740742</c:v>
                </c:pt>
                <c:pt idx="1036">
                  <c:v>42551.803352546296</c:v>
                </c:pt>
                <c:pt idx="1037">
                  <c:v>42551.803362500003</c:v>
                </c:pt>
                <c:pt idx="1038">
                  <c:v>42551.803372453702</c:v>
                </c:pt>
                <c:pt idx="1039">
                  <c:v>42551.803382407408</c:v>
                </c:pt>
                <c:pt idx="1040">
                  <c:v>42551.803392361115</c:v>
                </c:pt>
                <c:pt idx="1041">
                  <c:v>42551.803402314814</c:v>
                </c:pt>
                <c:pt idx="1042">
                  <c:v>42551.804779861108</c:v>
                </c:pt>
                <c:pt idx="1043">
                  <c:v>42551.809224305558</c:v>
                </c:pt>
                <c:pt idx="1044">
                  <c:v>42551.813092824072</c:v>
                </c:pt>
                <c:pt idx="1045">
                  <c:v>42551.816955555558</c:v>
                </c:pt>
                <c:pt idx="1046">
                  <c:v>42551.820474074077</c:v>
                </c:pt>
                <c:pt idx="1047">
                  <c:v>42551.824825694443</c:v>
                </c:pt>
                <c:pt idx="1048">
                  <c:v>42551.829038657408</c:v>
                </c:pt>
                <c:pt idx="1049">
                  <c:v>42551.833575694443</c:v>
                </c:pt>
                <c:pt idx="1050">
                  <c:v>42551.838621759256</c:v>
                </c:pt>
                <c:pt idx="1051">
                  <c:v>42551.843714351853</c:v>
                </c:pt>
                <c:pt idx="1052">
                  <c:v>42551.849825462959</c:v>
                </c:pt>
                <c:pt idx="1053">
                  <c:v>42551.855056712964</c:v>
                </c:pt>
                <c:pt idx="1054">
                  <c:v>42551.861491898148</c:v>
                </c:pt>
                <c:pt idx="1055">
                  <c:v>42551.868615740743</c:v>
                </c:pt>
                <c:pt idx="1056">
                  <c:v>42551.8764212963</c:v>
                </c:pt>
                <c:pt idx="1057">
                  <c:v>42551.88338958333</c:v>
                </c:pt>
                <c:pt idx="1058">
                  <c:v>42551.88635763889</c:v>
                </c:pt>
                <c:pt idx="1059">
                  <c:v>42551.886377546296</c:v>
                </c:pt>
                <c:pt idx="1060">
                  <c:v>42551.88639861111</c:v>
                </c:pt>
                <c:pt idx="1061">
                  <c:v>42551.886420833333</c:v>
                </c:pt>
                <c:pt idx="1062">
                  <c:v>42551.886439120368</c:v>
                </c:pt>
                <c:pt idx="1063">
                  <c:v>42551.88645208333</c:v>
                </c:pt>
                <c:pt idx="1064">
                  <c:v>42551.886465740739</c:v>
                </c:pt>
                <c:pt idx="1065">
                  <c:v>42551.886479398148</c:v>
                </c:pt>
                <c:pt idx="1066">
                  <c:v>42551.886493518519</c:v>
                </c:pt>
                <c:pt idx="1067">
                  <c:v>42551.886507870367</c:v>
                </c:pt>
                <c:pt idx="1068">
                  <c:v>42551.886522685185</c:v>
                </c:pt>
                <c:pt idx="1069">
                  <c:v>42551.886537500002</c:v>
                </c:pt>
                <c:pt idx="1070">
                  <c:v>42551.886552777774</c:v>
                </c:pt>
                <c:pt idx="1071">
                  <c:v>42551.886568287038</c:v>
                </c:pt>
                <c:pt idx="1072">
                  <c:v>42551.886584027779</c:v>
                </c:pt>
                <c:pt idx="1073">
                  <c:v>42551.886599768521</c:v>
                </c:pt>
                <c:pt idx="1074">
                  <c:v>42551.886615972224</c:v>
                </c:pt>
                <c:pt idx="1075">
                  <c:v>42551.886632407404</c:v>
                </c:pt>
                <c:pt idx="1076">
                  <c:v>42551.886649074077</c:v>
                </c:pt>
                <c:pt idx="1077">
                  <c:v>42551.886665740742</c:v>
                </c:pt>
                <c:pt idx="1078">
                  <c:v>42551.886682870369</c:v>
                </c:pt>
                <c:pt idx="1079">
                  <c:v>42551.886699768518</c:v>
                </c:pt>
                <c:pt idx="1080">
                  <c:v>42551.886717361114</c:v>
                </c:pt>
                <c:pt idx="1081">
                  <c:v>42551.886734953703</c:v>
                </c:pt>
                <c:pt idx="1082">
                  <c:v>42551.886774768522</c:v>
                </c:pt>
                <c:pt idx="1083">
                  <c:v>42551.886853935182</c:v>
                </c:pt>
                <c:pt idx="1084">
                  <c:v>42551.886943518519</c:v>
                </c:pt>
                <c:pt idx="1085">
                  <c:v>42551.887053009261</c:v>
                </c:pt>
                <c:pt idx="1086">
                  <c:v>42551.887166898145</c:v>
                </c:pt>
                <c:pt idx="1087">
                  <c:v>42551.887282407406</c:v>
                </c:pt>
                <c:pt idx="1088">
                  <c:v>42551.887396759259</c:v>
                </c:pt>
                <c:pt idx="1089">
                  <c:v>42551.887513425929</c:v>
                </c:pt>
                <c:pt idx="1090">
                  <c:v>42551.887629398145</c:v>
                </c:pt>
                <c:pt idx="1091">
                  <c:v>42551.887741435188</c:v>
                </c:pt>
                <c:pt idx="1092">
                  <c:v>42551.887863888885</c:v>
                </c:pt>
                <c:pt idx="1093">
                  <c:v>42551.887987268521</c:v>
                </c:pt>
                <c:pt idx="1094">
                  <c:v>42551.888115740738</c:v>
                </c:pt>
                <c:pt idx="1095">
                  <c:v>42551.888241666667</c:v>
                </c:pt>
                <c:pt idx="1096">
                  <c:v>42551.888368981483</c:v>
                </c:pt>
                <c:pt idx="1097">
                  <c:v>42551.88850277778</c:v>
                </c:pt>
                <c:pt idx="1098">
                  <c:v>42551.888640972225</c:v>
                </c:pt>
                <c:pt idx="1099">
                  <c:v>42551.888791435187</c:v>
                </c:pt>
                <c:pt idx="1100">
                  <c:v>42551.888940046294</c:v>
                </c:pt>
                <c:pt idx="1101">
                  <c:v>42551.889092129626</c:v>
                </c:pt>
                <c:pt idx="1102">
                  <c:v>42551.889244212965</c:v>
                </c:pt>
                <c:pt idx="1103">
                  <c:v>42551.889399768515</c:v>
                </c:pt>
                <c:pt idx="1104">
                  <c:v>42551.889559953706</c:v>
                </c:pt>
                <c:pt idx="1105">
                  <c:v>42551.889724074077</c:v>
                </c:pt>
                <c:pt idx="1106">
                  <c:v>42551.889906712961</c:v>
                </c:pt>
                <c:pt idx="1107">
                  <c:v>42551.890085416664</c:v>
                </c:pt>
                <c:pt idx="1108">
                  <c:v>42551.890264120368</c:v>
                </c:pt>
                <c:pt idx="1109">
                  <c:v>42551.890455787034</c:v>
                </c:pt>
                <c:pt idx="1110">
                  <c:v>42551.890647453707</c:v>
                </c:pt>
                <c:pt idx="1111">
                  <c:v>42551.890833796293</c:v>
                </c:pt>
                <c:pt idx="1112">
                  <c:v>42551.891027777776</c:v>
                </c:pt>
                <c:pt idx="1113">
                  <c:v>42551.89122060185</c:v>
                </c:pt>
                <c:pt idx="1114">
                  <c:v>42551.891417592589</c:v>
                </c:pt>
                <c:pt idx="1115">
                  <c:v>42551.89162800926</c:v>
                </c:pt>
                <c:pt idx="1116">
                  <c:v>42551.891848842592</c:v>
                </c:pt>
                <c:pt idx="1117">
                  <c:v>42551.892113194444</c:v>
                </c:pt>
                <c:pt idx="1118">
                  <c:v>42551.892363888888</c:v>
                </c:pt>
                <c:pt idx="1119">
                  <c:v>42551.892641435188</c:v>
                </c:pt>
                <c:pt idx="1120">
                  <c:v>42551.892897916667</c:v>
                </c:pt>
                <c:pt idx="1121">
                  <c:v>42551.89315787037</c:v>
                </c:pt>
                <c:pt idx="1122">
                  <c:v>42551.89342083333</c:v>
                </c:pt>
                <c:pt idx="1123">
                  <c:v>42551.893688194446</c:v>
                </c:pt>
                <c:pt idx="1124">
                  <c:v>42551.893976620369</c:v>
                </c:pt>
                <c:pt idx="1125">
                  <c:v>42551.894281018518</c:v>
                </c:pt>
                <c:pt idx="1126">
                  <c:v>42551.894591898148</c:v>
                </c:pt>
                <c:pt idx="1127">
                  <c:v>42551.894910185183</c:v>
                </c:pt>
                <c:pt idx="1128">
                  <c:v>42551.89525833333</c:v>
                </c:pt>
                <c:pt idx="1129">
                  <c:v>42551.895618750001</c:v>
                </c:pt>
                <c:pt idx="1130">
                  <c:v>42551.895969212965</c:v>
                </c:pt>
                <c:pt idx="1131">
                  <c:v>42551.896347222224</c:v>
                </c:pt>
                <c:pt idx="1132">
                  <c:v>42551.896698842589</c:v>
                </c:pt>
                <c:pt idx="1133">
                  <c:v>42551.897084027776</c:v>
                </c:pt>
                <c:pt idx="1134">
                  <c:v>42551.897457407409</c:v>
                </c:pt>
                <c:pt idx="1135">
                  <c:v>42551.897856481482</c:v>
                </c:pt>
                <c:pt idx="1136">
                  <c:v>42551.898309259261</c:v>
                </c:pt>
                <c:pt idx="1137">
                  <c:v>42551.898754629627</c:v>
                </c:pt>
                <c:pt idx="1138">
                  <c:v>42551.899213194447</c:v>
                </c:pt>
                <c:pt idx="1139">
                  <c:v>42551.899666898149</c:v>
                </c:pt>
                <c:pt idx="1140">
                  <c:v>42551.900122916668</c:v>
                </c:pt>
                <c:pt idx="1141">
                  <c:v>42551.900632407407</c:v>
                </c:pt>
                <c:pt idx="1142">
                  <c:v>42551.901199074076</c:v>
                </c:pt>
                <c:pt idx="1143">
                  <c:v>42551.901743518516</c:v>
                </c:pt>
                <c:pt idx="1144">
                  <c:v>42551.902303935189</c:v>
                </c:pt>
                <c:pt idx="1145">
                  <c:v>42551.902880092595</c:v>
                </c:pt>
                <c:pt idx="1146">
                  <c:v>42551.903568287038</c:v>
                </c:pt>
                <c:pt idx="1147">
                  <c:v>42551.904263888886</c:v>
                </c:pt>
                <c:pt idx="1148">
                  <c:v>42551.90498958333</c:v>
                </c:pt>
                <c:pt idx="1149">
                  <c:v>42551.905721990741</c:v>
                </c:pt>
                <c:pt idx="1150">
                  <c:v>42551.906482175924</c:v>
                </c:pt>
                <c:pt idx="1151">
                  <c:v>42551.907225000003</c:v>
                </c:pt>
                <c:pt idx="1152">
                  <c:v>42551.907987962964</c:v>
                </c:pt>
                <c:pt idx="1153">
                  <c:v>42551.90875949074</c:v>
                </c:pt>
                <c:pt idx="1154">
                  <c:v>42551.909824305556</c:v>
                </c:pt>
                <c:pt idx="1155">
                  <c:v>42551.910868749997</c:v>
                </c:pt>
                <c:pt idx="1156">
                  <c:v>42551.911938425925</c:v>
                </c:pt>
                <c:pt idx="1157">
                  <c:v>42551.913018749998</c:v>
                </c:pt>
                <c:pt idx="1158">
                  <c:v>42551.914129861114</c:v>
                </c:pt>
                <c:pt idx="1159">
                  <c:v>42551.915287268515</c:v>
                </c:pt>
                <c:pt idx="1160">
                  <c:v>42551.916756250001</c:v>
                </c:pt>
                <c:pt idx="1161">
                  <c:v>42551.91829652778</c:v>
                </c:pt>
                <c:pt idx="1162">
                  <c:v>42551.91991527778</c:v>
                </c:pt>
                <c:pt idx="1163">
                  <c:v>42551.921583333336</c:v>
                </c:pt>
                <c:pt idx="1164">
                  <c:v>42551.923203703707</c:v>
                </c:pt>
                <c:pt idx="1165">
                  <c:v>42551.924860185187</c:v>
                </c:pt>
                <c:pt idx="1166">
                  <c:v>42551.926444444442</c:v>
                </c:pt>
                <c:pt idx="1167">
                  <c:v>42551.928111111112</c:v>
                </c:pt>
                <c:pt idx="1168">
                  <c:v>42551.93000925926</c:v>
                </c:pt>
                <c:pt idx="1169">
                  <c:v>42551.932440509256</c:v>
                </c:pt>
                <c:pt idx="1170">
                  <c:v>42551.934870138888</c:v>
                </c:pt>
                <c:pt idx="1171">
                  <c:v>42551.937449537036</c:v>
                </c:pt>
                <c:pt idx="1172">
                  <c:v>42551.939916435185</c:v>
                </c:pt>
                <c:pt idx="1173">
                  <c:v>42551.942555324073</c:v>
                </c:pt>
                <c:pt idx="1174">
                  <c:v>42551.945934722222</c:v>
                </c:pt>
                <c:pt idx="1175">
                  <c:v>42551.949545833333</c:v>
                </c:pt>
                <c:pt idx="1176">
                  <c:v>42551.953249537037</c:v>
                </c:pt>
                <c:pt idx="1177">
                  <c:v>42551.95695324074</c:v>
                </c:pt>
                <c:pt idx="1178">
                  <c:v>42551.960841898152</c:v>
                </c:pt>
                <c:pt idx="1179">
                  <c:v>42551.964453009263</c:v>
                </c:pt>
                <c:pt idx="1180">
                  <c:v>42551.965595138892</c:v>
                </c:pt>
                <c:pt idx="1181">
                  <c:v>42551.965835185183</c:v>
                </c:pt>
                <c:pt idx="1182">
                  <c:v>42551.966080092592</c:v>
                </c:pt>
                <c:pt idx="1183">
                  <c:v>42551.966337500002</c:v>
                </c:pt>
                <c:pt idx="1184">
                  <c:v>42551.966582638888</c:v>
                </c:pt>
                <c:pt idx="1185">
                  <c:v>42551.966837037035</c:v>
                </c:pt>
                <c:pt idx="1186">
                  <c:v>42551.967085648146</c:v>
                </c:pt>
                <c:pt idx="1187">
                  <c:v>42551.967341203701</c:v>
                </c:pt>
                <c:pt idx="1188">
                  <c:v>42551.967598379626</c:v>
                </c:pt>
                <c:pt idx="1189">
                  <c:v>42551.96786365741</c:v>
                </c:pt>
                <c:pt idx="1190">
                  <c:v>42551.968122222221</c:v>
                </c:pt>
                <c:pt idx="1191">
                  <c:v>42551.968388194444</c:v>
                </c:pt>
                <c:pt idx="1192">
                  <c:v>42551.968657407408</c:v>
                </c:pt>
                <c:pt idx="1193">
                  <c:v>42551.968927314818</c:v>
                </c:pt>
                <c:pt idx="1194">
                  <c:v>42551.969195370373</c:v>
                </c:pt>
                <c:pt idx="1195">
                  <c:v>42551.969473611112</c:v>
                </c:pt>
                <c:pt idx="1196">
                  <c:v>42551.969748148149</c:v>
                </c:pt>
                <c:pt idx="1197">
                  <c:v>42551.970032175923</c:v>
                </c:pt>
                <c:pt idx="1198">
                  <c:v>42551.970313425925</c:v>
                </c:pt>
                <c:pt idx="1199">
                  <c:v>42551.970605555558</c:v>
                </c:pt>
                <c:pt idx="1200">
                  <c:v>42551.970888194446</c:v>
                </c:pt>
                <c:pt idx="1201">
                  <c:v>42551.971190277778</c:v>
                </c:pt>
                <c:pt idx="1202">
                  <c:v>42551.971486342591</c:v>
                </c:pt>
                <c:pt idx="1203">
                  <c:v>42551.971788888892</c:v>
                </c:pt>
                <c:pt idx="1204">
                  <c:v>42551.97209166667</c:v>
                </c:pt>
                <c:pt idx="1205">
                  <c:v>42551.972405092594</c:v>
                </c:pt>
                <c:pt idx="1206">
                  <c:v>42551.972734953706</c:v>
                </c:pt>
                <c:pt idx="1207">
                  <c:v>42551.973064120371</c:v>
                </c:pt>
                <c:pt idx="1208">
                  <c:v>42551.97341273148</c:v>
                </c:pt>
                <c:pt idx="1209">
                  <c:v>42551.973758333334</c:v>
                </c:pt>
                <c:pt idx="1210">
                  <c:v>42551.974109722221</c:v>
                </c:pt>
                <c:pt idx="1211">
                  <c:v>42551.97446041667</c:v>
                </c:pt>
                <c:pt idx="1212">
                  <c:v>42551.974820138887</c:v>
                </c:pt>
                <c:pt idx="1213">
                  <c:v>42551.975180092595</c:v>
                </c:pt>
                <c:pt idx="1214">
                  <c:v>42551.975549537034</c:v>
                </c:pt>
                <c:pt idx="1215">
                  <c:v>42551.975925694445</c:v>
                </c:pt>
                <c:pt idx="1216">
                  <c:v>42551.976304861113</c:v>
                </c:pt>
                <c:pt idx="1217">
                  <c:v>42551.976703935186</c:v>
                </c:pt>
                <c:pt idx="1218">
                  <c:v>42551.97712476852</c:v>
                </c:pt>
                <c:pt idx="1219">
                  <c:v>42551.977552546297</c:v>
                </c:pt>
                <c:pt idx="1220">
                  <c:v>42551.978001388889</c:v>
                </c:pt>
                <c:pt idx="1221">
                  <c:v>42551.978448148147</c:v>
                </c:pt>
                <c:pt idx="1222">
                  <c:v>42551.978908796293</c:v>
                </c:pt>
                <c:pt idx="1223">
                  <c:v>42551.979360185185</c:v>
                </c:pt>
                <c:pt idx="1224">
                  <c:v>42551.97982083333</c:v>
                </c:pt>
                <c:pt idx="1225">
                  <c:v>42551.980300462965</c:v>
                </c:pt>
                <c:pt idx="1226">
                  <c:v>42551.980786805558</c:v>
                </c:pt>
                <c:pt idx="1227">
                  <c:v>42551.981279629632</c:v>
                </c:pt>
                <c:pt idx="1228">
                  <c:v>42551.981792592589</c:v>
                </c:pt>
                <c:pt idx="1229">
                  <c:v>42551.982318518516</c:v>
                </c:pt>
                <c:pt idx="1230">
                  <c:v>42551.982857175928</c:v>
                </c:pt>
                <c:pt idx="1231">
                  <c:v>42551.983384490741</c:v>
                </c:pt>
                <c:pt idx="1232">
                  <c:v>42551.983931712966</c:v>
                </c:pt>
                <c:pt idx="1233">
                  <c:v>42551.984475231482</c:v>
                </c:pt>
                <c:pt idx="1234">
                  <c:v>42551.985045833331</c:v>
                </c:pt>
                <c:pt idx="1235">
                  <c:v>42551.985609953706</c:v>
                </c:pt>
                <c:pt idx="1236">
                  <c:v>42551.986212037038</c:v>
                </c:pt>
                <c:pt idx="1237">
                  <c:v>42551.9868599537</c:v>
                </c:pt>
                <c:pt idx="1238">
                  <c:v>42551.987586805553</c:v>
                </c:pt>
                <c:pt idx="1239">
                  <c:v>42551.988295138886</c:v>
                </c:pt>
                <c:pt idx="1240">
                  <c:v>42551.989019675922</c:v>
                </c:pt>
                <c:pt idx="1241">
                  <c:v>42551.989757407406</c:v>
                </c:pt>
                <c:pt idx="1242">
                  <c:v>42551.9905125</c:v>
                </c:pt>
                <c:pt idx="1243">
                  <c:v>42551.991283796298</c:v>
                </c:pt>
                <c:pt idx="1244">
                  <c:v>42551.992010879629</c:v>
                </c:pt>
                <c:pt idx="1245">
                  <c:v>42551.992027546294</c:v>
                </c:pt>
                <c:pt idx="1246">
                  <c:v>42551.992045833336</c:v>
                </c:pt>
                <c:pt idx="1247">
                  <c:v>42551.992063425925</c:v>
                </c:pt>
                <c:pt idx="1248">
                  <c:v>42551.992081249999</c:v>
                </c:pt>
                <c:pt idx="1249">
                  <c:v>42551.992099074072</c:v>
                </c:pt>
                <c:pt idx="1250">
                  <c:v>42551.99211712963</c:v>
                </c:pt>
                <c:pt idx="1251">
                  <c:v>42551.992135185188</c:v>
                </c:pt>
                <c:pt idx="1252">
                  <c:v>42551.992153240739</c:v>
                </c:pt>
                <c:pt idx="1253">
                  <c:v>42551.992171296297</c:v>
                </c:pt>
                <c:pt idx="1254">
                  <c:v>42551.992189583332</c:v>
                </c:pt>
                <c:pt idx="1255">
                  <c:v>42551.992207870368</c:v>
                </c:pt>
                <c:pt idx="1256">
                  <c:v>42551.992225925926</c:v>
                </c:pt>
                <c:pt idx="1257">
                  <c:v>42551.992244212961</c:v>
                </c:pt>
                <c:pt idx="1258">
                  <c:v>42551.992262268519</c:v>
                </c:pt>
                <c:pt idx="1259">
                  <c:v>42551.992280555554</c:v>
                </c:pt>
                <c:pt idx="1260">
                  <c:v>42551.992299074074</c:v>
                </c:pt>
                <c:pt idx="1261">
                  <c:v>42551.99231736111</c:v>
                </c:pt>
                <c:pt idx="1262">
                  <c:v>42551.992335648145</c:v>
                </c:pt>
                <c:pt idx="1263">
                  <c:v>42551.992353935188</c:v>
                </c:pt>
                <c:pt idx="1264">
                  <c:v>42551.992372222223</c:v>
                </c:pt>
                <c:pt idx="1265">
                  <c:v>42551.992390740743</c:v>
                </c:pt>
                <c:pt idx="1266">
                  <c:v>42551.992409027778</c:v>
                </c:pt>
                <c:pt idx="1267">
                  <c:v>42551.992427546298</c:v>
                </c:pt>
                <c:pt idx="1268">
                  <c:v>42551.992446064818</c:v>
                </c:pt>
                <c:pt idx="1269">
                  <c:v>42551.992464351853</c:v>
                </c:pt>
                <c:pt idx="1270">
                  <c:v>42551.992482638889</c:v>
                </c:pt>
                <c:pt idx="1271">
                  <c:v>42551.992501157409</c:v>
                </c:pt>
                <c:pt idx="1272">
                  <c:v>42551.992519675929</c:v>
                </c:pt>
                <c:pt idx="1273">
                  <c:v>42551.992537962964</c:v>
                </c:pt>
                <c:pt idx="1274">
                  <c:v>42551.992556481484</c:v>
                </c:pt>
                <c:pt idx="1275">
                  <c:v>42551.992575231481</c:v>
                </c:pt>
                <c:pt idx="1276">
                  <c:v>42551.992593055555</c:v>
                </c:pt>
                <c:pt idx="1277">
                  <c:v>42551.992612499998</c:v>
                </c:pt>
                <c:pt idx="1278">
                  <c:v>42551.993068518517</c:v>
                </c:pt>
                <c:pt idx="1279">
                  <c:v>42551.993209722219</c:v>
                </c:pt>
                <c:pt idx="1280">
                  <c:v>42551.993378703701</c:v>
                </c:pt>
                <c:pt idx="1281">
                  <c:v>42551.993572916668</c:v>
                </c:pt>
                <c:pt idx="1282">
                  <c:v>42551.993789351851</c:v>
                </c:pt>
                <c:pt idx="1283">
                  <c:v>42551.994006018518</c:v>
                </c:pt>
                <c:pt idx="1284">
                  <c:v>42551.994218287036</c:v>
                </c:pt>
                <c:pt idx="1285">
                  <c:v>42551.994428935184</c:v>
                </c:pt>
                <c:pt idx="1286">
                  <c:v>42551.994649537039</c:v>
                </c:pt>
                <c:pt idx="1287">
                  <c:v>42551.994875925928</c:v>
                </c:pt>
                <c:pt idx="1288">
                  <c:v>42551.995117824074</c:v>
                </c:pt>
                <c:pt idx="1289">
                  <c:v>42551.995373379628</c:v>
                </c:pt>
                <c:pt idx="1290">
                  <c:v>42551.995628703706</c:v>
                </c:pt>
                <c:pt idx="1291">
                  <c:v>42551.995914583335</c:v>
                </c:pt>
                <c:pt idx="1292">
                  <c:v>42551.996201851849</c:v>
                </c:pt>
                <c:pt idx="1293">
                  <c:v>42551.996501851849</c:v>
                </c:pt>
                <c:pt idx="1294">
                  <c:v>42551.996803240741</c:v>
                </c:pt>
                <c:pt idx="1295">
                  <c:v>42551.997118981482</c:v>
                </c:pt>
                <c:pt idx="1296">
                  <c:v>42551.997426851849</c:v>
                </c:pt>
                <c:pt idx="1297">
                  <c:v>42551.997751620373</c:v>
                </c:pt>
                <c:pt idx="1298">
                  <c:v>42551.998096527779</c:v>
                </c:pt>
                <c:pt idx="1299">
                  <c:v>42551.998434027781</c:v>
                </c:pt>
                <c:pt idx="1300">
                  <c:v>42551.998833333331</c:v>
                </c:pt>
                <c:pt idx="1301">
                  <c:v>42551.999221064812</c:v>
                </c:pt>
                <c:pt idx="1302">
                  <c:v>42551.999647453704</c:v>
                </c:pt>
                <c:pt idx="1303">
                  <c:v>42552.000054398151</c:v>
                </c:pt>
                <c:pt idx="1304">
                  <c:v>42552.000480324074</c:v>
                </c:pt>
                <c:pt idx="1305">
                  <c:v>42552.000933796298</c:v>
                </c:pt>
                <c:pt idx="1306">
                  <c:v>42552.001414583334</c:v>
                </c:pt>
                <c:pt idx="1307">
                  <c:v>42552.001925694443</c:v>
                </c:pt>
                <c:pt idx="1308">
                  <c:v>42552.002415277777</c:v>
                </c:pt>
                <c:pt idx="1309">
                  <c:v>42552.002958333331</c:v>
                </c:pt>
                <c:pt idx="1310">
                  <c:v>42552.003542361112</c:v>
                </c:pt>
                <c:pt idx="1311">
                  <c:v>42552.00412824074</c:v>
                </c:pt>
                <c:pt idx="1312">
                  <c:v>42552.004730092594</c:v>
                </c:pt>
                <c:pt idx="1313">
                  <c:v>42552.005417129629</c:v>
                </c:pt>
                <c:pt idx="1314">
                  <c:v>42552.006231712963</c:v>
                </c:pt>
                <c:pt idx="1315">
                  <c:v>42552.007035185183</c:v>
                </c:pt>
                <c:pt idx="1316">
                  <c:v>42552.007878240744</c:v>
                </c:pt>
                <c:pt idx="1317">
                  <c:v>42552.008736111115</c:v>
                </c:pt>
                <c:pt idx="1318">
                  <c:v>42552.009610648151</c:v>
                </c:pt>
                <c:pt idx="1319">
                  <c:v>42552.01046041667</c:v>
                </c:pt>
                <c:pt idx="1320">
                  <c:v>42552.011425925928</c:v>
                </c:pt>
                <c:pt idx="1321">
                  <c:v>42552.012507870371</c:v>
                </c:pt>
                <c:pt idx="1322">
                  <c:v>42552.013572685188</c:v>
                </c:pt>
                <c:pt idx="1323">
                  <c:v>42552.014665046299</c:v>
                </c:pt>
                <c:pt idx="1324">
                  <c:v>42552.015794675928</c:v>
                </c:pt>
                <c:pt idx="1325">
                  <c:v>42552.016891898151</c:v>
                </c:pt>
                <c:pt idx="1326">
                  <c:v>42552.018155787038</c:v>
                </c:pt>
                <c:pt idx="1327">
                  <c:v>42552.019590972224</c:v>
                </c:pt>
                <c:pt idx="1328">
                  <c:v>42552.021069907409</c:v>
                </c:pt>
                <c:pt idx="1329">
                  <c:v>42552.022553240742</c:v>
                </c:pt>
                <c:pt idx="1330">
                  <c:v>42552.024023611113</c:v>
                </c:pt>
                <c:pt idx="1331">
                  <c:v>42552.025516666668</c:v>
                </c:pt>
                <c:pt idx="1332">
                  <c:v>42552.027319907407</c:v>
                </c:pt>
                <c:pt idx="1333">
                  <c:v>42552.029077546293</c:v>
                </c:pt>
                <c:pt idx="1334">
                  <c:v>42552.030744675925</c:v>
                </c:pt>
                <c:pt idx="1335">
                  <c:v>42552.032492129627</c:v>
                </c:pt>
                <c:pt idx="1336">
                  <c:v>42552.034312962962</c:v>
                </c:pt>
                <c:pt idx="1337">
                  <c:v>42552.036396296295</c:v>
                </c:pt>
                <c:pt idx="1338">
                  <c:v>42552.038479629628</c:v>
                </c:pt>
                <c:pt idx="1339">
                  <c:v>42552.040516435183</c:v>
                </c:pt>
                <c:pt idx="1340">
                  <c:v>42552.042718287033</c:v>
                </c:pt>
                <c:pt idx="1341">
                  <c:v>42552.044868518518</c:v>
                </c:pt>
                <c:pt idx="1342">
                  <c:v>42552.047090509259</c:v>
                </c:pt>
                <c:pt idx="1343">
                  <c:v>42552.049266435184</c:v>
                </c:pt>
                <c:pt idx="1344">
                  <c:v>42552.051905324071</c:v>
                </c:pt>
                <c:pt idx="1345">
                  <c:v>42552.054590277781</c:v>
                </c:pt>
                <c:pt idx="1346">
                  <c:v>42552.057414351853</c:v>
                </c:pt>
                <c:pt idx="1347">
                  <c:v>42552.060238425925</c:v>
                </c:pt>
                <c:pt idx="1348">
                  <c:v>42552.063386574075</c:v>
                </c:pt>
                <c:pt idx="1349">
                  <c:v>42552.066488425924</c:v>
                </c:pt>
                <c:pt idx="1350">
                  <c:v>42552.069590046296</c:v>
                </c:pt>
                <c:pt idx="1351">
                  <c:v>42552.072830787038</c:v>
                </c:pt>
                <c:pt idx="1352">
                  <c:v>42552.076164120372</c:v>
                </c:pt>
                <c:pt idx="1353">
                  <c:v>42552.079497453706</c:v>
                </c:pt>
                <c:pt idx="1354">
                  <c:v>42552.082737962963</c:v>
                </c:pt>
                <c:pt idx="1355">
                  <c:v>42552.086302777781</c:v>
                </c:pt>
                <c:pt idx="1356">
                  <c:v>42552.089913888885</c:v>
                </c:pt>
                <c:pt idx="1357">
                  <c:v>42552.094671990744</c:v>
                </c:pt>
                <c:pt idx="1358">
                  <c:v>42552.099589583333</c:v>
                </c:pt>
                <c:pt idx="1359">
                  <c:v>42552.104728472223</c:v>
                </c:pt>
                <c:pt idx="1360">
                  <c:v>42552.109913425928</c:v>
                </c:pt>
                <c:pt idx="1361">
                  <c:v>42552.115237500002</c:v>
                </c:pt>
                <c:pt idx="1362">
                  <c:v>42552.120793055554</c:v>
                </c:pt>
                <c:pt idx="1363">
                  <c:v>42552.127922453707</c:v>
                </c:pt>
                <c:pt idx="1364">
                  <c:v>42552.135700231483</c:v>
                </c:pt>
                <c:pt idx="1365">
                  <c:v>42552.143709259261</c:v>
                </c:pt>
                <c:pt idx="1366">
                  <c:v>42552.17819953704</c:v>
                </c:pt>
                <c:pt idx="1367">
                  <c:v>42552.228430092589</c:v>
                </c:pt>
                <c:pt idx="1368">
                  <c:v>42552.255281481484</c:v>
                </c:pt>
                <c:pt idx="1369">
                  <c:v>42552.256610416669</c:v>
                </c:pt>
                <c:pt idx="1370">
                  <c:v>42552.258475694442</c:v>
                </c:pt>
                <c:pt idx="1371">
                  <c:v>42552.260420138889</c:v>
                </c:pt>
                <c:pt idx="1372">
                  <c:v>42552.262503472222</c:v>
                </c:pt>
                <c:pt idx="1373">
                  <c:v>42552.264679398148</c:v>
                </c:pt>
                <c:pt idx="1374">
                  <c:v>42552.267081712962</c:v>
                </c:pt>
                <c:pt idx="1375">
                  <c:v>42552.269355324075</c:v>
                </c:pt>
                <c:pt idx="1376">
                  <c:v>42552.271986342595</c:v>
                </c:pt>
                <c:pt idx="1377">
                  <c:v>42552.275095833334</c:v>
                </c:pt>
                <c:pt idx="1378">
                  <c:v>42552.278660648146</c:v>
                </c:pt>
                <c:pt idx="1379">
                  <c:v>42552.282688425927</c:v>
                </c:pt>
                <c:pt idx="1380">
                  <c:v>42552.287178935185</c:v>
                </c:pt>
                <c:pt idx="1381">
                  <c:v>42552.292734490744</c:v>
                </c:pt>
                <c:pt idx="1382">
                  <c:v>42552.298475231481</c:v>
                </c:pt>
                <c:pt idx="1383">
                  <c:v>42552.305002546294</c:v>
                </c:pt>
                <c:pt idx="1384">
                  <c:v>42552.312409953702</c:v>
                </c:pt>
                <c:pt idx="1385">
                  <c:v>42552.321345138887</c:v>
                </c:pt>
                <c:pt idx="1386">
                  <c:v>42552.32845439815</c:v>
                </c:pt>
                <c:pt idx="1387">
                  <c:v>42552.328594907405</c:v>
                </c:pt>
                <c:pt idx="1388">
                  <c:v>42552.328840046299</c:v>
                </c:pt>
                <c:pt idx="1389">
                  <c:v>42552.328951388889</c:v>
                </c:pt>
                <c:pt idx="1390">
                  <c:v>42552.328967361114</c:v>
                </c:pt>
                <c:pt idx="1391">
                  <c:v>42552.328984490741</c:v>
                </c:pt>
                <c:pt idx="1392">
                  <c:v>42552.329001388891</c:v>
                </c:pt>
                <c:pt idx="1393">
                  <c:v>42552.329018518518</c:v>
                </c:pt>
                <c:pt idx="1394">
                  <c:v>42552.329035416667</c:v>
                </c:pt>
                <c:pt idx="1395">
                  <c:v>42552.329052546294</c:v>
                </c:pt>
                <c:pt idx="1396">
                  <c:v>42552.329069444444</c:v>
                </c:pt>
                <c:pt idx="1397">
                  <c:v>42552.329086574071</c:v>
                </c:pt>
                <c:pt idx="1398">
                  <c:v>42552.329103703705</c:v>
                </c:pt>
                <c:pt idx="1399">
                  <c:v>42552.329120601855</c:v>
                </c:pt>
                <c:pt idx="1400">
                  <c:v>42552.329137731482</c:v>
                </c:pt>
                <c:pt idx="1401">
                  <c:v>42552.329154861109</c:v>
                </c:pt>
                <c:pt idx="1402">
                  <c:v>42552.32917222222</c:v>
                </c:pt>
                <c:pt idx="1403">
                  <c:v>42552.329189351854</c:v>
                </c:pt>
                <c:pt idx="1404">
                  <c:v>42552.329206481481</c:v>
                </c:pt>
                <c:pt idx="1405">
                  <c:v>42552.329224074078</c:v>
                </c:pt>
                <c:pt idx="1406">
                  <c:v>42552.329241435182</c:v>
                </c:pt>
                <c:pt idx="1407">
                  <c:v>42552.329258564816</c:v>
                </c:pt>
                <c:pt idx="1408">
                  <c:v>42552.329275925928</c:v>
                </c:pt>
                <c:pt idx="1409">
                  <c:v>42552.329293518516</c:v>
                </c:pt>
                <c:pt idx="1410">
                  <c:v>42552.329310648151</c:v>
                </c:pt>
                <c:pt idx="1411">
                  <c:v>42552.329328009262</c:v>
                </c:pt>
                <c:pt idx="1412">
                  <c:v>42552.329344907404</c:v>
                </c:pt>
                <c:pt idx="1413">
                  <c:v>42552.329362268516</c:v>
                </c:pt>
                <c:pt idx="1414">
                  <c:v>42552.329379629628</c:v>
                </c:pt>
                <c:pt idx="1415">
                  <c:v>42552.329396990739</c:v>
                </c:pt>
                <c:pt idx="1416">
                  <c:v>42552.329414120373</c:v>
                </c:pt>
                <c:pt idx="1417">
                  <c:v>42552.32943125</c:v>
                </c:pt>
                <c:pt idx="1418">
                  <c:v>42552.329448611112</c:v>
                </c:pt>
                <c:pt idx="1419">
                  <c:v>42552.329465509261</c:v>
                </c:pt>
                <c:pt idx="1420">
                  <c:v>42552.329482870373</c:v>
                </c:pt>
                <c:pt idx="1421">
                  <c:v>42552.329500231484</c:v>
                </c:pt>
                <c:pt idx="1422">
                  <c:v>42552.329517592596</c:v>
                </c:pt>
                <c:pt idx="1423">
                  <c:v>42552.329535416669</c:v>
                </c:pt>
                <c:pt idx="1424">
                  <c:v>42552.329552546296</c:v>
                </c:pt>
                <c:pt idx="1425">
                  <c:v>42552.329569907408</c:v>
                </c:pt>
                <c:pt idx="1426">
                  <c:v>42552.329587268519</c:v>
                </c:pt>
                <c:pt idx="1427">
                  <c:v>42552.329604629631</c:v>
                </c:pt>
                <c:pt idx="1428">
                  <c:v>42552.329621990742</c:v>
                </c:pt>
                <c:pt idx="1429">
                  <c:v>42552.329639351854</c:v>
                </c:pt>
                <c:pt idx="1430">
                  <c:v>42552.329656712966</c:v>
                </c:pt>
                <c:pt idx="1431">
                  <c:v>42552.329674074077</c:v>
                </c:pt>
                <c:pt idx="1432">
                  <c:v>42552.329691666666</c:v>
                </c:pt>
                <c:pt idx="1433">
                  <c:v>42552.329709027777</c:v>
                </c:pt>
                <c:pt idx="1434">
                  <c:v>42552.329726620374</c:v>
                </c:pt>
                <c:pt idx="1435">
                  <c:v>42552.329743981485</c:v>
                </c:pt>
                <c:pt idx="1436">
                  <c:v>42552.329761574074</c:v>
                </c:pt>
                <c:pt idx="1437">
                  <c:v>42552.329779629632</c:v>
                </c:pt>
                <c:pt idx="1438">
                  <c:v>42552.329797222221</c:v>
                </c:pt>
                <c:pt idx="1439">
                  <c:v>42552.329814583332</c:v>
                </c:pt>
                <c:pt idx="1440">
                  <c:v>42552.329831944444</c:v>
                </c:pt>
                <c:pt idx="1441">
                  <c:v>42552.329849305555</c:v>
                </c:pt>
                <c:pt idx="1442">
                  <c:v>42552.329866898152</c:v>
                </c:pt>
                <c:pt idx="1443">
                  <c:v>42552.329884259256</c:v>
                </c:pt>
                <c:pt idx="1444">
                  <c:v>42552.329901851852</c:v>
                </c:pt>
                <c:pt idx="1445">
                  <c:v>42552.329919444448</c:v>
                </c:pt>
                <c:pt idx="1446">
                  <c:v>42552.329937037037</c:v>
                </c:pt>
                <c:pt idx="1447">
                  <c:v>42552.329954398148</c:v>
                </c:pt>
                <c:pt idx="1448">
                  <c:v>42552.329972222222</c:v>
                </c:pt>
                <c:pt idx="1449">
                  <c:v>42552.32999027778</c:v>
                </c:pt>
                <c:pt idx="1450">
                  <c:v>42552.330007870369</c:v>
                </c:pt>
                <c:pt idx="1451">
                  <c:v>42552.330025462965</c:v>
                </c:pt>
                <c:pt idx="1452">
                  <c:v>42552.330042361114</c:v>
                </c:pt>
                <c:pt idx="1453">
                  <c:v>42552.330059027779</c:v>
                </c:pt>
                <c:pt idx="1454">
                  <c:v>42552.330076388891</c:v>
                </c:pt>
                <c:pt idx="1455">
                  <c:v>42552.330093750003</c:v>
                </c:pt>
                <c:pt idx="1456">
                  <c:v>42552.330111111114</c:v>
                </c:pt>
                <c:pt idx="1457">
                  <c:v>42552.330128472226</c:v>
                </c:pt>
                <c:pt idx="1458">
                  <c:v>42552.330145601853</c:v>
                </c:pt>
                <c:pt idx="1459">
                  <c:v>42552.330162962964</c:v>
                </c:pt>
                <c:pt idx="1460">
                  <c:v>42552.330181249999</c:v>
                </c:pt>
                <c:pt idx="1461">
                  <c:v>42552.330198611111</c:v>
                </c:pt>
                <c:pt idx="1462">
                  <c:v>42552.330216203707</c:v>
                </c:pt>
                <c:pt idx="1463">
                  <c:v>42552.330233564811</c:v>
                </c:pt>
                <c:pt idx="1464">
                  <c:v>42552.330250694446</c:v>
                </c:pt>
                <c:pt idx="1465">
                  <c:v>42552.330267824073</c:v>
                </c:pt>
                <c:pt idx="1466">
                  <c:v>42552.330285648146</c:v>
                </c:pt>
                <c:pt idx="1467">
                  <c:v>42552.330303240742</c:v>
                </c:pt>
                <c:pt idx="1468">
                  <c:v>42552.330320370369</c:v>
                </c:pt>
                <c:pt idx="1469">
                  <c:v>42552.330337500003</c:v>
                </c:pt>
                <c:pt idx="1470">
                  <c:v>42552.330354398146</c:v>
                </c:pt>
                <c:pt idx="1471">
                  <c:v>42552.330372222219</c:v>
                </c:pt>
                <c:pt idx="1472">
                  <c:v>42552.330389583331</c:v>
                </c:pt>
                <c:pt idx="1473">
                  <c:v>42552.330406944442</c:v>
                </c:pt>
                <c:pt idx="1474">
                  <c:v>42552.330424305554</c:v>
                </c:pt>
                <c:pt idx="1475">
                  <c:v>42552.33044189815</c:v>
                </c:pt>
                <c:pt idx="1476">
                  <c:v>42552.330459259261</c:v>
                </c:pt>
                <c:pt idx="1477">
                  <c:v>42552.331715277774</c:v>
                </c:pt>
                <c:pt idx="1478">
                  <c:v>42552.333428240738</c:v>
                </c:pt>
                <c:pt idx="1479">
                  <c:v>42552.335094907408</c:v>
                </c:pt>
                <c:pt idx="1480">
                  <c:v>42552.336854166664</c:v>
                </c:pt>
                <c:pt idx="1481">
                  <c:v>42552.337195601853</c:v>
                </c:pt>
                <c:pt idx="1482">
                  <c:v>42552.337237731481</c:v>
                </c:pt>
                <c:pt idx="1483">
                  <c:v>42552.33728078704</c:v>
                </c:pt>
                <c:pt idx="1484">
                  <c:v>42552.337324537039</c:v>
                </c:pt>
                <c:pt idx="1485">
                  <c:v>42552.337366435182</c:v>
                </c:pt>
                <c:pt idx="1486">
                  <c:v>42552.338011574073</c:v>
                </c:pt>
                <c:pt idx="1487">
                  <c:v>42552.33824837963</c:v>
                </c:pt>
                <c:pt idx="1488">
                  <c:v>42552.338268749998</c:v>
                </c:pt>
                <c:pt idx="1489">
                  <c:v>42552.338288888888</c:v>
                </c:pt>
                <c:pt idx="1490">
                  <c:v>42552.33830949074</c:v>
                </c:pt>
                <c:pt idx="1491">
                  <c:v>42552.338330092593</c:v>
                </c:pt>
                <c:pt idx="1492">
                  <c:v>42552.338350925929</c:v>
                </c:pt>
                <c:pt idx="1493">
                  <c:v>42552.338371759259</c:v>
                </c:pt>
                <c:pt idx="1494">
                  <c:v>42552.338392361111</c:v>
                </c:pt>
                <c:pt idx="1495">
                  <c:v>42552.338413425925</c:v>
                </c:pt>
                <c:pt idx="1496">
                  <c:v>42552.338434490739</c:v>
                </c:pt>
                <c:pt idx="1497">
                  <c:v>42552.338455787038</c:v>
                </c:pt>
                <c:pt idx="1498">
                  <c:v>42552.338476851852</c:v>
                </c:pt>
                <c:pt idx="1499">
                  <c:v>42552.338497916666</c:v>
                </c:pt>
                <c:pt idx="1500">
                  <c:v>42552.33851898148</c:v>
                </c:pt>
                <c:pt idx="1501">
                  <c:v>42552.338539814817</c:v>
                </c:pt>
                <c:pt idx="1502">
                  <c:v>42552.338560879631</c:v>
                </c:pt>
                <c:pt idx="1503">
                  <c:v>42552.338581944445</c:v>
                </c:pt>
                <c:pt idx="1504">
                  <c:v>42552.338603240743</c:v>
                </c:pt>
                <c:pt idx="1505">
                  <c:v>42552.338624305557</c:v>
                </c:pt>
                <c:pt idx="1506">
                  <c:v>42552.338645601849</c:v>
                </c:pt>
                <c:pt idx="1507">
                  <c:v>42552.338666898147</c:v>
                </c:pt>
                <c:pt idx="1508">
                  <c:v>42552.338688657408</c:v>
                </c:pt>
                <c:pt idx="1509">
                  <c:v>42552.338710185184</c:v>
                </c:pt>
                <c:pt idx="1510">
                  <c:v>42552.338731481483</c:v>
                </c:pt>
                <c:pt idx="1511">
                  <c:v>42552.338752777781</c:v>
                </c:pt>
                <c:pt idx="1512">
                  <c:v>42552.338774074073</c:v>
                </c:pt>
                <c:pt idx="1513">
                  <c:v>42552.338796296295</c:v>
                </c:pt>
                <c:pt idx="1514">
                  <c:v>42552.338818518518</c:v>
                </c:pt>
                <c:pt idx="1515">
                  <c:v>42552.33884074074</c:v>
                </c:pt>
                <c:pt idx="1516">
                  <c:v>42552.338862500001</c:v>
                </c:pt>
                <c:pt idx="1517">
                  <c:v>42552.338884027777</c:v>
                </c:pt>
                <c:pt idx="1518">
                  <c:v>42552.338905787037</c:v>
                </c:pt>
                <c:pt idx="1519">
                  <c:v>42552.338927546298</c:v>
                </c:pt>
                <c:pt idx="1520">
                  <c:v>42552.33894976852</c:v>
                </c:pt>
                <c:pt idx="1521">
                  <c:v>42552.33897222222</c:v>
                </c:pt>
                <c:pt idx="1522">
                  <c:v>42552.338994444443</c:v>
                </c:pt>
                <c:pt idx="1523">
                  <c:v>42552.339016666665</c:v>
                </c:pt>
                <c:pt idx="1524">
                  <c:v>42552.339039120372</c:v>
                </c:pt>
                <c:pt idx="1525">
                  <c:v>42552.339061574072</c:v>
                </c:pt>
                <c:pt idx="1526">
                  <c:v>42552.339084027779</c:v>
                </c:pt>
                <c:pt idx="1527">
                  <c:v>42552.339106481479</c:v>
                </c:pt>
                <c:pt idx="1528">
                  <c:v>42552.339128935186</c:v>
                </c:pt>
                <c:pt idx="1529">
                  <c:v>42552.339151388886</c:v>
                </c:pt>
                <c:pt idx="1530">
                  <c:v>42552.339174074077</c:v>
                </c:pt>
                <c:pt idx="1531">
                  <c:v>42552.339196527777</c:v>
                </c:pt>
                <c:pt idx="1532">
                  <c:v>42552.339219212961</c:v>
                </c:pt>
                <c:pt idx="1533">
                  <c:v>42552.339241898146</c:v>
                </c:pt>
                <c:pt idx="1534">
                  <c:v>42552.339264351853</c:v>
                </c:pt>
                <c:pt idx="1535">
                  <c:v>42552.339287037037</c:v>
                </c:pt>
                <c:pt idx="1536">
                  <c:v>42552.339309490744</c:v>
                </c:pt>
                <c:pt idx="1537">
                  <c:v>42552.339331944444</c:v>
                </c:pt>
                <c:pt idx="1538">
                  <c:v>42552.339354398151</c:v>
                </c:pt>
                <c:pt idx="1539">
                  <c:v>42552.339376851851</c:v>
                </c:pt>
                <c:pt idx="1540">
                  <c:v>42552.339399305558</c:v>
                </c:pt>
                <c:pt idx="1541">
                  <c:v>42552.339421990742</c:v>
                </c:pt>
                <c:pt idx="1542">
                  <c:v>42552.339444675927</c:v>
                </c:pt>
                <c:pt idx="1543">
                  <c:v>42552.339467129626</c:v>
                </c:pt>
                <c:pt idx="1544">
                  <c:v>42552.339489814818</c:v>
                </c:pt>
                <c:pt idx="1545">
                  <c:v>42552.339512268518</c:v>
                </c:pt>
                <c:pt idx="1546">
                  <c:v>42552.339535185187</c:v>
                </c:pt>
                <c:pt idx="1547">
                  <c:v>42552.339558796295</c:v>
                </c:pt>
                <c:pt idx="1548">
                  <c:v>42552.339581481479</c:v>
                </c:pt>
                <c:pt idx="1549">
                  <c:v>42552.339604398148</c:v>
                </c:pt>
                <c:pt idx="1550">
                  <c:v>42552.339627546295</c:v>
                </c:pt>
                <c:pt idx="1551">
                  <c:v>42552.339650462964</c:v>
                </c:pt>
                <c:pt idx="1552">
                  <c:v>42552.339672453701</c:v>
                </c:pt>
                <c:pt idx="1553">
                  <c:v>42552.339695833332</c:v>
                </c:pt>
                <c:pt idx="1554">
                  <c:v>42552.339718287039</c:v>
                </c:pt>
                <c:pt idx="1555">
                  <c:v>42552.339742129632</c:v>
                </c:pt>
                <c:pt idx="1556">
                  <c:v>42552.339765509256</c:v>
                </c:pt>
                <c:pt idx="1557">
                  <c:v>42552.339788425925</c:v>
                </c:pt>
                <c:pt idx="1558">
                  <c:v>42552.339809953701</c:v>
                </c:pt>
                <c:pt idx="1559">
                  <c:v>42552.339833796294</c:v>
                </c:pt>
                <c:pt idx="1560">
                  <c:v>42552.339856481478</c:v>
                </c:pt>
                <c:pt idx="1561">
                  <c:v>42552.33987916667</c:v>
                </c:pt>
                <c:pt idx="1562">
                  <c:v>42552.339902083331</c:v>
                </c:pt>
                <c:pt idx="1563">
                  <c:v>42552.339925</c:v>
                </c:pt>
                <c:pt idx="1564">
                  <c:v>42552.339948611108</c:v>
                </c:pt>
                <c:pt idx="1565">
                  <c:v>42552.339972453701</c:v>
                </c:pt>
                <c:pt idx="1566">
                  <c:v>42552.339995833332</c:v>
                </c:pt>
                <c:pt idx="1567">
                  <c:v>42552.340019444448</c:v>
                </c:pt>
                <c:pt idx="1568">
                  <c:v>42552.340042592594</c:v>
                </c:pt>
                <c:pt idx="1569">
                  <c:v>42552.340065972225</c:v>
                </c:pt>
                <c:pt idx="1570">
                  <c:v>42552.340094907406</c:v>
                </c:pt>
                <c:pt idx="1571">
                  <c:v>42552.340219907404</c:v>
                </c:pt>
                <c:pt idx="1572">
                  <c:v>42552.340227546294</c:v>
                </c:pt>
                <c:pt idx="1573">
                  <c:v>42552.340235416668</c:v>
                </c:pt>
                <c:pt idx="1574">
                  <c:v>42552.340699537039</c:v>
                </c:pt>
                <c:pt idx="1575">
                  <c:v>42552.340716435188</c:v>
                </c:pt>
                <c:pt idx="1576">
                  <c:v>42552.340737037041</c:v>
                </c:pt>
                <c:pt idx="1577">
                  <c:v>42552.340756944446</c:v>
                </c:pt>
                <c:pt idx="1578">
                  <c:v>42552.341004861111</c:v>
                </c:pt>
                <c:pt idx="1579">
                  <c:v>42552.34470509259</c:v>
                </c:pt>
                <c:pt idx="1580">
                  <c:v>42552.344714814812</c:v>
                </c:pt>
                <c:pt idx="1581">
                  <c:v>42552.344722222224</c:v>
                </c:pt>
                <c:pt idx="1582">
                  <c:v>42552.344730092591</c:v>
                </c:pt>
                <c:pt idx="1583">
                  <c:v>42552.344737962965</c:v>
                </c:pt>
                <c:pt idx="1584">
                  <c:v>42552.344745601855</c:v>
                </c:pt>
                <c:pt idx="1585">
                  <c:v>42552.344753472222</c:v>
                </c:pt>
                <c:pt idx="1586">
                  <c:v>42552.344761111111</c:v>
                </c:pt>
                <c:pt idx="1587">
                  <c:v>42552.344768981478</c:v>
                </c:pt>
                <c:pt idx="1588">
                  <c:v>42552.344776620368</c:v>
                </c:pt>
                <c:pt idx="1589">
                  <c:v>42552.344784259258</c:v>
                </c:pt>
                <c:pt idx="1590">
                  <c:v>42552.34479166667</c:v>
                </c:pt>
                <c:pt idx="1591">
                  <c:v>42552.344799537037</c:v>
                </c:pt>
                <c:pt idx="1592">
                  <c:v>42552.344806944442</c:v>
                </c:pt>
                <c:pt idx="1593">
                  <c:v>42552.344814583332</c:v>
                </c:pt>
                <c:pt idx="1594">
                  <c:v>42552.344822222221</c:v>
                </c:pt>
                <c:pt idx="1595">
                  <c:v>42552.344829861111</c:v>
                </c:pt>
                <c:pt idx="1596">
                  <c:v>42552.344837500001</c:v>
                </c:pt>
                <c:pt idx="1597">
                  <c:v>42552.344845370368</c:v>
                </c:pt>
                <c:pt idx="1598">
                  <c:v>42552.344855324074</c:v>
                </c:pt>
                <c:pt idx="1599">
                  <c:v>42552.344871296293</c:v>
                </c:pt>
                <c:pt idx="1600">
                  <c:v>42552.344887037034</c:v>
                </c:pt>
                <c:pt idx="1601">
                  <c:v>42552.344903240744</c:v>
                </c:pt>
                <c:pt idx="1602">
                  <c:v>42552.344919675925</c:v>
                </c:pt>
                <c:pt idx="1603">
                  <c:v>42552.344936111112</c:v>
                </c:pt>
                <c:pt idx="1604">
                  <c:v>42552.344952777778</c:v>
                </c:pt>
                <c:pt idx="1605">
                  <c:v>42552.344969675927</c:v>
                </c:pt>
                <c:pt idx="1606">
                  <c:v>42552.344986574077</c:v>
                </c:pt>
                <c:pt idx="1607">
                  <c:v>42552.345003472219</c:v>
                </c:pt>
                <c:pt idx="1608">
                  <c:v>42552.345020601853</c:v>
                </c:pt>
                <c:pt idx="1609">
                  <c:v>42552.345037500003</c:v>
                </c:pt>
                <c:pt idx="1610">
                  <c:v>42552.34505462963</c:v>
                </c:pt>
                <c:pt idx="1611">
                  <c:v>42552.345071759257</c:v>
                </c:pt>
                <c:pt idx="1612">
                  <c:v>42552.345089120368</c:v>
                </c:pt>
                <c:pt idx="1613">
                  <c:v>42552.345106018518</c:v>
                </c:pt>
                <c:pt idx="1614">
                  <c:v>42552.34512337963</c:v>
                </c:pt>
                <c:pt idx="1615">
                  <c:v>42552.345140509256</c:v>
                </c:pt>
                <c:pt idx="1616">
                  <c:v>42552.345157870368</c:v>
                </c:pt>
                <c:pt idx="1617">
                  <c:v>42552.34517523148</c:v>
                </c:pt>
                <c:pt idx="1618">
                  <c:v>42552.345192592591</c:v>
                </c:pt>
                <c:pt idx="1619">
                  <c:v>42552.345209953703</c:v>
                </c:pt>
                <c:pt idx="1620">
                  <c:v>42552.346946527781</c:v>
                </c:pt>
                <c:pt idx="1621">
                  <c:v>42552.348259027778</c:v>
                </c:pt>
                <c:pt idx="1622">
                  <c:v>42552.348285185188</c:v>
                </c:pt>
                <c:pt idx="1623">
                  <c:v>42552.348310185182</c:v>
                </c:pt>
                <c:pt idx="1624">
                  <c:v>42552.348335416667</c:v>
                </c:pt>
                <c:pt idx="1625">
                  <c:v>42552.34836087963</c:v>
                </c:pt>
                <c:pt idx="1626">
                  <c:v>42552.348386342594</c:v>
                </c:pt>
                <c:pt idx="1627">
                  <c:v>42552.348412268519</c:v>
                </c:pt>
                <c:pt idx="1628">
                  <c:v>42552.348437499997</c:v>
                </c:pt>
                <c:pt idx="1629">
                  <c:v>42552.348463657407</c:v>
                </c:pt>
                <c:pt idx="1630">
                  <c:v>42552.348490046294</c:v>
                </c:pt>
                <c:pt idx="1631">
                  <c:v>42552.348516435188</c:v>
                </c:pt>
                <c:pt idx="1632">
                  <c:v>42552.350557638892</c:v>
                </c:pt>
                <c:pt idx="1633">
                  <c:v>42552.357964814815</c:v>
                </c:pt>
                <c:pt idx="1634">
                  <c:v>42552.366205555554</c:v>
                </c:pt>
                <c:pt idx="1635">
                  <c:v>42552.376066435187</c:v>
                </c:pt>
                <c:pt idx="1636">
                  <c:v>42552.385927314812</c:v>
                </c:pt>
                <c:pt idx="1637">
                  <c:v>42552.399908564817</c:v>
                </c:pt>
                <c:pt idx="1638">
                  <c:v>42552.411217361114</c:v>
                </c:pt>
                <c:pt idx="1639">
                  <c:v>42552.411231944447</c:v>
                </c:pt>
                <c:pt idx="1640">
                  <c:v>42552.413280092595</c:v>
                </c:pt>
                <c:pt idx="1641">
                  <c:v>42552.413295833336</c:v>
                </c:pt>
                <c:pt idx="1642">
                  <c:v>42552.413319212967</c:v>
                </c:pt>
                <c:pt idx="1643">
                  <c:v>42552.415195138892</c:v>
                </c:pt>
                <c:pt idx="1644">
                  <c:v>42552.417049768519</c:v>
                </c:pt>
                <c:pt idx="1645">
                  <c:v>42552.417062499997</c:v>
                </c:pt>
                <c:pt idx="1646">
                  <c:v>42552.417077546299</c:v>
                </c:pt>
                <c:pt idx="1647">
                  <c:v>42552.417091898147</c:v>
                </c:pt>
                <c:pt idx="1648">
                  <c:v>42552.417101620369</c:v>
                </c:pt>
                <c:pt idx="1649">
                  <c:v>42552.417109722221</c:v>
                </c:pt>
                <c:pt idx="1650">
                  <c:v>42552.417119212965</c:v>
                </c:pt>
                <c:pt idx="1651">
                  <c:v>42552.417431944443</c:v>
                </c:pt>
                <c:pt idx="1652">
                  <c:v>42552.417515046298</c:v>
                </c:pt>
                <c:pt idx="1653">
                  <c:v>42552.417525925928</c:v>
                </c:pt>
                <c:pt idx="1654">
                  <c:v>42552.41753796296</c:v>
                </c:pt>
                <c:pt idx="1655">
                  <c:v>42552.41755416667</c:v>
                </c:pt>
                <c:pt idx="1656">
                  <c:v>42552.419964814813</c:v>
                </c:pt>
                <c:pt idx="1657">
                  <c:v>42552.425711805554</c:v>
                </c:pt>
                <c:pt idx="1658">
                  <c:v>42552.425724305554</c:v>
                </c:pt>
                <c:pt idx="1659">
                  <c:v>42552.425737731479</c:v>
                </c:pt>
                <c:pt idx="1660">
                  <c:v>42552.42575185185</c:v>
                </c:pt>
                <c:pt idx="1661">
                  <c:v>42552.425765277774</c:v>
                </c:pt>
                <c:pt idx="1662">
                  <c:v>42552.425778703706</c:v>
                </c:pt>
                <c:pt idx="1663">
                  <c:v>42552.425792361108</c:v>
                </c:pt>
                <c:pt idx="1664">
                  <c:v>42552.425805787039</c:v>
                </c:pt>
                <c:pt idx="1665">
                  <c:v>42552.425818981479</c:v>
                </c:pt>
                <c:pt idx="1666">
                  <c:v>42552.425833796297</c:v>
                </c:pt>
                <c:pt idx="1667">
                  <c:v>42552.425959259257</c:v>
                </c:pt>
                <c:pt idx="1668">
                  <c:v>42552.425967824071</c:v>
                </c:pt>
                <c:pt idx="1669">
                  <c:v>42552.425977083331</c:v>
                </c:pt>
                <c:pt idx="1670">
                  <c:v>42552.425986574075</c:v>
                </c:pt>
                <c:pt idx="1671">
                  <c:v>42552.42599560185</c:v>
                </c:pt>
                <c:pt idx="1672">
                  <c:v>42552.42600486111</c:v>
                </c:pt>
                <c:pt idx="1673">
                  <c:v>42552.42601412037</c:v>
                </c:pt>
                <c:pt idx="1674">
                  <c:v>42552.42602337963</c:v>
                </c:pt>
                <c:pt idx="1675">
                  <c:v>42552.426032870368</c:v>
                </c:pt>
                <c:pt idx="1676">
                  <c:v>42552.426043055559</c:v>
                </c:pt>
                <c:pt idx="1677">
                  <c:v>42552.426615509263</c:v>
                </c:pt>
                <c:pt idx="1678">
                  <c:v>42552.426631018519</c:v>
                </c:pt>
                <c:pt idx="1679">
                  <c:v>42552.426651851849</c:v>
                </c:pt>
                <c:pt idx="1680">
                  <c:v>42552.426670833331</c:v>
                </c:pt>
                <c:pt idx="1681">
                  <c:v>42552.426691203706</c:v>
                </c:pt>
                <c:pt idx="1682">
                  <c:v>42552.426711342596</c:v>
                </c:pt>
                <c:pt idx="1683">
                  <c:v>42552.426734490742</c:v>
                </c:pt>
                <c:pt idx="1684">
                  <c:v>42552.426757175926</c:v>
                </c:pt>
                <c:pt idx="1685">
                  <c:v>42552.426778703702</c:v>
                </c:pt>
                <c:pt idx="1686">
                  <c:v>42552.426798611108</c:v>
                </c:pt>
                <c:pt idx="1687">
                  <c:v>42552.426818749998</c:v>
                </c:pt>
                <c:pt idx="1688">
                  <c:v>42552.426840509259</c:v>
                </c:pt>
                <c:pt idx="1689">
                  <c:v>42552.426861574073</c:v>
                </c:pt>
                <c:pt idx="1690">
                  <c:v>42552.426883333334</c:v>
                </c:pt>
                <c:pt idx="1691">
                  <c:v>42552.4269375</c:v>
                </c:pt>
                <c:pt idx="1692">
                  <c:v>42552.427031481478</c:v>
                </c:pt>
                <c:pt idx="1693">
                  <c:v>42552.427047916666</c:v>
                </c:pt>
                <c:pt idx="1694">
                  <c:v>42552.427067129633</c:v>
                </c:pt>
                <c:pt idx="1695">
                  <c:v>42552.427085648145</c:v>
                </c:pt>
                <c:pt idx="1696">
                  <c:v>42552.427104629627</c:v>
                </c:pt>
                <c:pt idx="1697">
                  <c:v>42552.427123379632</c:v>
                </c:pt>
                <c:pt idx="1698">
                  <c:v>42552.427142592591</c:v>
                </c:pt>
                <c:pt idx="1699">
                  <c:v>42552.427162037035</c:v>
                </c:pt>
                <c:pt idx="1700">
                  <c:v>42552.427181481478</c:v>
                </c:pt>
                <c:pt idx="1701">
                  <c:v>42552.427200694445</c:v>
                </c:pt>
                <c:pt idx="1702">
                  <c:v>42552.427218287034</c:v>
                </c:pt>
                <c:pt idx="1703">
                  <c:v>42552.427235648145</c:v>
                </c:pt>
                <c:pt idx="1704">
                  <c:v>42552.427253472226</c:v>
                </c:pt>
                <c:pt idx="1705">
                  <c:v>42552.42727291667</c:v>
                </c:pt>
                <c:pt idx="1706">
                  <c:v>42552.427291898151</c:v>
                </c:pt>
                <c:pt idx="1707">
                  <c:v>42552.427309953702</c:v>
                </c:pt>
                <c:pt idx="1708">
                  <c:v>42552.428679861114</c:v>
                </c:pt>
                <c:pt idx="1709">
                  <c:v>42552.428692824076</c:v>
                </c:pt>
                <c:pt idx="1710">
                  <c:v>42552.429188425929</c:v>
                </c:pt>
                <c:pt idx="1711">
                  <c:v>42552.429203703701</c:v>
                </c:pt>
                <c:pt idx="1712">
                  <c:v>42552.429220601851</c:v>
                </c:pt>
                <c:pt idx="1713">
                  <c:v>42552.429236805554</c:v>
                </c:pt>
                <c:pt idx="1714">
                  <c:v>42552.42925277778</c:v>
                </c:pt>
                <c:pt idx="1715">
                  <c:v>42552.430013194447</c:v>
                </c:pt>
                <c:pt idx="1716">
                  <c:v>42552.43003171296</c:v>
                </c:pt>
                <c:pt idx="1717">
                  <c:v>42552.430054398152</c:v>
                </c:pt>
                <c:pt idx="1718">
                  <c:v>42552.43007638889</c:v>
                </c:pt>
                <c:pt idx="1719">
                  <c:v>42552.430099074074</c:v>
                </c:pt>
                <c:pt idx="1720">
                  <c:v>42552.430121990743</c:v>
                </c:pt>
                <c:pt idx="1721">
                  <c:v>42552.430144907405</c:v>
                </c:pt>
                <c:pt idx="1722">
                  <c:v>42552.430167824074</c:v>
                </c:pt>
                <c:pt idx="1723">
                  <c:v>42552.430191203704</c:v>
                </c:pt>
                <c:pt idx="1724">
                  <c:v>42552.430836342595</c:v>
                </c:pt>
                <c:pt idx="1725">
                  <c:v>42552.431091435188</c:v>
                </c:pt>
                <c:pt idx="1726">
                  <c:v>42552.433503935186</c:v>
                </c:pt>
                <c:pt idx="1727">
                  <c:v>42552.433530092596</c:v>
                </c:pt>
                <c:pt idx="1728">
                  <c:v>42552.433545138891</c:v>
                </c:pt>
                <c:pt idx="1729">
                  <c:v>42552.43356041667</c:v>
                </c:pt>
                <c:pt idx="1730">
                  <c:v>42552.43357685185</c:v>
                </c:pt>
                <c:pt idx="1731">
                  <c:v>42552.433594675924</c:v>
                </c:pt>
                <c:pt idx="1732">
                  <c:v>42552.433614120368</c:v>
                </c:pt>
                <c:pt idx="1733">
                  <c:v>42552.433635185182</c:v>
                </c:pt>
                <c:pt idx="1734">
                  <c:v>42552.433658796297</c:v>
                </c:pt>
                <c:pt idx="1735">
                  <c:v>42552.433685185184</c:v>
                </c:pt>
                <c:pt idx="1736">
                  <c:v>42552.433716666666</c:v>
                </c:pt>
                <c:pt idx="1737">
                  <c:v>42552.433752083336</c:v>
                </c:pt>
                <c:pt idx="1738">
                  <c:v>42552.433788657407</c:v>
                </c:pt>
                <c:pt idx="1739">
                  <c:v>42552.433835416668</c:v>
                </c:pt>
                <c:pt idx="1740">
                  <c:v>42552.433898611111</c:v>
                </c:pt>
                <c:pt idx="1741">
                  <c:v>42552.433918750001</c:v>
                </c:pt>
                <c:pt idx="1742">
                  <c:v>42552.433935416666</c:v>
                </c:pt>
                <c:pt idx="1743">
                  <c:v>42552.433952314816</c:v>
                </c:pt>
                <c:pt idx="1744">
                  <c:v>42552.433969212965</c:v>
                </c:pt>
                <c:pt idx="1745">
                  <c:v>42552.433986342592</c:v>
                </c:pt>
                <c:pt idx="1746">
                  <c:v>42552.434003703704</c:v>
                </c:pt>
                <c:pt idx="1747">
                  <c:v>42552.434021064815</c:v>
                </c:pt>
                <c:pt idx="1748">
                  <c:v>42552.434038657404</c:v>
                </c:pt>
                <c:pt idx="1749">
                  <c:v>42552.43405625</c:v>
                </c:pt>
                <c:pt idx="1750">
                  <c:v>42552.434073379627</c:v>
                </c:pt>
                <c:pt idx="1751">
                  <c:v>42552.434090972223</c:v>
                </c:pt>
                <c:pt idx="1752">
                  <c:v>42552.434107870373</c:v>
                </c:pt>
                <c:pt idx="1753">
                  <c:v>42552.434125</c:v>
                </c:pt>
                <c:pt idx="1754">
                  <c:v>42552.434142361111</c:v>
                </c:pt>
                <c:pt idx="1755">
                  <c:v>42552.4341599537</c:v>
                </c:pt>
                <c:pt idx="1756">
                  <c:v>42552.434177546296</c:v>
                </c:pt>
                <c:pt idx="1757">
                  <c:v>42552.434195601854</c:v>
                </c:pt>
                <c:pt idx="1758">
                  <c:v>42552.43421388889</c:v>
                </c:pt>
                <c:pt idx="1759">
                  <c:v>42552.434231712963</c:v>
                </c:pt>
                <c:pt idx="1760">
                  <c:v>42552.434249999998</c:v>
                </c:pt>
                <c:pt idx="1761">
                  <c:v>42552.434268055556</c:v>
                </c:pt>
                <c:pt idx="1762">
                  <c:v>42552.43428587963</c:v>
                </c:pt>
                <c:pt idx="1763">
                  <c:v>42552.434304166665</c:v>
                </c:pt>
                <c:pt idx="1764">
                  <c:v>42552.434318981483</c:v>
                </c:pt>
                <c:pt idx="1765">
                  <c:v>42552.434330555552</c:v>
                </c:pt>
                <c:pt idx="1766">
                  <c:v>42552.434342592591</c:v>
                </c:pt>
                <c:pt idx="1767">
                  <c:v>42552.434355324076</c:v>
                </c:pt>
                <c:pt idx="1768">
                  <c:v>42552.434367361115</c:v>
                </c:pt>
                <c:pt idx="1769">
                  <c:v>42552.434381481478</c:v>
                </c:pt>
                <c:pt idx="1770">
                  <c:v>42552.434400694445</c:v>
                </c:pt>
                <c:pt idx="1771">
                  <c:v>42552.43441898148</c:v>
                </c:pt>
                <c:pt idx="1772">
                  <c:v>42552.434438425924</c:v>
                </c:pt>
                <c:pt idx="1773">
                  <c:v>42552.434457870368</c:v>
                </c:pt>
                <c:pt idx="1774">
                  <c:v>42552.434510416664</c:v>
                </c:pt>
                <c:pt idx="1775">
                  <c:v>42552.434929861112</c:v>
                </c:pt>
                <c:pt idx="1776">
                  <c:v>42552.435425694443</c:v>
                </c:pt>
                <c:pt idx="1777">
                  <c:v>42552.435863194441</c:v>
                </c:pt>
                <c:pt idx="1778">
                  <c:v>42552.436381712963</c:v>
                </c:pt>
                <c:pt idx="1779">
                  <c:v>42552.436852314815</c:v>
                </c:pt>
                <c:pt idx="1780">
                  <c:v>42552.437429398145</c:v>
                </c:pt>
                <c:pt idx="1781">
                  <c:v>42552.437984259261</c:v>
                </c:pt>
                <c:pt idx="1782">
                  <c:v>42552.438565277778</c:v>
                </c:pt>
                <c:pt idx="1783">
                  <c:v>42552.43901574074</c:v>
                </c:pt>
                <c:pt idx="1784">
                  <c:v>42552.439593981479</c:v>
                </c:pt>
                <c:pt idx="1785">
                  <c:v>42552.440167129629</c:v>
                </c:pt>
                <c:pt idx="1786">
                  <c:v>42552.440756249998</c:v>
                </c:pt>
                <c:pt idx="1787">
                  <c:v>42552.441326157408</c:v>
                </c:pt>
                <c:pt idx="1788">
                  <c:v>42552.441977083334</c:v>
                </c:pt>
                <c:pt idx="1789">
                  <c:v>42552.442565046294</c:v>
                </c:pt>
                <c:pt idx="1790">
                  <c:v>42552.443009953706</c:v>
                </c:pt>
                <c:pt idx="1791">
                  <c:v>42552.443025231485</c:v>
                </c:pt>
                <c:pt idx="1792">
                  <c:v>42552.443518981483</c:v>
                </c:pt>
                <c:pt idx="1793">
                  <c:v>42552.443611574075</c:v>
                </c:pt>
                <c:pt idx="1794">
                  <c:v>42552.443619907404</c:v>
                </c:pt>
                <c:pt idx="1795">
                  <c:v>42552.443628472225</c:v>
                </c:pt>
                <c:pt idx="1796">
                  <c:v>42552.44390578704</c:v>
                </c:pt>
                <c:pt idx="1797">
                  <c:v>42552.444320601855</c:v>
                </c:pt>
                <c:pt idx="1798">
                  <c:v>42552.444479166668</c:v>
                </c:pt>
                <c:pt idx="1799">
                  <c:v>42552.445159027775</c:v>
                </c:pt>
                <c:pt idx="1800">
                  <c:v>42552.445388425927</c:v>
                </c:pt>
                <c:pt idx="1801">
                  <c:v>42552.445402314814</c:v>
                </c:pt>
                <c:pt idx="1802">
                  <c:v>42552.445418750001</c:v>
                </c:pt>
                <c:pt idx="1803">
                  <c:v>42552.445434490743</c:v>
                </c:pt>
                <c:pt idx="1804">
                  <c:v>42552.445455324072</c:v>
                </c:pt>
                <c:pt idx="1805">
                  <c:v>42552.445566666669</c:v>
                </c:pt>
                <c:pt idx="1806">
                  <c:v>42552.445590277777</c:v>
                </c:pt>
                <c:pt idx="1807">
                  <c:v>42552.446018981478</c:v>
                </c:pt>
                <c:pt idx="1808">
                  <c:v>42552.446149305557</c:v>
                </c:pt>
                <c:pt idx="1809">
                  <c:v>42552.446164351852</c:v>
                </c:pt>
                <c:pt idx="1810">
                  <c:v>42552.446182870372</c:v>
                </c:pt>
                <c:pt idx="1811">
                  <c:v>42552.446200231483</c:v>
                </c:pt>
                <c:pt idx="1812">
                  <c:v>42552.44621736111</c:v>
                </c:pt>
                <c:pt idx="1813">
                  <c:v>42552.446234490744</c:v>
                </c:pt>
                <c:pt idx="1814">
                  <c:v>42552.446250925925</c:v>
                </c:pt>
                <c:pt idx="1815">
                  <c:v>42552.446267129628</c:v>
                </c:pt>
                <c:pt idx="1816">
                  <c:v>42552.446284259262</c:v>
                </c:pt>
                <c:pt idx="1817">
                  <c:v>42552.446301620374</c:v>
                </c:pt>
                <c:pt idx="1818">
                  <c:v>42552.446318981485</c:v>
                </c:pt>
                <c:pt idx="1819">
                  <c:v>42552.447068055553</c:v>
                </c:pt>
                <c:pt idx="1820">
                  <c:v>42552.447082175924</c:v>
                </c:pt>
                <c:pt idx="1821">
                  <c:v>42552.44709814815</c:v>
                </c:pt>
                <c:pt idx="1822">
                  <c:v>42552.447114351853</c:v>
                </c:pt>
                <c:pt idx="1823">
                  <c:v>42552.447128472224</c:v>
                </c:pt>
                <c:pt idx="1824">
                  <c:v>42552.447337500002</c:v>
                </c:pt>
                <c:pt idx="1825">
                  <c:v>42552.447352546296</c:v>
                </c:pt>
                <c:pt idx="1826">
                  <c:v>42552.447365740743</c:v>
                </c:pt>
                <c:pt idx="1827">
                  <c:v>42552.44737962963</c:v>
                </c:pt>
                <c:pt idx="1828">
                  <c:v>42552.447393287039</c:v>
                </c:pt>
                <c:pt idx="1829">
                  <c:v>42552.447407175925</c:v>
                </c:pt>
                <c:pt idx="1830">
                  <c:v>42552.447421064811</c:v>
                </c:pt>
                <c:pt idx="1831">
                  <c:v>42552.447434953705</c:v>
                </c:pt>
                <c:pt idx="1832">
                  <c:v>42552.447449074076</c:v>
                </c:pt>
                <c:pt idx="1833">
                  <c:v>42552.447778009257</c:v>
                </c:pt>
                <c:pt idx="1834">
                  <c:v>42552.449441898149</c:v>
                </c:pt>
                <c:pt idx="1835">
                  <c:v>42552.451884259259</c:v>
                </c:pt>
                <c:pt idx="1836">
                  <c:v>42552.451892592595</c:v>
                </c:pt>
                <c:pt idx="1837">
                  <c:v>42552.451900925924</c:v>
                </c:pt>
                <c:pt idx="1838">
                  <c:v>42552.451909490737</c:v>
                </c:pt>
                <c:pt idx="1839">
                  <c:v>42552.451918287035</c:v>
                </c:pt>
                <c:pt idx="1840">
                  <c:v>42552.451927083333</c:v>
                </c:pt>
                <c:pt idx="1841">
                  <c:v>42552.451935648147</c:v>
                </c:pt>
                <c:pt idx="1842">
                  <c:v>42552.451944444445</c:v>
                </c:pt>
                <c:pt idx="1843">
                  <c:v>42552.451953009258</c:v>
                </c:pt>
                <c:pt idx="1844">
                  <c:v>42552.451961805556</c:v>
                </c:pt>
                <c:pt idx="1845">
                  <c:v>42552.45197037037</c:v>
                </c:pt>
                <c:pt idx="1846">
                  <c:v>42552.451979166668</c:v>
                </c:pt>
                <c:pt idx="1847">
                  <c:v>42552.451987962966</c:v>
                </c:pt>
                <c:pt idx="1848">
                  <c:v>42552.45199652778</c:v>
                </c:pt>
                <c:pt idx="1849">
                  <c:v>42552.452005324078</c:v>
                </c:pt>
                <c:pt idx="1850">
                  <c:v>42552.452014120368</c:v>
                </c:pt>
                <c:pt idx="1851">
                  <c:v>42552.452022916666</c:v>
                </c:pt>
                <c:pt idx="1852">
                  <c:v>42552.452031712965</c:v>
                </c:pt>
                <c:pt idx="1853">
                  <c:v>42552.452040509263</c:v>
                </c:pt>
                <c:pt idx="1854">
                  <c:v>42552.452049305553</c:v>
                </c:pt>
                <c:pt idx="1855">
                  <c:v>42552.452058101851</c:v>
                </c:pt>
                <c:pt idx="1856">
                  <c:v>42552.452066666665</c:v>
                </c:pt>
                <c:pt idx="1857">
                  <c:v>42552.452075462963</c:v>
                </c:pt>
                <c:pt idx="1858">
                  <c:v>42552.452084259261</c:v>
                </c:pt>
                <c:pt idx="1859">
                  <c:v>42552.452093055559</c:v>
                </c:pt>
                <c:pt idx="1860">
                  <c:v>42552.452101620373</c:v>
                </c:pt>
                <c:pt idx="1861">
                  <c:v>42552.452110416663</c:v>
                </c:pt>
                <c:pt idx="1862">
                  <c:v>42552.452118981484</c:v>
                </c:pt>
                <c:pt idx="1863">
                  <c:v>42552.452127546298</c:v>
                </c:pt>
                <c:pt idx="1864">
                  <c:v>42552.452136111111</c:v>
                </c:pt>
                <c:pt idx="1865">
                  <c:v>42552.452144675925</c:v>
                </c:pt>
                <c:pt idx="1866">
                  <c:v>42552.452153472223</c:v>
                </c:pt>
                <c:pt idx="1867">
                  <c:v>42552.452162037036</c:v>
                </c:pt>
                <c:pt idx="1868">
                  <c:v>42552.452170833334</c:v>
                </c:pt>
                <c:pt idx="1869">
                  <c:v>42552.452179398148</c:v>
                </c:pt>
                <c:pt idx="1870">
                  <c:v>42552.452188194446</c:v>
                </c:pt>
                <c:pt idx="1871">
                  <c:v>42552.452196759259</c:v>
                </c:pt>
                <c:pt idx="1872">
                  <c:v>42552.452205324073</c:v>
                </c:pt>
                <c:pt idx="1873">
                  <c:v>42552.452214120371</c:v>
                </c:pt>
                <c:pt idx="1874">
                  <c:v>42552.452222685184</c:v>
                </c:pt>
                <c:pt idx="1875">
                  <c:v>42552.452231481482</c:v>
                </c:pt>
                <c:pt idx="1876">
                  <c:v>42552.45224027778</c:v>
                </c:pt>
                <c:pt idx="1877">
                  <c:v>42552.452248842594</c:v>
                </c:pt>
                <c:pt idx="1878">
                  <c:v>42552.452257638892</c:v>
                </c:pt>
                <c:pt idx="1879">
                  <c:v>42552.452266203705</c:v>
                </c:pt>
                <c:pt idx="1880">
                  <c:v>42552.452274768519</c:v>
                </c:pt>
                <c:pt idx="1881">
                  <c:v>42552.452283333332</c:v>
                </c:pt>
                <c:pt idx="1882">
                  <c:v>42552.452291898146</c:v>
                </c:pt>
                <c:pt idx="1883">
                  <c:v>42552.452300462966</c:v>
                </c:pt>
                <c:pt idx="1884">
                  <c:v>42552.45230902778</c:v>
                </c:pt>
                <c:pt idx="1885">
                  <c:v>42552.452317824071</c:v>
                </c:pt>
                <c:pt idx="1886">
                  <c:v>42552.452326620369</c:v>
                </c:pt>
                <c:pt idx="1887">
                  <c:v>42552.452335416667</c:v>
                </c:pt>
                <c:pt idx="1888">
                  <c:v>42552.452344212965</c:v>
                </c:pt>
                <c:pt idx="1889">
                  <c:v>42552.45235324074</c:v>
                </c:pt>
                <c:pt idx="1890">
                  <c:v>42552.452362037038</c:v>
                </c:pt>
                <c:pt idx="1891">
                  <c:v>42552.452370833336</c:v>
                </c:pt>
                <c:pt idx="1892">
                  <c:v>42552.452379629627</c:v>
                </c:pt>
                <c:pt idx="1893">
                  <c:v>42552.452388425925</c:v>
                </c:pt>
                <c:pt idx="1894">
                  <c:v>42552.452397222223</c:v>
                </c:pt>
                <c:pt idx="1895">
                  <c:v>42552.452405787037</c:v>
                </c:pt>
                <c:pt idx="1896">
                  <c:v>42552.452414583335</c:v>
                </c:pt>
                <c:pt idx="1897">
                  <c:v>42552.452423379633</c:v>
                </c:pt>
                <c:pt idx="1898">
                  <c:v>42552.452431944446</c:v>
                </c:pt>
                <c:pt idx="1899">
                  <c:v>42552.452440740744</c:v>
                </c:pt>
                <c:pt idx="1900">
                  <c:v>42552.452449537035</c:v>
                </c:pt>
                <c:pt idx="1901">
                  <c:v>42552.452458333333</c:v>
                </c:pt>
                <c:pt idx="1902">
                  <c:v>42552.452467129631</c:v>
                </c:pt>
                <c:pt idx="1903">
                  <c:v>42552.452475925929</c:v>
                </c:pt>
                <c:pt idx="1904">
                  <c:v>42552.45248472222</c:v>
                </c:pt>
                <c:pt idx="1905">
                  <c:v>42552.452493287034</c:v>
                </c:pt>
                <c:pt idx="1906">
                  <c:v>42552.452502083332</c:v>
                </c:pt>
                <c:pt idx="1907">
                  <c:v>42552.45251087963</c:v>
                </c:pt>
                <c:pt idx="1908">
                  <c:v>42552.452519675928</c:v>
                </c:pt>
                <c:pt idx="1909">
                  <c:v>42552.452528472226</c:v>
                </c:pt>
                <c:pt idx="1910">
                  <c:v>42552.452537037039</c:v>
                </c:pt>
                <c:pt idx="1911">
                  <c:v>42552.45254583333</c:v>
                </c:pt>
                <c:pt idx="1912">
                  <c:v>42552.452554398151</c:v>
                </c:pt>
                <c:pt idx="1913">
                  <c:v>42552.452563425926</c:v>
                </c:pt>
                <c:pt idx="1914">
                  <c:v>42552.452572222224</c:v>
                </c:pt>
                <c:pt idx="1915">
                  <c:v>42552.452580787038</c:v>
                </c:pt>
                <c:pt idx="1916">
                  <c:v>42552.452589583336</c:v>
                </c:pt>
                <c:pt idx="1917">
                  <c:v>42552.452598148149</c:v>
                </c:pt>
                <c:pt idx="1918">
                  <c:v>42552.452606712963</c:v>
                </c:pt>
                <c:pt idx="1919">
                  <c:v>42552.452615509261</c:v>
                </c:pt>
                <c:pt idx="1920">
                  <c:v>42552.452624305559</c:v>
                </c:pt>
                <c:pt idx="1921">
                  <c:v>42552.45263310185</c:v>
                </c:pt>
                <c:pt idx="1922">
                  <c:v>42552.452641898148</c:v>
                </c:pt>
                <c:pt idx="1923">
                  <c:v>42552.452650694446</c:v>
                </c:pt>
                <c:pt idx="1924">
                  <c:v>42552.452659490744</c:v>
                </c:pt>
                <c:pt idx="1925">
                  <c:v>42552.452668287035</c:v>
                </c:pt>
                <c:pt idx="1926">
                  <c:v>42552.452677083333</c:v>
                </c:pt>
                <c:pt idx="1927">
                  <c:v>42552.452685648146</c:v>
                </c:pt>
                <c:pt idx="1928">
                  <c:v>42552.45269421296</c:v>
                </c:pt>
                <c:pt idx="1929">
                  <c:v>42552.452703009258</c:v>
                </c:pt>
                <c:pt idx="1930">
                  <c:v>42552.452711574071</c:v>
                </c:pt>
                <c:pt idx="1931">
                  <c:v>42552.452720138892</c:v>
                </c:pt>
                <c:pt idx="1932">
                  <c:v>42552.452728703705</c:v>
                </c:pt>
                <c:pt idx="1933">
                  <c:v>42552.452737500003</c:v>
                </c:pt>
                <c:pt idx="1934">
                  <c:v>42552.452746296294</c:v>
                </c:pt>
                <c:pt idx="1935">
                  <c:v>42552.452755555554</c:v>
                </c:pt>
                <c:pt idx="1936">
                  <c:v>42552.452764814814</c:v>
                </c:pt>
                <c:pt idx="1937">
                  <c:v>42552.45277384259</c:v>
                </c:pt>
                <c:pt idx="1938">
                  <c:v>42552.452782870372</c:v>
                </c:pt>
                <c:pt idx="1939">
                  <c:v>42552.452791898148</c:v>
                </c:pt>
                <c:pt idx="1940">
                  <c:v>42552.452800925923</c:v>
                </c:pt>
                <c:pt idx="1941">
                  <c:v>42552.452809953706</c:v>
                </c:pt>
                <c:pt idx="1942">
                  <c:v>42552.452818749996</c:v>
                </c:pt>
                <c:pt idx="1943">
                  <c:v>42552.452827777779</c:v>
                </c:pt>
                <c:pt idx="1944">
                  <c:v>42552.452836574077</c:v>
                </c:pt>
                <c:pt idx="1945">
                  <c:v>42552.452845601852</c:v>
                </c:pt>
                <c:pt idx="1946">
                  <c:v>42552.452854398151</c:v>
                </c:pt>
                <c:pt idx="1947">
                  <c:v>42552.452863425926</c:v>
                </c:pt>
                <c:pt idx="1948">
                  <c:v>42552.452872222224</c:v>
                </c:pt>
                <c:pt idx="1949">
                  <c:v>42552.452881249999</c:v>
                </c:pt>
                <c:pt idx="1950">
                  <c:v>42552.452890046297</c:v>
                </c:pt>
                <c:pt idx="1951">
                  <c:v>42552.452899074073</c:v>
                </c:pt>
                <c:pt idx="1952">
                  <c:v>42552.452908101855</c:v>
                </c:pt>
                <c:pt idx="1953">
                  <c:v>42552.452916898146</c:v>
                </c:pt>
                <c:pt idx="1954">
                  <c:v>42552.452925694444</c:v>
                </c:pt>
                <c:pt idx="1955">
                  <c:v>42552.45293472222</c:v>
                </c:pt>
                <c:pt idx="1956">
                  <c:v>42552.452943750002</c:v>
                </c:pt>
                <c:pt idx="1957">
                  <c:v>42552.452952546293</c:v>
                </c:pt>
                <c:pt idx="1958">
                  <c:v>42552.452961342591</c:v>
                </c:pt>
                <c:pt idx="1959">
                  <c:v>42552.452970370374</c:v>
                </c:pt>
                <c:pt idx="1960">
                  <c:v>42552.452979398149</c:v>
                </c:pt>
                <c:pt idx="1961">
                  <c:v>42552.452988194447</c:v>
                </c:pt>
                <c:pt idx="1962">
                  <c:v>42552.452997453707</c:v>
                </c:pt>
                <c:pt idx="1963">
                  <c:v>42552.453006481483</c:v>
                </c:pt>
                <c:pt idx="1964">
                  <c:v>42552.453015509258</c:v>
                </c:pt>
                <c:pt idx="1965">
                  <c:v>42552.453024305556</c:v>
                </c:pt>
                <c:pt idx="1966">
                  <c:v>42552.453033333331</c:v>
                </c:pt>
                <c:pt idx="1967">
                  <c:v>42552.453042361114</c:v>
                </c:pt>
                <c:pt idx="1968">
                  <c:v>42552.453051388889</c:v>
                </c:pt>
                <c:pt idx="1969">
                  <c:v>42552.453060416665</c:v>
                </c:pt>
                <c:pt idx="1970">
                  <c:v>42552.453069212963</c:v>
                </c:pt>
                <c:pt idx="1971">
                  <c:v>42552.453078009261</c:v>
                </c:pt>
                <c:pt idx="1972">
                  <c:v>42552.453086574074</c:v>
                </c:pt>
                <c:pt idx="1973">
                  <c:v>42552.453095138888</c:v>
                </c:pt>
                <c:pt idx="1974">
                  <c:v>42552.453103935186</c:v>
                </c:pt>
                <c:pt idx="1975">
                  <c:v>42552.453112731484</c:v>
                </c:pt>
                <c:pt idx="1976">
                  <c:v>42552.453121296297</c:v>
                </c:pt>
                <c:pt idx="1977">
                  <c:v>42552.453130092596</c:v>
                </c:pt>
                <c:pt idx="1978">
                  <c:v>42552.453138657409</c:v>
                </c:pt>
                <c:pt idx="1979">
                  <c:v>42552.453147685184</c:v>
                </c:pt>
                <c:pt idx="1980">
                  <c:v>42552.453156249998</c:v>
                </c:pt>
                <c:pt idx="1981">
                  <c:v>42552.453165046296</c:v>
                </c:pt>
                <c:pt idx="1982">
                  <c:v>42552.453173842594</c:v>
                </c:pt>
                <c:pt idx="1983">
                  <c:v>42552.453182407407</c:v>
                </c:pt>
                <c:pt idx="1984">
                  <c:v>42552.453191203706</c:v>
                </c:pt>
                <c:pt idx="1985">
                  <c:v>42552.453200000004</c:v>
                </c:pt>
                <c:pt idx="1986">
                  <c:v>42552.453208796294</c:v>
                </c:pt>
                <c:pt idx="1987">
                  <c:v>42552.453217592592</c:v>
                </c:pt>
                <c:pt idx="1988">
                  <c:v>42552.45322638889</c:v>
                </c:pt>
                <c:pt idx="1989">
                  <c:v>42552.453235185189</c:v>
                </c:pt>
                <c:pt idx="1990">
                  <c:v>42552.453243981479</c:v>
                </c:pt>
                <c:pt idx="1991">
                  <c:v>42552.453252777777</c:v>
                </c:pt>
                <c:pt idx="1992">
                  <c:v>42552.453261574075</c:v>
                </c:pt>
                <c:pt idx="1993">
                  <c:v>42552.453270370374</c:v>
                </c:pt>
                <c:pt idx="1994">
                  <c:v>42552.453279166664</c:v>
                </c:pt>
                <c:pt idx="1995">
                  <c:v>42552.453287731485</c:v>
                </c:pt>
                <c:pt idx="1996">
                  <c:v>42552.453296527776</c:v>
                </c:pt>
                <c:pt idx="1997">
                  <c:v>42552.453305324074</c:v>
                </c:pt>
                <c:pt idx="1998">
                  <c:v>42552.453314120372</c:v>
                </c:pt>
                <c:pt idx="1999">
                  <c:v>42552.453322685185</c:v>
                </c:pt>
                <c:pt idx="2000">
                  <c:v>42552.453331481483</c:v>
                </c:pt>
                <c:pt idx="2001">
                  <c:v>42552.453340277774</c:v>
                </c:pt>
                <c:pt idx="2002">
                  <c:v>42552.453349074072</c:v>
                </c:pt>
                <c:pt idx="2003">
                  <c:v>42552.45335787037</c:v>
                </c:pt>
                <c:pt idx="2004">
                  <c:v>42552.453366666668</c:v>
                </c:pt>
                <c:pt idx="2005">
                  <c:v>42552.453375462967</c:v>
                </c:pt>
                <c:pt idx="2006">
                  <c:v>42552.453384259257</c:v>
                </c:pt>
                <c:pt idx="2007">
                  <c:v>42552.453393055555</c:v>
                </c:pt>
                <c:pt idx="2008">
                  <c:v>42552.453402083331</c:v>
                </c:pt>
                <c:pt idx="2009">
                  <c:v>42552.453410879629</c:v>
                </c:pt>
                <c:pt idx="2010">
                  <c:v>42552.453419675927</c:v>
                </c:pt>
                <c:pt idx="2011">
                  <c:v>42552.453428472225</c:v>
                </c:pt>
                <c:pt idx="2012">
                  <c:v>42552.453437268516</c:v>
                </c:pt>
                <c:pt idx="2013">
                  <c:v>42552.453446064814</c:v>
                </c:pt>
                <c:pt idx="2014">
                  <c:v>42552.453454861112</c:v>
                </c:pt>
                <c:pt idx="2015">
                  <c:v>42552.45346365741</c:v>
                </c:pt>
                <c:pt idx="2016">
                  <c:v>42552.453472222223</c:v>
                </c:pt>
                <c:pt idx="2017">
                  <c:v>42552.453481018521</c:v>
                </c:pt>
                <c:pt idx="2018">
                  <c:v>42552.453489814812</c:v>
                </c:pt>
                <c:pt idx="2019">
                  <c:v>42552.45349861111</c:v>
                </c:pt>
                <c:pt idx="2020">
                  <c:v>42552.453507638886</c:v>
                </c:pt>
                <c:pt idx="2021">
                  <c:v>42552.453516203706</c:v>
                </c:pt>
                <c:pt idx="2022">
                  <c:v>42552.453524999997</c:v>
                </c:pt>
                <c:pt idx="2023">
                  <c:v>42552.453533564818</c:v>
                </c:pt>
                <c:pt idx="2024">
                  <c:v>42552.453542129631</c:v>
                </c:pt>
                <c:pt idx="2025">
                  <c:v>42552.453550925929</c:v>
                </c:pt>
                <c:pt idx="2026">
                  <c:v>42552.453559490743</c:v>
                </c:pt>
                <c:pt idx="2027">
                  <c:v>42552.453568287034</c:v>
                </c:pt>
                <c:pt idx="2028">
                  <c:v>42552.453577083332</c:v>
                </c:pt>
                <c:pt idx="2029">
                  <c:v>42552.45358587963</c:v>
                </c:pt>
                <c:pt idx="2030">
                  <c:v>42552.453594444443</c:v>
                </c:pt>
                <c:pt idx="2031">
                  <c:v>42552.453603472219</c:v>
                </c:pt>
                <c:pt idx="2032">
                  <c:v>42552.453612500001</c:v>
                </c:pt>
                <c:pt idx="2033">
                  <c:v>42552.453621296299</c:v>
                </c:pt>
                <c:pt idx="2034">
                  <c:v>42552.45363009259</c:v>
                </c:pt>
                <c:pt idx="2035">
                  <c:v>42552.453638888888</c:v>
                </c:pt>
                <c:pt idx="2036">
                  <c:v>42552.453647685186</c:v>
                </c:pt>
                <c:pt idx="2037">
                  <c:v>42552.45365625</c:v>
                </c:pt>
                <c:pt idx="2038">
                  <c:v>42552.453665046298</c:v>
                </c:pt>
                <c:pt idx="2039">
                  <c:v>42552.453673842596</c:v>
                </c:pt>
                <c:pt idx="2040">
                  <c:v>42552.453682407409</c:v>
                </c:pt>
                <c:pt idx="2041">
                  <c:v>42552.4536912037</c:v>
                </c:pt>
                <c:pt idx="2042">
                  <c:v>42552.453699999998</c:v>
                </c:pt>
                <c:pt idx="2043">
                  <c:v>42552.453708796296</c:v>
                </c:pt>
                <c:pt idx="2044">
                  <c:v>42552.453717592594</c:v>
                </c:pt>
                <c:pt idx="2045">
                  <c:v>42552.453726388892</c:v>
                </c:pt>
                <c:pt idx="2046">
                  <c:v>42552.453735185183</c:v>
                </c:pt>
                <c:pt idx="2047">
                  <c:v>42552.453743981481</c:v>
                </c:pt>
                <c:pt idx="2048">
                  <c:v>42552.453752546295</c:v>
                </c:pt>
                <c:pt idx="2049">
                  <c:v>42552.453761342593</c:v>
                </c:pt>
                <c:pt idx="2050">
                  <c:v>42552.453770138891</c:v>
                </c:pt>
                <c:pt idx="2051">
                  <c:v>42552.453778703704</c:v>
                </c:pt>
                <c:pt idx="2052">
                  <c:v>42552.453787500002</c:v>
                </c:pt>
                <c:pt idx="2053">
                  <c:v>42552.453796064816</c:v>
                </c:pt>
                <c:pt idx="2054">
                  <c:v>42552.453804861114</c:v>
                </c:pt>
                <c:pt idx="2055">
                  <c:v>42552.453813657405</c:v>
                </c:pt>
                <c:pt idx="2056">
                  <c:v>42552.453822685187</c:v>
                </c:pt>
                <c:pt idx="2057">
                  <c:v>42552.453831250001</c:v>
                </c:pt>
                <c:pt idx="2058">
                  <c:v>42552.453839814814</c:v>
                </c:pt>
                <c:pt idx="2059">
                  <c:v>42552.453848379628</c:v>
                </c:pt>
                <c:pt idx="2060">
                  <c:v>42552.453856944441</c:v>
                </c:pt>
                <c:pt idx="2061">
                  <c:v>42552.453865740739</c:v>
                </c:pt>
                <c:pt idx="2062">
                  <c:v>42552.453874305553</c:v>
                </c:pt>
                <c:pt idx="2063">
                  <c:v>42552.453882870373</c:v>
                </c:pt>
                <c:pt idx="2064">
                  <c:v>42552.453891666664</c:v>
                </c:pt>
                <c:pt idx="2065">
                  <c:v>42552.453900231485</c:v>
                </c:pt>
                <c:pt idx="2066">
                  <c:v>42552.453909027776</c:v>
                </c:pt>
                <c:pt idx="2067">
                  <c:v>42552.453917592589</c:v>
                </c:pt>
                <c:pt idx="2068">
                  <c:v>42552.45392615741</c:v>
                </c:pt>
                <c:pt idx="2069">
                  <c:v>42552.453934953701</c:v>
                </c:pt>
                <c:pt idx="2070">
                  <c:v>42552.453943518522</c:v>
                </c:pt>
                <c:pt idx="2071">
                  <c:v>42552.453952083335</c:v>
                </c:pt>
                <c:pt idx="2072">
                  <c:v>42552.453960879633</c:v>
                </c:pt>
                <c:pt idx="2073">
                  <c:v>42552.453969212962</c:v>
                </c:pt>
                <c:pt idx="2074">
                  <c:v>42552.453977777775</c:v>
                </c:pt>
                <c:pt idx="2075">
                  <c:v>42552.453986342596</c:v>
                </c:pt>
                <c:pt idx="2076">
                  <c:v>42552.45399490741</c:v>
                </c:pt>
                <c:pt idx="2077">
                  <c:v>42552.454003472223</c:v>
                </c:pt>
                <c:pt idx="2078">
                  <c:v>42552.454012037037</c:v>
                </c:pt>
                <c:pt idx="2079">
                  <c:v>42552.45402060185</c:v>
                </c:pt>
                <c:pt idx="2080">
                  <c:v>42552.454029166664</c:v>
                </c:pt>
                <c:pt idx="2081">
                  <c:v>42552.454037731484</c:v>
                </c:pt>
                <c:pt idx="2082">
                  <c:v>42552.454046296298</c:v>
                </c:pt>
                <c:pt idx="2083">
                  <c:v>42552.454055092596</c:v>
                </c:pt>
                <c:pt idx="2084">
                  <c:v>42552.454063657409</c:v>
                </c:pt>
                <c:pt idx="2085">
                  <c:v>42552.454072222223</c:v>
                </c:pt>
                <c:pt idx="2086">
                  <c:v>42552.454081018521</c:v>
                </c:pt>
                <c:pt idx="2087">
                  <c:v>42552.454089814812</c:v>
                </c:pt>
                <c:pt idx="2088">
                  <c:v>42552.454098379632</c:v>
                </c:pt>
                <c:pt idx="2089">
                  <c:v>42552.454107175923</c:v>
                </c:pt>
                <c:pt idx="2090">
                  <c:v>42552.454115972221</c:v>
                </c:pt>
                <c:pt idx="2091">
                  <c:v>42552.454124768519</c:v>
                </c:pt>
                <c:pt idx="2092">
                  <c:v>42552.454133333333</c:v>
                </c:pt>
                <c:pt idx="2093">
                  <c:v>42552.454142129631</c:v>
                </c:pt>
                <c:pt idx="2094">
                  <c:v>42552.454150925929</c:v>
                </c:pt>
                <c:pt idx="2095">
                  <c:v>42552.45415972222</c:v>
                </c:pt>
                <c:pt idx="2096">
                  <c:v>42552.45416828704</c:v>
                </c:pt>
                <c:pt idx="2097">
                  <c:v>42552.454177083331</c:v>
                </c:pt>
                <c:pt idx="2098">
                  <c:v>42552.454185879629</c:v>
                </c:pt>
                <c:pt idx="2099">
                  <c:v>42552.454194444443</c:v>
                </c:pt>
                <c:pt idx="2100">
                  <c:v>42552.454203009256</c:v>
                </c:pt>
                <c:pt idx="2101">
                  <c:v>42552.454211574077</c:v>
                </c:pt>
                <c:pt idx="2102">
                  <c:v>42552.45422013889</c:v>
                </c:pt>
                <c:pt idx="2103">
                  <c:v>42552.454228703704</c:v>
                </c:pt>
                <c:pt idx="2104">
                  <c:v>42552.454237268517</c:v>
                </c:pt>
                <c:pt idx="2105">
                  <c:v>42552.454245833331</c:v>
                </c:pt>
                <c:pt idx="2106">
                  <c:v>42552.454254398152</c:v>
                </c:pt>
                <c:pt idx="2107">
                  <c:v>42552.454262962965</c:v>
                </c:pt>
                <c:pt idx="2108">
                  <c:v>42552.454271296294</c:v>
                </c:pt>
                <c:pt idx="2109">
                  <c:v>42552.454279861115</c:v>
                </c:pt>
                <c:pt idx="2110">
                  <c:v>42552.454288657405</c:v>
                </c:pt>
                <c:pt idx="2111">
                  <c:v>42552.454297222219</c:v>
                </c:pt>
                <c:pt idx="2112">
                  <c:v>42552.454306018517</c:v>
                </c:pt>
                <c:pt idx="2113">
                  <c:v>42552.454314814815</c:v>
                </c:pt>
                <c:pt idx="2114">
                  <c:v>42552.454323379628</c:v>
                </c:pt>
                <c:pt idx="2115">
                  <c:v>42552.454332175927</c:v>
                </c:pt>
                <c:pt idx="2116">
                  <c:v>42552.45434074074</c:v>
                </c:pt>
                <c:pt idx="2117">
                  <c:v>42552.454349305553</c:v>
                </c:pt>
                <c:pt idx="2118">
                  <c:v>42552.454358101852</c:v>
                </c:pt>
                <c:pt idx="2119">
                  <c:v>42552.45436689815</c:v>
                </c:pt>
                <c:pt idx="2120">
                  <c:v>42552.454375694448</c:v>
                </c:pt>
                <c:pt idx="2121">
                  <c:v>42552.454384490738</c:v>
                </c:pt>
                <c:pt idx="2122">
                  <c:v>42552.454393287037</c:v>
                </c:pt>
                <c:pt idx="2123">
                  <c:v>42552.45440185185</c:v>
                </c:pt>
                <c:pt idx="2124">
                  <c:v>42552.454410416663</c:v>
                </c:pt>
                <c:pt idx="2125">
                  <c:v>42552.454418981484</c:v>
                </c:pt>
                <c:pt idx="2126">
                  <c:v>42552.454427546298</c:v>
                </c:pt>
                <c:pt idx="2127">
                  <c:v>42552.454436342596</c:v>
                </c:pt>
                <c:pt idx="2128">
                  <c:v>42552.454444907409</c:v>
                </c:pt>
                <c:pt idx="2129">
                  <c:v>42552.454453703707</c:v>
                </c:pt>
                <c:pt idx="2130">
                  <c:v>42552.454462499998</c:v>
                </c:pt>
                <c:pt idx="2131">
                  <c:v>42552.454471064812</c:v>
                </c:pt>
                <c:pt idx="2132">
                  <c:v>42552.454479629632</c:v>
                </c:pt>
                <c:pt idx="2133">
                  <c:v>42552.454488194446</c:v>
                </c:pt>
                <c:pt idx="2134">
                  <c:v>42552.454496759259</c:v>
                </c:pt>
                <c:pt idx="2135">
                  <c:v>42552.454505324073</c:v>
                </c:pt>
                <c:pt idx="2136">
                  <c:v>42552.454513888886</c:v>
                </c:pt>
                <c:pt idx="2137">
                  <c:v>42552.454522453707</c:v>
                </c:pt>
                <c:pt idx="2138">
                  <c:v>42552.454531249998</c:v>
                </c:pt>
                <c:pt idx="2139">
                  <c:v>42552.454539814818</c:v>
                </c:pt>
                <c:pt idx="2140">
                  <c:v>42552.454548379632</c:v>
                </c:pt>
                <c:pt idx="2141">
                  <c:v>42552.454556712961</c:v>
                </c:pt>
                <c:pt idx="2142">
                  <c:v>42552.454565509259</c:v>
                </c:pt>
                <c:pt idx="2143">
                  <c:v>42552.454574074072</c:v>
                </c:pt>
                <c:pt idx="2144">
                  <c:v>42552.454582638886</c:v>
                </c:pt>
                <c:pt idx="2145">
                  <c:v>42552.454591435184</c:v>
                </c:pt>
                <c:pt idx="2146">
                  <c:v>42552.454599999997</c:v>
                </c:pt>
                <c:pt idx="2147">
                  <c:v>42552.454608796295</c:v>
                </c:pt>
                <c:pt idx="2148">
                  <c:v>42552.454617361109</c:v>
                </c:pt>
                <c:pt idx="2149">
                  <c:v>42552.454626157407</c:v>
                </c:pt>
                <c:pt idx="2150">
                  <c:v>42552.45463472222</c:v>
                </c:pt>
                <c:pt idx="2151">
                  <c:v>42552.454643287034</c:v>
                </c:pt>
                <c:pt idx="2152">
                  <c:v>42552.454652083332</c:v>
                </c:pt>
                <c:pt idx="2153">
                  <c:v>42552.454660648145</c:v>
                </c:pt>
                <c:pt idx="2154">
                  <c:v>42552.454669212966</c:v>
                </c:pt>
                <c:pt idx="2155">
                  <c:v>42552.45467777778</c:v>
                </c:pt>
                <c:pt idx="2156">
                  <c:v>42552.454686342593</c:v>
                </c:pt>
                <c:pt idx="2157">
                  <c:v>42552.454695138891</c:v>
                </c:pt>
                <c:pt idx="2158">
                  <c:v>42552.454703703705</c:v>
                </c:pt>
                <c:pt idx="2159">
                  <c:v>42552.454712268518</c:v>
                </c:pt>
                <c:pt idx="2160">
                  <c:v>42552.454720833332</c:v>
                </c:pt>
                <c:pt idx="2161">
                  <c:v>42552.45472962963</c:v>
                </c:pt>
                <c:pt idx="2162">
                  <c:v>42552.454738194443</c:v>
                </c:pt>
                <c:pt idx="2163">
                  <c:v>42552.454746759257</c:v>
                </c:pt>
                <c:pt idx="2164">
                  <c:v>42552.454755324077</c:v>
                </c:pt>
                <c:pt idx="2165">
                  <c:v>42552.454763888891</c:v>
                </c:pt>
                <c:pt idx="2166">
                  <c:v>42552.454772453704</c:v>
                </c:pt>
                <c:pt idx="2167">
                  <c:v>42552.454781018518</c:v>
                </c:pt>
                <c:pt idx="2168">
                  <c:v>42552.454789814816</c:v>
                </c:pt>
                <c:pt idx="2169">
                  <c:v>42552.454798379629</c:v>
                </c:pt>
                <c:pt idx="2170">
                  <c:v>42552.454806944443</c:v>
                </c:pt>
                <c:pt idx="2171">
                  <c:v>42552.454815277779</c:v>
                </c:pt>
                <c:pt idx="2172">
                  <c:v>42552.454824074077</c:v>
                </c:pt>
                <c:pt idx="2173">
                  <c:v>42552.454832870368</c:v>
                </c:pt>
                <c:pt idx="2174">
                  <c:v>42552.454841666666</c:v>
                </c:pt>
                <c:pt idx="2175">
                  <c:v>42552.454850462964</c:v>
                </c:pt>
                <c:pt idx="2176">
                  <c:v>42552.454859027777</c:v>
                </c:pt>
                <c:pt idx="2177">
                  <c:v>42552.454867592591</c:v>
                </c:pt>
                <c:pt idx="2178">
                  <c:v>42552.454876157404</c:v>
                </c:pt>
                <c:pt idx="2179">
                  <c:v>42552.454884722225</c:v>
                </c:pt>
                <c:pt idx="2180">
                  <c:v>42552.454893287038</c:v>
                </c:pt>
                <c:pt idx="2181">
                  <c:v>42552.454901851852</c:v>
                </c:pt>
                <c:pt idx="2182">
                  <c:v>42552.454910416665</c:v>
                </c:pt>
                <c:pt idx="2183">
                  <c:v>42552.454918981479</c:v>
                </c:pt>
                <c:pt idx="2184">
                  <c:v>42552.454927777777</c:v>
                </c:pt>
                <c:pt idx="2185">
                  <c:v>42552.45493634259</c:v>
                </c:pt>
                <c:pt idx="2186">
                  <c:v>42552.454945138888</c:v>
                </c:pt>
                <c:pt idx="2187">
                  <c:v>42552.454953472225</c:v>
                </c:pt>
                <c:pt idx="2188">
                  <c:v>42552.454962268515</c:v>
                </c:pt>
                <c:pt idx="2189">
                  <c:v>42552.454970833336</c:v>
                </c:pt>
                <c:pt idx="2190">
                  <c:v>42552.454979629627</c:v>
                </c:pt>
                <c:pt idx="2191">
                  <c:v>42552.45498865741</c:v>
                </c:pt>
                <c:pt idx="2192">
                  <c:v>42552.4549974537</c:v>
                </c:pt>
                <c:pt idx="2193">
                  <c:v>42552.455006249998</c:v>
                </c:pt>
                <c:pt idx="2194">
                  <c:v>42552.455014814812</c:v>
                </c:pt>
                <c:pt idx="2195">
                  <c:v>42552.45502361111</c:v>
                </c:pt>
                <c:pt idx="2196">
                  <c:v>42552.455032175923</c:v>
                </c:pt>
                <c:pt idx="2197">
                  <c:v>42552.455040740744</c:v>
                </c:pt>
                <c:pt idx="2198">
                  <c:v>42552.455049305558</c:v>
                </c:pt>
                <c:pt idx="2199">
                  <c:v>42552.455057870371</c:v>
                </c:pt>
                <c:pt idx="2200">
                  <c:v>42552.455066666669</c:v>
                </c:pt>
                <c:pt idx="2201">
                  <c:v>42552.455075231483</c:v>
                </c:pt>
                <c:pt idx="2202">
                  <c:v>42552.455084027781</c:v>
                </c:pt>
                <c:pt idx="2203">
                  <c:v>42552.455092592594</c:v>
                </c:pt>
                <c:pt idx="2204">
                  <c:v>42552.455101388892</c:v>
                </c:pt>
                <c:pt idx="2205">
                  <c:v>42552.455109953706</c:v>
                </c:pt>
                <c:pt idx="2206">
                  <c:v>42552.455118518519</c:v>
                </c:pt>
                <c:pt idx="2207">
                  <c:v>42552.455127083333</c:v>
                </c:pt>
                <c:pt idx="2208">
                  <c:v>42552.455135879631</c:v>
                </c:pt>
                <c:pt idx="2209">
                  <c:v>42552.455144444444</c:v>
                </c:pt>
                <c:pt idx="2210">
                  <c:v>42552.455153009258</c:v>
                </c:pt>
                <c:pt idx="2211">
                  <c:v>42552.455161805556</c:v>
                </c:pt>
                <c:pt idx="2212">
                  <c:v>42552.455170370369</c:v>
                </c:pt>
                <c:pt idx="2213">
                  <c:v>42552.455178935183</c:v>
                </c:pt>
                <c:pt idx="2214">
                  <c:v>42552.455187500003</c:v>
                </c:pt>
                <c:pt idx="2215">
                  <c:v>42552.455196064817</c:v>
                </c:pt>
                <c:pt idx="2216">
                  <c:v>42552.45520462963</c:v>
                </c:pt>
                <c:pt idx="2217">
                  <c:v>42552.455213194444</c:v>
                </c:pt>
                <c:pt idx="2218">
                  <c:v>42552.455221759257</c:v>
                </c:pt>
                <c:pt idx="2219">
                  <c:v>42552.455230324071</c:v>
                </c:pt>
                <c:pt idx="2220">
                  <c:v>42552.455238888891</c:v>
                </c:pt>
                <c:pt idx="2221">
                  <c:v>42552.455247453705</c:v>
                </c:pt>
                <c:pt idx="2222">
                  <c:v>42552.455258101851</c:v>
                </c:pt>
                <c:pt idx="2223">
                  <c:v>42552.455274768516</c:v>
                </c:pt>
                <c:pt idx="2224">
                  <c:v>42552.455283101852</c:v>
                </c:pt>
                <c:pt idx="2225">
                  <c:v>42552.455291435188</c:v>
                </c:pt>
                <c:pt idx="2226">
                  <c:v>42552.455300000001</c:v>
                </c:pt>
                <c:pt idx="2227">
                  <c:v>42552.455307638891</c:v>
                </c:pt>
                <c:pt idx="2228">
                  <c:v>42552.455315046296</c:v>
                </c:pt>
                <c:pt idx="2229">
                  <c:v>42552.455322685186</c:v>
                </c:pt>
                <c:pt idx="2230">
                  <c:v>42552.455330092591</c:v>
                </c:pt>
                <c:pt idx="2231">
                  <c:v>42552.455337500003</c:v>
                </c:pt>
                <c:pt idx="2232">
                  <c:v>42552.455345138886</c:v>
                </c:pt>
                <c:pt idx="2233">
                  <c:v>42552.455351851851</c:v>
                </c:pt>
                <c:pt idx="2234">
                  <c:v>42552.455357870371</c:v>
                </c:pt>
                <c:pt idx="2235">
                  <c:v>42552.455363657406</c:v>
                </c:pt>
                <c:pt idx="2236">
                  <c:v>42552.455369444448</c:v>
                </c:pt>
                <c:pt idx="2237">
                  <c:v>42552.455374999998</c:v>
                </c:pt>
                <c:pt idx="2238">
                  <c:v>42552.455380555555</c:v>
                </c:pt>
                <c:pt idx="2239">
                  <c:v>42552.455386111113</c:v>
                </c:pt>
                <c:pt idx="2240">
                  <c:v>42552.45539166667</c:v>
                </c:pt>
                <c:pt idx="2241">
                  <c:v>42552.45539722222</c:v>
                </c:pt>
                <c:pt idx="2242">
                  <c:v>42552.455402777778</c:v>
                </c:pt>
                <c:pt idx="2243">
                  <c:v>42552.455408333335</c:v>
                </c:pt>
                <c:pt idx="2244">
                  <c:v>42552.455413888893</c:v>
                </c:pt>
                <c:pt idx="2245">
                  <c:v>42552.455419444443</c:v>
                </c:pt>
                <c:pt idx="2246">
                  <c:v>42552.455425</c:v>
                </c:pt>
                <c:pt idx="2247">
                  <c:v>42552.455430555558</c:v>
                </c:pt>
                <c:pt idx="2248">
                  <c:v>42552.455436111108</c:v>
                </c:pt>
                <c:pt idx="2249">
                  <c:v>42552.455441666665</c:v>
                </c:pt>
                <c:pt idx="2250">
                  <c:v>42552.455447222223</c:v>
                </c:pt>
                <c:pt idx="2251">
                  <c:v>42552.455452546295</c:v>
                </c:pt>
                <c:pt idx="2252">
                  <c:v>42552.455458101853</c:v>
                </c:pt>
                <c:pt idx="2253">
                  <c:v>42552.45546365741</c:v>
                </c:pt>
                <c:pt idx="2254">
                  <c:v>42552.45546921296</c:v>
                </c:pt>
                <c:pt idx="2255">
                  <c:v>42552.455474768518</c:v>
                </c:pt>
                <c:pt idx="2256">
                  <c:v>42552.455480324075</c:v>
                </c:pt>
                <c:pt idx="2257">
                  <c:v>42552.455485879633</c:v>
                </c:pt>
                <c:pt idx="2258">
                  <c:v>42552.455491435183</c:v>
                </c:pt>
                <c:pt idx="2259">
                  <c:v>42552.45549699074</c:v>
                </c:pt>
                <c:pt idx="2260">
                  <c:v>42552.455502546298</c:v>
                </c:pt>
                <c:pt idx="2261">
                  <c:v>42552.455508101855</c:v>
                </c:pt>
                <c:pt idx="2262">
                  <c:v>42552.455513657405</c:v>
                </c:pt>
                <c:pt idx="2263">
                  <c:v>42552.455519212963</c:v>
                </c:pt>
                <c:pt idx="2264">
                  <c:v>42552.45552476852</c:v>
                </c:pt>
                <c:pt idx="2265">
                  <c:v>42552.455530324078</c:v>
                </c:pt>
                <c:pt idx="2266">
                  <c:v>42552.455535648151</c:v>
                </c:pt>
                <c:pt idx="2267">
                  <c:v>42552.455541203701</c:v>
                </c:pt>
                <c:pt idx="2268">
                  <c:v>42552.455546759258</c:v>
                </c:pt>
                <c:pt idx="2269">
                  <c:v>42552.455552314816</c:v>
                </c:pt>
                <c:pt idx="2270">
                  <c:v>42552.455557870373</c:v>
                </c:pt>
                <c:pt idx="2271">
                  <c:v>42552.455563425923</c:v>
                </c:pt>
                <c:pt idx="2272">
                  <c:v>42552.455568981481</c:v>
                </c:pt>
                <c:pt idx="2273">
                  <c:v>42552.455574537038</c:v>
                </c:pt>
                <c:pt idx="2274">
                  <c:v>42552.455580092595</c:v>
                </c:pt>
                <c:pt idx="2275">
                  <c:v>42552.455585648146</c:v>
                </c:pt>
                <c:pt idx="2276">
                  <c:v>42552.455591203703</c:v>
                </c:pt>
                <c:pt idx="2277">
                  <c:v>42552.455596759261</c:v>
                </c:pt>
                <c:pt idx="2278">
                  <c:v>42552.455602314818</c:v>
                </c:pt>
                <c:pt idx="2279">
                  <c:v>42552.455607870368</c:v>
                </c:pt>
                <c:pt idx="2280">
                  <c:v>42552.455613425926</c:v>
                </c:pt>
                <c:pt idx="2281">
                  <c:v>42552.455618981483</c:v>
                </c:pt>
                <c:pt idx="2282">
                  <c:v>42552.45562453704</c:v>
                </c:pt>
                <c:pt idx="2283">
                  <c:v>42552.455630092591</c:v>
                </c:pt>
                <c:pt idx="2284">
                  <c:v>42552.455635648148</c:v>
                </c:pt>
                <c:pt idx="2285">
                  <c:v>42552.455641203705</c:v>
                </c:pt>
                <c:pt idx="2286">
                  <c:v>42552.455646759263</c:v>
                </c:pt>
                <c:pt idx="2287">
                  <c:v>42552.455652314813</c:v>
                </c:pt>
                <c:pt idx="2288">
                  <c:v>42552.45565787037</c:v>
                </c:pt>
                <c:pt idx="2289">
                  <c:v>42552.455663425928</c:v>
                </c:pt>
                <c:pt idx="2290">
                  <c:v>42552.455668981478</c:v>
                </c:pt>
                <c:pt idx="2291">
                  <c:v>42552.455674537036</c:v>
                </c:pt>
                <c:pt idx="2292">
                  <c:v>42552.455680092593</c:v>
                </c:pt>
                <c:pt idx="2293">
                  <c:v>42552.45568564815</c:v>
                </c:pt>
                <c:pt idx="2294">
                  <c:v>42552.455691203701</c:v>
                </c:pt>
                <c:pt idx="2295">
                  <c:v>42552.455696759258</c:v>
                </c:pt>
                <c:pt idx="2296">
                  <c:v>42552.455702314815</c:v>
                </c:pt>
                <c:pt idx="2297">
                  <c:v>42552.455707870373</c:v>
                </c:pt>
                <c:pt idx="2298">
                  <c:v>42552.455713425923</c:v>
                </c:pt>
                <c:pt idx="2299">
                  <c:v>42552.45571898148</c:v>
                </c:pt>
                <c:pt idx="2300">
                  <c:v>42552.455724537038</c:v>
                </c:pt>
                <c:pt idx="2301">
                  <c:v>42552.455730092595</c:v>
                </c:pt>
                <c:pt idx="2302">
                  <c:v>42552.455735648145</c:v>
                </c:pt>
                <c:pt idx="2303">
                  <c:v>42552.455741203703</c:v>
                </c:pt>
                <c:pt idx="2304">
                  <c:v>42552.45574675926</c:v>
                </c:pt>
                <c:pt idx="2305">
                  <c:v>42552.455752314818</c:v>
                </c:pt>
                <c:pt idx="2306">
                  <c:v>42552.455757870368</c:v>
                </c:pt>
                <c:pt idx="2307">
                  <c:v>42552.455763425925</c:v>
                </c:pt>
                <c:pt idx="2308">
                  <c:v>42552.455768749998</c:v>
                </c:pt>
                <c:pt idx="2309">
                  <c:v>42552.45577453704</c:v>
                </c:pt>
                <c:pt idx="2310">
                  <c:v>42552.45578009259</c:v>
                </c:pt>
                <c:pt idx="2311">
                  <c:v>42552.455785648148</c:v>
                </c:pt>
                <c:pt idx="2312">
                  <c:v>42552.455791203705</c:v>
                </c:pt>
                <c:pt idx="2313">
                  <c:v>42552.455796759263</c:v>
                </c:pt>
                <c:pt idx="2314">
                  <c:v>42552.455803009259</c:v>
                </c:pt>
                <c:pt idx="2315">
                  <c:v>42552.455809953703</c:v>
                </c:pt>
                <c:pt idx="2316">
                  <c:v>42552.45581712963</c:v>
                </c:pt>
                <c:pt idx="2317">
                  <c:v>42552.455824999997</c:v>
                </c:pt>
                <c:pt idx="2318">
                  <c:v>42552.455833101849</c:v>
                </c:pt>
                <c:pt idx="2319">
                  <c:v>42552.455841435185</c:v>
                </c:pt>
                <c:pt idx="2320">
                  <c:v>42552.455849999998</c:v>
                </c:pt>
                <c:pt idx="2321">
                  <c:v>42552.455858333335</c:v>
                </c:pt>
                <c:pt idx="2322">
                  <c:v>42552.455866898148</c:v>
                </c:pt>
                <c:pt idx="2323">
                  <c:v>42552.45599490741</c:v>
                </c:pt>
                <c:pt idx="2324">
                  <c:v>42552.456003009262</c:v>
                </c:pt>
                <c:pt idx="2325">
                  <c:v>42552.456011342591</c:v>
                </c:pt>
                <c:pt idx="2326">
                  <c:v>42552.456019907404</c:v>
                </c:pt>
                <c:pt idx="2327">
                  <c:v>42552.456028703702</c:v>
                </c:pt>
                <c:pt idx="2328">
                  <c:v>42552.456037268516</c:v>
                </c:pt>
                <c:pt idx="2329">
                  <c:v>42552.456046064814</c:v>
                </c:pt>
                <c:pt idx="2330">
                  <c:v>42552.456054629627</c:v>
                </c:pt>
                <c:pt idx="2331">
                  <c:v>42552.456063194448</c:v>
                </c:pt>
                <c:pt idx="2332">
                  <c:v>42552.456071759261</c:v>
                </c:pt>
                <c:pt idx="2333">
                  <c:v>42552.456080324075</c:v>
                </c:pt>
                <c:pt idx="2334">
                  <c:v>42552.456088888888</c:v>
                </c:pt>
                <c:pt idx="2335">
                  <c:v>42552.456097685186</c:v>
                </c:pt>
                <c:pt idx="2336">
                  <c:v>42552.456106481484</c:v>
                </c:pt>
                <c:pt idx="2337">
                  <c:v>42552.456115277775</c:v>
                </c:pt>
                <c:pt idx="2338">
                  <c:v>42552.456124074073</c:v>
                </c:pt>
                <c:pt idx="2339">
                  <c:v>42552.456132870371</c:v>
                </c:pt>
                <c:pt idx="2340">
                  <c:v>42552.456141666669</c:v>
                </c:pt>
                <c:pt idx="2341">
                  <c:v>42552.45615046296</c:v>
                </c:pt>
                <c:pt idx="2342">
                  <c:v>42552.456159259258</c:v>
                </c:pt>
                <c:pt idx="2343">
                  <c:v>42552.456168055556</c:v>
                </c:pt>
                <c:pt idx="2344">
                  <c:v>42552.456176851854</c:v>
                </c:pt>
                <c:pt idx="2345">
                  <c:v>42552.456185416668</c:v>
                </c:pt>
                <c:pt idx="2346">
                  <c:v>42552.456193981481</c:v>
                </c:pt>
                <c:pt idx="2347">
                  <c:v>42552.456202546295</c:v>
                </c:pt>
                <c:pt idx="2348">
                  <c:v>42552.456211111108</c:v>
                </c:pt>
                <c:pt idx="2349">
                  <c:v>42552.456219907406</c:v>
                </c:pt>
                <c:pt idx="2350">
                  <c:v>42552.45622847222</c:v>
                </c:pt>
                <c:pt idx="2351">
                  <c:v>42552.45623703704</c:v>
                </c:pt>
                <c:pt idx="2352">
                  <c:v>42552.456245601854</c:v>
                </c:pt>
                <c:pt idx="2353">
                  <c:v>42552.456254166667</c:v>
                </c:pt>
                <c:pt idx="2354">
                  <c:v>42552.456262962965</c:v>
                </c:pt>
                <c:pt idx="2355">
                  <c:v>42552.456271527779</c:v>
                </c:pt>
                <c:pt idx="2356">
                  <c:v>42552.456279861108</c:v>
                </c:pt>
                <c:pt idx="2357">
                  <c:v>42552.456288657406</c:v>
                </c:pt>
                <c:pt idx="2358">
                  <c:v>42552.456296990742</c:v>
                </c:pt>
                <c:pt idx="2359">
                  <c:v>42552.456305555555</c:v>
                </c:pt>
                <c:pt idx="2360">
                  <c:v>42552.456313888892</c:v>
                </c:pt>
                <c:pt idx="2361">
                  <c:v>42552.456322453705</c:v>
                </c:pt>
                <c:pt idx="2362">
                  <c:v>42552.456331018519</c:v>
                </c:pt>
                <c:pt idx="2363">
                  <c:v>42552.456339583332</c:v>
                </c:pt>
                <c:pt idx="2364">
                  <c:v>42552.45634837963</c:v>
                </c:pt>
                <c:pt idx="2365">
                  <c:v>42552.456356944444</c:v>
                </c:pt>
                <c:pt idx="2366">
                  <c:v>42552.456365509257</c:v>
                </c:pt>
                <c:pt idx="2367">
                  <c:v>42552.45637407407</c:v>
                </c:pt>
                <c:pt idx="2368">
                  <c:v>42552.456382638891</c:v>
                </c:pt>
                <c:pt idx="2369">
                  <c:v>42552.456391435182</c:v>
                </c:pt>
                <c:pt idx="2370">
                  <c:v>42552.456400000003</c:v>
                </c:pt>
                <c:pt idx="2371">
                  <c:v>42552.456408796294</c:v>
                </c:pt>
                <c:pt idx="2372">
                  <c:v>42552.456417592592</c:v>
                </c:pt>
                <c:pt idx="2373">
                  <c:v>42552.456426157405</c:v>
                </c:pt>
                <c:pt idx="2374">
                  <c:v>42552.456434490741</c:v>
                </c:pt>
                <c:pt idx="2375">
                  <c:v>42552.456443055555</c:v>
                </c:pt>
                <c:pt idx="2376">
                  <c:v>42552.456451620368</c:v>
                </c:pt>
                <c:pt idx="2377">
                  <c:v>42552.456460185182</c:v>
                </c:pt>
                <c:pt idx="2378">
                  <c:v>42552.456468750002</c:v>
                </c:pt>
                <c:pt idx="2379">
                  <c:v>42552.456477546293</c:v>
                </c:pt>
                <c:pt idx="2380">
                  <c:v>42552.456486342591</c:v>
                </c:pt>
                <c:pt idx="2381">
                  <c:v>42552.456495138889</c:v>
                </c:pt>
                <c:pt idx="2382">
                  <c:v>42552.456503703703</c:v>
                </c:pt>
                <c:pt idx="2383">
                  <c:v>42552.456513657409</c:v>
                </c:pt>
                <c:pt idx="2384">
                  <c:v>42552.465811805552</c:v>
                </c:pt>
                <c:pt idx="2385">
                  <c:v>42552.478101851855</c:v>
                </c:pt>
                <c:pt idx="2386">
                  <c:v>42552.484164583337</c:v>
                </c:pt>
                <c:pt idx="2387">
                  <c:v>42552.484186111113</c:v>
                </c:pt>
                <c:pt idx="2388">
                  <c:v>42552.484199768522</c:v>
                </c:pt>
                <c:pt idx="2389">
                  <c:v>42552.484212962961</c:v>
                </c:pt>
                <c:pt idx="2390">
                  <c:v>42552.48422662037</c:v>
                </c:pt>
                <c:pt idx="2391">
                  <c:v>42552.484240740741</c:v>
                </c:pt>
                <c:pt idx="2392">
                  <c:v>42552.484255555559</c:v>
                </c:pt>
                <c:pt idx="2393">
                  <c:v>42552.484271064815</c:v>
                </c:pt>
                <c:pt idx="2394">
                  <c:v>42552.484287268519</c:v>
                </c:pt>
                <c:pt idx="2395">
                  <c:v>42552.484304398145</c:v>
                </c:pt>
                <c:pt idx="2396">
                  <c:v>42552.484322916665</c:v>
                </c:pt>
                <c:pt idx="2397">
                  <c:v>42552.484343055556</c:v>
                </c:pt>
                <c:pt idx="2398">
                  <c:v>42552.484365046294</c:v>
                </c:pt>
                <c:pt idx="2399">
                  <c:v>42552.484389120371</c:v>
                </c:pt>
                <c:pt idx="2400">
                  <c:v>42552.484414583334</c:v>
                </c:pt>
                <c:pt idx="2401">
                  <c:v>42552.484429861113</c:v>
                </c:pt>
                <c:pt idx="2402">
                  <c:v>42552.484442361114</c:v>
                </c:pt>
                <c:pt idx="2403">
                  <c:v>42552.484455555554</c:v>
                </c:pt>
                <c:pt idx="2404">
                  <c:v>42552.484468981478</c:v>
                </c:pt>
                <c:pt idx="2405">
                  <c:v>42552.484482175925</c:v>
                </c:pt>
                <c:pt idx="2406">
                  <c:v>42552.484495833334</c:v>
                </c:pt>
                <c:pt idx="2407">
                  <c:v>42552.484509490743</c:v>
                </c:pt>
                <c:pt idx="2408">
                  <c:v>42552.484523148145</c:v>
                </c:pt>
                <c:pt idx="2409">
                  <c:v>42552.4845375</c:v>
                </c:pt>
                <c:pt idx="2410">
                  <c:v>42552.484551620371</c:v>
                </c:pt>
                <c:pt idx="2411">
                  <c:v>42552.484566203704</c:v>
                </c:pt>
                <c:pt idx="2412">
                  <c:v>42552.484580787037</c:v>
                </c:pt>
                <c:pt idx="2413">
                  <c:v>42552.484595601854</c:v>
                </c:pt>
                <c:pt idx="2414">
                  <c:v>42552.484610185187</c:v>
                </c:pt>
                <c:pt idx="2415">
                  <c:v>42552.484625231482</c:v>
                </c:pt>
                <c:pt idx="2416">
                  <c:v>42552.484640509261</c:v>
                </c:pt>
                <c:pt idx="2417">
                  <c:v>42552.484655787041</c:v>
                </c:pt>
                <c:pt idx="2418">
                  <c:v>42552.484671296297</c:v>
                </c:pt>
                <c:pt idx="2419">
                  <c:v>42552.484687037038</c:v>
                </c:pt>
                <c:pt idx="2420">
                  <c:v>42552.484702546295</c:v>
                </c:pt>
                <c:pt idx="2421">
                  <c:v>42552.484718055559</c:v>
                </c:pt>
                <c:pt idx="2422">
                  <c:v>42552.484734027777</c:v>
                </c:pt>
                <c:pt idx="2423">
                  <c:v>42552.484749768519</c:v>
                </c:pt>
                <c:pt idx="2424">
                  <c:v>42552.48476550926</c:v>
                </c:pt>
                <c:pt idx="2425">
                  <c:v>42552.484781712963</c:v>
                </c:pt>
                <c:pt idx="2426">
                  <c:v>42552.484797685189</c:v>
                </c:pt>
                <c:pt idx="2427">
                  <c:v>42552.484813888892</c:v>
                </c:pt>
                <c:pt idx="2428">
                  <c:v>42552.484868518521</c:v>
                </c:pt>
                <c:pt idx="2429">
                  <c:v>42552.48493796296</c:v>
                </c:pt>
                <c:pt idx="2430">
                  <c:v>42552.485004166665</c:v>
                </c:pt>
                <c:pt idx="2431">
                  <c:v>42552.485020601853</c:v>
                </c:pt>
                <c:pt idx="2432">
                  <c:v>42552.485036111109</c:v>
                </c:pt>
                <c:pt idx="2433">
                  <c:v>42552.485052546297</c:v>
                </c:pt>
                <c:pt idx="2434">
                  <c:v>42552.48506875</c:v>
                </c:pt>
                <c:pt idx="2435">
                  <c:v>42552.485084953703</c:v>
                </c:pt>
                <c:pt idx="2436">
                  <c:v>42552.485101620368</c:v>
                </c:pt>
                <c:pt idx="2437">
                  <c:v>42552.48511898148</c:v>
                </c:pt>
                <c:pt idx="2438">
                  <c:v>42552.485135648145</c:v>
                </c:pt>
                <c:pt idx="2439">
                  <c:v>42552.485152083333</c:v>
                </c:pt>
                <c:pt idx="2440">
                  <c:v>42552.485168055558</c:v>
                </c:pt>
                <c:pt idx="2441">
                  <c:v>42552.485184027777</c:v>
                </c:pt>
                <c:pt idx="2442">
                  <c:v>42552.48520023148</c:v>
                </c:pt>
                <c:pt idx="2443">
                  <c:v>42552.485216898145</c:v>
                </c:pt>
                <c:pt idx="2444">
                  <c:v>42552.485233101848</c:v>
                </c:pt>
                <c:pt idx="2445">
                  <c:v>42552.485249537036</c:v>
                </c:pt>
                <c:pt idx="2446">
                  <c:v>42552.485265972224</c:v>
                </c:pt>
                <c:pt idx="2447">
                  <c:v>42552.485282407404</c:v>
                </c:pt>
                <c:pt idx="2448">
                  <c:v>42552.485299074076</c:v>
                </c:pt>
                <c:pt idx="2449">
                  <c:v>42552.485315509257</c:v>
                </c:pt>
                <c:pt idx="2450">
                  <c:v>42552.485331944445</c:v>
                </c:pt>
                <c:pt idx="2451">
                  <c:v>42552.48534861111</c:v>
                </c:pt>
                <c:pt idx="2452">
                  <c:v>42552.485365046297</c:v>
                </c:pt>
                <c:pt idx="2453">
                  <c:v>42552.485381481485</c:v>
                </c:pt>
                <c:pt idx="2454">
                  <c:v>42552.48539814815</c:v>
                </c:pt>
                <c:pt idx="2455">
                  <c:v>42552.4854150463</c:v>
                </c:pt>
                <c:pt idx="2456">
                  <c:v>42552.485432175927</c:v>
                </c:pt>
                <c:pt idx="2457">
                  <c:v>42552.485449074076</c:v>
                </c:pt>
                <c:pt idx="2458">
                  <c:v>42552.485465740741</c:v>
                </c:pt>
                <c:pt idx="2459">
                  <c:v>42552.485482638891</c:v>
                </c:pt>
                <c:pt idx="2460">
                  <c:v>42552.485499537041</c:v>
                </c:pt>
                <c:pt idx="2461">
                  <c:v>42552.485516203706</c:v>
                </c:pt>
                <c:pt idx="2462">
                  <c:v>42552.485532638886</c:v>
                </c:pt>
                <c:pt idx="2463">
                  <c:v>42552.485549305558</c:v>
                </c:pt>
                <c:pt idx="2464">
                  <c:v>42552.485566203701</c:v>
                </c:pt>
                <c:pt idx="2465">
                  <c:v>42552.48558310185</c:v>
                </c:pt>
                <c:pt idx="2466">
                  <c:v>42552.4856</c:v>
                </c:pt>
                <c:pt idx="2467">
                  <c:v>42552.48561689815</c:v>
                </c:pt>
                <c:pt idx="2468">
                  <c:v>42552.485633796299</c:v>
                </c:pt>
                <c:pt idx="2469">
                  <c:v>42552.485650694442</c:v>
                </c:pt>
                <c:pt idx="2470">
                  <c:v>42552.485667592591</c:v>
                </c:pt>
                <c:pt idx="2471">
                  <c:v>42552.485684722225</c:v>
                </c:pt>
                <c:pt idx="2472">
                  <c:v>42552.485701851852</c:v>
                </c:pt>
                <c:pt idx="2473">
                  <c:v>42552.485718981479</c:v>
                </c:pt>
                <c:pt idx="2474">
                  <c:v>42552.485736342591</c:v>
                </c:pt>
                <c:pt idx="2475">
                  <c:v>42552.485753472225</c:v>
                </c:pt>
                <c:pt idx="2476">
                  <c:v>42552.485770601852</c:v>
                </c:pt>
                <c:pt idx="2477">
                  <c:v>42552.485787731479</c:v>
                </c:pt>
                <c:pt idx="2478">
                  <c:v>42552.48580509259</c:v>
                </c:pt>
                <c:pt idx="2479">
                  <c:v>42552.485822685187</c:v>
                </c:pt>
                <c:pt idx="2480">
                  <c:v>42552.485840277775</c:v>
                </c:pt>
                <c:pt idx="2481">
                  <c:v>42552.485857870372</c:v>
                </c:pt>
                <c:pt idx="2482">
                  <c:v>42552.485875231483</c:v>
                </c:pt>
                <c:pt idx="2483">
                  <c:v>42552.485892592595</c:v>
                </c:pt>
                <c:pt idx="2484">
                  <c:v>42552.485909953706</c:v>
                </c:pt>
                <c:pt idx="2485">
                  <c:v>42552.485927314818</c:v>
                </c:pt>
                <c:pt idx="2486">
                  <c:v>42552.485944907407</c:v>
                </c:pt>
                <c:pt idx="2487">
                  <c:v>42552.485962268518</c:v>
                </c:pt>
                <c:pt idx="2488">
                  <c:v>42552.48597962963</c:v>
                </c:pt>
                <c:pt idx="2489">
                  <c:v>42552.485997222226</c:v>
                </c:pt>
                <c:pt idx="2490">
                  <c:v>42552.48601458333</c:v>
                </c:pt>
                <c:pt idx="2491">
                  <c:v>42552.486032175926</c:v>
                </c:pt>
                <c:pt idx="2492">
                  <c:v>42552.48605</c:v>
                </c:pt>
                <c:pt idx="2493">
                  <c:v>42552.486068287035</c:v>
                </c:pt>
                <c:pt idx="2494">
                  <c:v>42552.486086805555</c:v>
                </c:pt>
                <c:pt idx="2495">
                  <c:v>42552.486104398151</c:v>
                </c:pt>
                <c:pt idx="2496">
                  <c:v>42552.486120833331</c:v>
                </c:pt>
                <c:pt idx="2497">
                  <c:v>42552.486137499996</c:v>
                </c:pt>
                <c:pt idx="2498">
                  <c:v>42552.486155092593</c:v>
                </c:pt>
                <c:pt idx="2499">
                  <c:v>42552.486172453704</c:v>
                </c:pt>
                <c:pt idx="2500">
                  <c:v>42552.486190046293</c:v>
                </c:pt>
                <c:pt idx="2501">
                  <c:v>42552.486207407404</c:v>
                </c:pt>
                <c:pt idx="2502">
                  <c:v>42552.486224768516</c:v>
                </c:pt>
                <c:pt idx="2503">
                  <c:v>42552.486242129627</c:v>
                </c:pt>
                <c:pt idx="2504">
                  <c:v>42552.486259259262</c:v>
                </c:pt>
                <c:pt idx="2505">
                  <c:v>42552.486276620373</c:v>
                </c:pt>
                <c:pt idx="2506">
                  <c:v>42552.486294444447</c:v>
                </c:pt>
                <c:pt idx="2507">
                  <c:v>42552.486314120368</c:v>
                </c:pt>
                <c:pt idx="2508">
                  <c:v>42552.486332175926</c:v>
                </c:pt>
                <c:pt idx="2509">
                  <c:v>42552.486349999999</c:v>
                </c:pt>
                <c:pt idx="2510">
                  <c:v>42552.486367361111</c:v>
                </c:pt>
                <c:pt idx="2511">
                  <c:v>42552.486383333337</c:v>
                </c:pt>
                <c:pt idx="2512">
                  <c:v>42552.486400694441</c:v>
                </c:pt>
                <c:pt idx="2513">
                  <c:v>42552.486418287037</c:v>
                </c:pt>
                <c:pt idx="2514">
                  <c:v>42552.486435648148</c:v>
                </c:pt>
                <c:pt idx="2515">
                  <c:v>42552.48645300926</c:v>
                </c:pt>
                <c:pt idx="2516">
                  <c:v>42552.486470370372</c:v>
                </c:pt>
                <c:pt idx="2517">
                  <c:v>42552.486488888891</c:v>
                </c:pt>
                <c:pt idx="2518">
                  <c:v>42552.486615046299</c:v>
                </c:pt>
                <c:pt idx="2519">
                  <c:v>42552.486712268517</c:v>
                </c:pt>
                <c:pt idx="2520">
                  <c:v>42552.486767824077</c:v>
                </c:pt>
                <c:pt idx="2521">
                  <c:v>42552.486780555555</c:v>
                </c:pt>
                <c:pt idx="2522">
                  <c:v>42552.486794907411</c:v>
                </c:pt>
                <c:pt idx="2523">
                  <c:v>42552.486809259259</c:v>
                </c:pt>
                <c:pt idx="2524">
                  <c:v>42552.486824074076</c:v>
                </c:pt>
                <c:pt idx="2525">
                  <c:v>42552.486838657409</c:v>
                </c:pt>
                <c:pt idx="2526">
                  <c:v>42552.486852314818</c:v>
                </c:pt>
                <c:pt idx="2527">
                  <c:v>42552.486866203704</c:v>
                </c:pt>
                <c:pt idx="2528">
                  <c:v>42552.486881712961</c:v>
                </c:pt>
                <c:pt idx="2529">
                  <c:v>42552.48689699074</c:v>
                </c:pt>
                <c:pt idx="2530">
                  <c:v>42552.486911342596</c:v>
                </c:pt>
                <c:pt idx="2531">
                  <c:v>42552.486925925929</c:v>
                </c:pt>
                <c:pt idx="2532">
                  <c:v>42552.486940277777</c:v>
                </c:pt>
                <c:pt idx="2533">
                  <c:v>42552.486953703701</c:v>
                </c:pt>
                <c:pt idx="2534">
                  <c:v>42552.48696736111</c:v>
                </c:pt>
                <c:pt idx="2535">
                  <c:v>42552.486981481481</c:v>
                </c:pt>
                <c:pt idx="2536">
                  <c:v>42552.486996064814</c:v>
                </c:pt>
                <c:pt idx="2537">
                  <c:v>42552.487010185185</c:v>
                </c:pt>
                <c:pt idx="2538">
                  <c:v>42552.48702453704</c:v>
                </c:pt>
                <c:pt idx="2539">
                  <c:v>42552.487038888888</c:v>
                </c:pt>
                <c:pt idx="2540">
                  <c:v>42552.487053240744</c:v>
                </c:pt>
                <c:pt idx="2541">
                  <c:v>42552.487067361108</c:v>
                </c:pt>
                <c:pt idx="2542">
                  <c:v>42552.487081712963</c:v>
                </c:pt>
                <c:pt idx="2543">
                  <c:v>42552.487095601849</c:v>
                </c:pt>
                <c:pt idx="2544">
                  <c:v>42552.48710972222</c:v>
                </c:pt>
                <c:pt idx="2545">
                  <c:v>42552.487123842591</c:v>
                </c:pt>
                <c:pt idx="2546">
                  <c:v>42552.487137962962</c:v>
                </c:pt>
                <c:pt idx="2547">
                  <c:v>42552.487152314818</c:v>
                </c:pt>
                <c:pt idx="2548">
                  <c:v>42552.487166435189</c:v>
                </c:pt>
                <c:pt idx="2549">
                  <c:v>42552.487182175922</c:v>
                </c:pt>
                <c:pt idx="2550">
                  <c:v>42552.487196759263</c:v>
                </c:pt>
                <c:pt idx="2551">
                  <c:v>42552.487211574073</c:v>
                </c:pt>
                <c:pt idx="2552">
                  <c:v>42552.487226157406</c:v>
                </c:pt>
                <c:pt idx="2553">
                  <c:v>42552.487240277776</c:v>
                </c:pt>
                <c:pt idx="2554">
                  <c:v>42552.487253472224</c:v>
                </c:pt>
                <c:pt idx="2555">
                  <c:v>42552.48726736111</c:v>
                </c:pt>
                <c:pt idx="2556">
                  <c:v>42552.487281712965</c:v>
                </c:pt>
                <c:pt idx="2557">
                  <c:v>42552.487295601852</c:v>
                </c:pt>
                <c:pt idx="2558">
                  <c:v>42552.487309722223</c:v>
                </c:pt>
                <c:pt idx="2559">
                  <c:v>42552.487323611109</c:v>
                </c:pt>
                <c:pt idx="2560">
                  <c:v>42552.48733773148</c:v>
                </c:pt>
                <c:pt idx="2561">
                  <c:v>42552.487351851851</c:v>
                </c:pt>
                <c:pt idx="2562">
                  <c:v>42552.487365972222</c:v>
                </c:pt>
                <c:pt idx="2563">
                  <c:v>42552.487380092593</c:v>
                </c:pt>
                <c:pt idx="2564">
                  <c:v>42552.487394212963</c:v>
                </c:pt>
                <c:pt idx="2565">
                  <c:v>42552.48740810185</c:v>
                </c:pt>
                <c:pt idx="2566">
                  <c:v>42552.487422222221</c:v>
                </c:pt>
                <c:pt idx="2567">
                  <c:v>42552.487436342592</c:v>
                </c:pt>
                <c:pt idx="2568">
                  <c:v>42552.487450462962</c:v>
                </c:pt>
                <c:pt idx="2569">
                  <c:v>42552.487464583333</c:v>
                </c:pt>
                <c:pt idx="2570">
                  <c:v>42552.487478703704</c:v>
                </c:pt>
                <c:pt idx="2571">
                  <c:v>42552.487493055552</c:v>
                </c:pt>
                <c:pt idx="2572">
                  <c:v>42552.487507175923</c:v>
                </c:pt>
                <c:pt idx="2573">
                  <c:v>42552.487521990741</c:v>
                </c:pt>
                <c:pt idx="2574">
                  <c:v>42552.487536805558</c:v>
                </c:pt>
                <c:pt idx="2575">
                  <c:v>42552.487551157406</c:v>
                </c:pt>
                <c:pt idx="2576">
                  <c:v>42552.487565277777</c:v>
                </c:pt>
                <c:pt idx="2577">
                  <c:v>42552.487579166664</c:v>
                </c:pt>
                <c:pt idx="2578">
                  <c:v>42552.487593055557</c:v>
                </c:pt>
                <c:pt idx="2579">
                  <c:v>42552.487606712966</c:v>
                </c:pt>
                <c:pt idx="2580">
                  <c:v>42552.487620601853</c:v>
                </c:pt>
                <c:pt idx="2581">
                  <c:v>42552.487634490739</c:v>
                </c:pt>
                <c:pt idx="2582">
                  <c:v>42552.48764861111</c:v>
                </c:pt>
                <c:pt idx="2583">
                  <c:v>42552.487662500003</c:v>
                </c:pt>
                <c:pt idx="2584">
                  <c:v>42552.487676620367</c:v>
                </c:pt>
                <c:pt idx="2585">
                  <c:v>42552.487690740738</c:v>
                </c:pt>
                <c:pt idx="2586">
                  <c:v>42552.487705092593</c:v>
                </c:pt>
                <c:pt idx="2587">
                  <c:v>42552.487719212964</c:v>
                </c:pt>
                <c:pt idx="2588">
                  <c:v>42552.487733333335</c:v>
                </c:pt>
                <c:pt idx="2589">
                  <c:v>42552.487747453706</c:v>
                </c:pt>
                <c:pt idx="2590">
                  <c:v>42552.487761805554</c:v>
                </c:pt>
                <c:pt idx="2591">
                  <c:v>42552.487775925925</c:v>
                </c:pt>
                <c:pt idx="2592">
                  <c:v>42552.487790740743</c:v>
                </c:pt>
                <c:pt idx="2593">
                  <c:v>42552.487805787037</c:v>
                </c:pt>
                <c:pt idx="2594">
                  <c:v>42552.487820138886</c:v>
                </c:pt>
                <c:pt idx="2595">
                  <c:v>42552.487833564817</c:v>
                </c:pt>
                <c:pt idx="2596">
                  <c:v>42552.487847222219</c:v>
                </c:pt>
                <c:pt idx="2597">
                  <c:v>42552.487861574074</c:v>
                </c:pt>
                <c:pt idx="2598">
                  <c:v>42552.487876157407</c:v>
                </c:pt>
                <c:pt idx="2599">
                  <c:v>42552.48789074074</c:v>
                </c:pt>
                <c:pt idx="2600">
                  <c:v>42552.487905092596</c:v>
                </c:pt>
                <c:pt idx="2601">
                  <c:v>42552.487920370368</c:v>
                </c:pt>
                <c:pt idx="2602">
                  <c:v>42552.487935879632</c:v>
                </c:pt>
                <c:pt idx="2603">
                  <c:v>42552.487950694442</c:v>
                </c:pt>
                <c:pt idx="2604">
                  <c:v>42552.487965277774</c:v>
                </c:pt>
                <c:pt idx="2605">
                  <c:v>42552.487978935183</c:v>
                </c:pt>
                <c:pt idx="2606">
                  <c:v>42552.487992129631</c:v>
                </c:pt>
                <c:pt idx="2607">
                  <c:v>42552.488006018517</c:v>
                </c:pt>
                <c:pt idx="2608">
                  <c:v>42552.488020370372</c:v>
                </c:pt>
                <c:pt idx="2609">
                  <c:v>42552.488034490743</c:v>
                </c:pt>
                <c:pt idx="2610">
                  <c:v>42552.48804837963</c:v>
                </c:pt>
                <c:pt idx="2611">
                  <c:v>42552.488062500001</c:v>
                </c:pt>
                <c:pt idx="2612">
                  <c:v>42552.488076620371</c:v>
                </c:pt>
                <c:pt idx="2613">
                  <c:v>42552.488090509258</c:v>
                </c:pt>
                <c:pt idx="2614">
                  <c:v>42552.488104629629</c:v>
                </c:pt>
                <c:pt idx="2615">
                  <c:v>42552.48811875</c:v>
                </c:pt>
                <c:pt idx="2616">
                  <c:v>42552.488133101855</c:v>
                </c:pt>
                <c:pt idx="2617">
                  <c:v>42552.488147453703</c:v>
                </c:pt>
                <c:pt idx="2618">
                  <c:v>42552.488161574074</c:v>
                </c:pt>
                <c:pt idx="2619">
                  <c:v>42552.488175694445</c:v>
                </c:pt>
                <c:pt idx="2620">
                  <c:v>42552.488190046293</c:v>
                </c:pt>
                <c:pt idx="2621">
                  <c:v>42552.488204166664</c:v>
                </c:pt>
                <c:pt idx="2622">
                  <c:v>42552.48821851852</c:v>
                </c:pt>
                <c:pt idx="2623">
                  <c:v>42552.488232638891</c:v>
                </c:pt>
                <c:pt idx="2624">
                  <c:v>42552.488246990739</c:v>
                </c:pt>
                <c:pt idx="2625">
                  <c:v>42552.488261805556</c:v>
                </c:pt>
                <c:pt idx="2626">
                  <c:v>42552.488275462965</c:v>
                </c:pt>
                <c:pt idx="2627">
                  <c:v>42552.48828888889</c:v>
                </c:pt>
                <c:pt idx="2628">
                  <c:v>42552.488303240738</c:v>
                </c:pt>
                <c:pt idx="2629">
                  <c:v>42552.488317129631</c:v>
                </c:pt>
                <c:pt idx="2630">
                  <c:v>42552.488331250002</c:v>
                </c:pt>
                <c:pt idx="2631">
                  <c:v>42552.488345370373</c:v>
                </c:pt>
                <c:pt idx="2632">
                  <c:v>42552.488359490744</c:v>
                </c:pt>
                <c:pt idx="2633">
                  <c:v>42552.488373611108</c:v>
                </c:pt>
                <c:pt idx="2634">
                  <c:v>42552.488387731479</c:v>
                </c:pt>
                <c:pt idx="2635">
                  <c:v>42552.48840185185</c:v>
                </c:pt>
                <c:pt idx="2636">
                  <c:v>42552.488415972221</c:v>
                </c:pt>
                <c:pt idx="2637">
                  <c:v>42552.488429861114</c:v>
                </c:pt>
                <c:pt idx="2638">
                  <c:v>42552.488443981485</c:v>
                </c:pt>
                <c:pt idx="2639">
                  <c:v>42552.488458101849</c:v>
                </c:pt>
                <c:pt idx="2640">
                  <c:v>42552.48847222222</c:v>
                </c:pt>
                <c:pt idx="2641">
                  <c:v>42552.48848634259</c:v>
                </c:pt>
                <c:pt idx="2642">
                  <c:v>42552.488500925923</c:v>
                </c:pt>
                <c:pt idx="2643">
                  <c:v>42552.488515740741</c:v>
                </c:pt>
                <c:pt idx="2644">
                  <c:v>42552.488530092596</c:v>
                </c:pt>
                <c:pt idx="2645">
                  <c:v>42552.488544444444</c:v>
                </c:pt>
                <c:pt idx="2646">
                  <c:v>42552.488559027777</c:v>
                </c:pt>
                <c:pt idx="2647">
                  <c:v>42552.488573379633</c:v>
                </c:pt>
                <c:pt idx="2648">
                  <c:v>42552.488587268519</c:v>
                </c:pt>
                <c:pt idx="2649">
                  <c:v>42552.48860138889</c:v>
                </c:pt>
                <c:pt idx="2650">
                  <c:v>42552.488615509261</c:v>
                </c:pt>
                <c:pt idx="2651">
                  <c:v>42552.488629629632</c:v>
                </c:pt>
                <c:pt idx="2652">
                  <c:v>42552.48864398148</c:v>
                </c:pt>
                <c:pt idx="2653">
                  <c:v>42552.488658101851</c:v>
                </c:pt>
                <c:pt idx="2654">
                  <c:v>42552.488672453706</c:v>
                </c:pt>
                <c:pt idx="2655">
                  <c:v>42552.488686574077</c:v>
                </c:pt>
                <c:pt idx="2656">
                  <c:v>42552.488701388887</c:v>
                </c:pt>
                <c:pt idx="2657">
                  <c:v>42552.488716435182</c:v>
                </c:pt>
                <c:pt idx="2658">
                  <c:v>42552.488732638885</c:v>
                </c:pt>
                <c:pt idx="2659">
                  <c:v>42552.488747685187</c:v>
                </c:pt>
                <c:pt idx="2660">
                  <c:v>42552.48876226852</c:v>
                </c:pt>
                <c:pt idx="2661">
                  <c:v>42552.488778009261</c:v>
                </c:pt>
                <c:pt idx="2662">
                  <c:v>42552.488792824071</c:v>
                </c:pt>
                <c:pt idx="2663">
                  <c:v>42552.488965509256</c:v>
                </c:pt>
                <c:pt idx="2664">
                  <c:v>42552.489199537034</c:v>
                </c:pt>
                <c:pt idx="2665">
                  <c:v>42552.489444212966</c:v>
                </c:pt>
                <c:pt idx="2666">
                  <c:v>42552.489689814814</c:v>
                </c:pt>
                <c:pt idx="2667">
                  <c:v>42552.48991851852</c:v>
                </c:pt>
                <c:pt idx="2668">
                  <c:v>42552.49017060185</c:v>
                </c:pt>
                <c:pt idx="2669">
                  <c:v>42552.490397685186</c:v>
                </c:pt>
                <c:pt idx="2670">
                  <c:v>42552.490655092595</c:v>
                </c:pt>
                <c:pt idx="2671">
                  <c:v>42552.490823611108</c:v>
                </c:pt>
                <c:pt idx="2672">
                  <c:v>42552.491042361115</c:v>
                </c:pt>
                <c:pt idx="2673">
                  <c:v>42552.491272222222</c:v>
                </c:pt>
                <c:pt idx="2674">
                  <c:v>42552.491470370369</c:v>
                </c:pt>
                <c:pt idx="2675">
                  <c:v>42552.491684722219</c:v>
                </c:pt>
                <c:pt idx="2676">
                  <c:v>42552.491891666665</c:v>
                </c:pt>
                <c:pt idx="2677">
                  <c:v>42552.492107175924</c:v>
                </c:pt>
                <c:pt idx="2678">
                  <c:v>42552.492314351854</c:v>
                </c:pt>
                <c:pt idx="2679">
                  <c:v>42552.492526388887</c:v>
                </c:pt>
                <c:pt idx="2680">
                  <c:v>42552.492741666669</c:v>
                </c:pt>
                <c:pt idx="2681">
                  <c:v>42552.492947222221</c:v>
                </c:pt>
                <c:pt idx="2682">
                  <c:v>42552.493187731481</c:v>
                </c:pt>
                <c:pt idx="2683">
                  <c:v>42552.493610648147</c:v>
                </c:pt>
                <c:pt idx="2684">
                  <c:v>42552.49403263889</c:v>
                </c:pt>
                <c:pt idx="2685">
                  <c:v>42552.49445046296</c:v>
                </c:pt>
                <c:pt idx="2686">
                  <c:v>42552.494953240741</c:v>
                </c:pt>
                <c:pt idx="2687">
                  <c:v>42552.495398379629</c:v>
                </c:pt>
                <c:pt idx="2688">
                  <c:v>42552.495844444442</c:v>
                </c:pt>
                <c:pt idx="2689">
                  <c:v>42552.496334027775</c:v>
                </c:pt>
                <c:pt idx="2690">
                  <c:v>42552.496814583334</c:v>
                </c:pt>
                <c:pt idx="2691">
                  <c:v>42552.497534490743</c:v>
                </c:pt>
                <c:pt idx="2692">
                  <c:v>42552.498213194442</c:v>
                </c:pt>
                <c:pt idx="2693">
                  <c:v>42552.498934722222</c:v>
                </c:pt>
                <c:pt idx="2694">
                  <c:v>42552.499443981484</c:v>
                </c:pt>
                <c:pt idx="2695">
                  <c:v>42552.500060648148</c:v>
                </c:pt>
                <c:pt idx="2696">
                  <c:v>42552.500784953707</c:v>
                </c:pt>
                <c:pt idx="2697">
                  <c:v>42552.501373842591</c:v>
                </c:pt>
                <c:pt idx="2698">
                  <c:v>42552.502029629628</c:v>
                </c:pt>
                <c:pt idx="2699">
                  <c:v>42552.50282361111</c:v>
                </c:pt>
                <c:pt idx="2700">
                  <c:v>42552.503643981479</c:v>
                </c:pt>
                <c:pt idx="2701">
                  <c:v>42552.504476388887</c:v>
                </c:pt>
                <c:pt idx="2702">
                  <c:v>42552.505294675924</c:v>
                </c:pt>
                <c:pt idx="2703">
                  <c:v>42552.506053240744</c:v>
                </c:pt>
                <c:pt idx="2704">
                  <c:v>42552.507036342591</c:v>
                </c:pt>
                <c:pt idx="2705">
                  <c:v>42552.508037731481</c:v>
                </c:pt>
                <c:pt idx="2706">
                  <c:v>42552.50900416667</c:v>
                </c:pt>
                <c:pt idx="2707">
                  <c:v>42552.510222916666</c:v>
                </c:pt>
                <c:pt idx="2708">
                  <c:v>42552.511480787034</c:v>
                </c:pt>
                <c:pt idx="2709">
                  <c:v>42552.512806481478</c:v>
                </c:pt>
                <c:pt idx="2710">
                  <c:v>42552.514660879628</c:v>
                </c:pt>
                <c:pt idx="2711">
                  <c:v>42552.516488657406</c:v>
                </c:pt>
                <c:pt idx="2712">
                  <c:v>42552.518203009262</c:v>
                </c:pt>
                <c:pt idx="2713">
                  <c:v>42552.519989583336</c:v>
                </c:pt>
                <c:pt idx="2714">
                  <c:v>42552.521665740744</c:v>
                </c:pt>
                <c:pt idx="2715">
                  <c:v>42552.523887962961</c:v>
                </c:pt>
                <c:pt idx="2716">
                  <c:v>42552.525871527774</c:v>
                </c:pt>
                <c:pt idx="2717">
                  <c:v>42552.528092592591</c:v>
                </c:pt>
                <c:pt idx="2718">
                  <c:v>42552.530184027775</c:v>
                </c:pt>
                <c:pt idx="2719">
                  <c:v>42552.532221064816</c:v>
                </c:pt>
                <c:pt idx="2720">
                  <c:v>42552.534628472225</c:v>
                </c:pt>
                <c:pt idx="2721">
                  <c:v>42552.537452546298</c:v>
                </c:pt>
                <c:pt idx="2722">
                  <c:v>42552.539813657408</c:v>
                </c:pt>
                <c:pt idx="2723">
                  <c:v>42552.542174768518</c:v>
                </c:pt>
                <c:pt idx="2724">
                  <c:v>42552.545289583337</c:v>
                </c:pt>
                <c:pt idx="2725">
                  <c:v>42552.548054166669</c:v>
                </c:pt>
                <c:pt idx="2726">
                  <c:v>42552.55090509259</c:v>
                </c:pt>
                <c:pt idx="2727">
                  <c:v>42552.55435046296</c:v>
                </c:pt>
                <c:pt idx="2728">
                  <c:v>42552.557730092594</c:v>
                </c:pt>
                <c:pt idx="2729">
                  <c:v>42552.561097685182</c:v>
                </c:pt>
                <c:pt idx="2730">
                  <c:v>42552.565183564817</c:v>
                </c:pt>
                <c:pt idx="2731">
                  <c:v>42552.56913541667</c:v>
                </c:pt>
                <c:pt idx="2732">
                  <c:v>42552.573378009256</c:v>
                </c:pt>
                <c:pt idx="2733">
                  <c:v>42552.578701851853</c:v>
                </c:pt>
                <c:pt idx="2734">
                  <c:v>42552.584349999997</c:v>
                </c:pt>
                <c:pt idx="2735">
                  <c:v>42552.588762268519</c:v>
                </c:pt>
                <c:pt idx="2736">
                  <c:v>42552.589347453701</c:v>
                </c:pt>
                <c:pt idx="2737">
                  <c:v>42552.590041435185</c:v>
                </c:pt>
                <c:pt idx="2738">
                  <c:v>42552.590877546296</c:v>
                </c:pt>
                <c:pt idx="2739">
                  <c:v>42552.59173472222</c:v>
                </c:pt>
                <c:pt idx="2740">
                  <c:v>42552.592914583336</c:v>
                </c:pt>
                <c:pt idx="2741">
                  <c:v>42552.593380787039</c:v>
                </c:pt>
                <c:pt idx="2742">
                  <c:v>42552.593391898146</c:v>
                </c:pt>
                <c:pt idx="2743">
                  <c:v>42552.593402777777</c:v>
                </c:pt>
                <c:pt idx="2744">
                  <c:v>42552.593413888892</c:v>
                </c:pt>
                <c:pt idx="2745">
                  <c:v>42552.59348541667</c:v>
                </c:pt>
                <c:pt idx="2746">
                  <c:v>42552.593496296293</c:v>
                </c:pt>
                <c:pt idx="2747">
                  <c:v>42552.593506249999</c:v>
                </c:pt>
                <c:pt idx="2748">
                  <c:v>42552.593520138886</c:v>
                </c:pt>
                <c:pt idx="2749">
                  <c:v>42552.594736342595</c:v>
                </c:pt>
                <c:pt idx="2750">
                  <c:v>42552.594800694445</c:v>
                </c:pt>
                <c:pt idx="2751">
                  <c:v>42552.59483425926</c:v>
                </c:pt>
                <c:pt idx="2752">
                  <c:v>42552.594870833331</c:v>
                </c:pt>
                <c:pt idx="2753">
                  <c:v>42552.594980092596</c:v>
                </c:pt>
                <c:pt idx="2754">
                  <c:v>42552.596028935186</c:v>
                </c:pt>
                <c:pt idx="2755">
                  <c:v>42552.597172685186</c:v>
                </c:pt>
                <c:pt idx="2756">
                  <c:v>42552.598210879631</c:v>
                </c:pt>
                <c:pt idx="2757">
                  <c:v>42552.599284027776</c:v>
                </c:pt>
                <c:pt idx="2758">
                  <c:v>42552.600365740742</c:v>
                </c:pt>
                <c:pt idx="2759">
                  <c:v>42552.601550694446</c:v>
                </c:pt>
                <c:pt idx="2760">
                  <c:v>42552.602729166669</c:v>
                </c:pt>
                <c:pt idx="2761">
                  <c:v>42552.60393287037</c:v>
                </c:pt>
                <c:pt idx="2762">
                  <c:v>42552.604812500002</c:v>
                </c:pt>
                <c:pt idx="2763">
                  <c:v>42552.605209259258</c:v>
                </c:pt>
                <c:pt idx="2764">
                  <c:v>42552.605458796294</c:v>
                </c:pt>
                <c:pt idx="2765">
                  <c:v>42552.605709490737</c:v>
                </c:pt>
                <c:pt idx="2766">
                  <c:v>42552.60572939815</c:v>
                </c:pt>
                <c:pt idx="2767">
                  <c:v>42552.606530787038</c:v>
                </c:pt>
                <c:pt idx="2768">
                  <c:v>42552.606543981485</c:v>
                </c:pt>
                <c:pt idx="2769">
                  <c:v>42552.606877546299</c:v>
                </c:pt>
                <c:pt idx="2770">
                  <c:v>42552.607253935188</c:v>
                </c:pt>
                <c:pt idx="2771">
                  <c:v>42552.607361111113</c:v>
                </c:pt>
                <c:pt idx="2772">
                  <c:v>42552.607378935187</c:v>
                </c:pt>
                <c:pt idx="2773">
                  <c:v>42552.608192129628</c:v>
                </c:pt>
                <c:pt idx="2774">
                  <c:v>42552.609150231481</c:v>
                </c:pt>
                <c:pt idx="2775">
                  <c:v>42552.609166203707</c:v>
                </c:pt>
                <c:pt idx="2776">
                  <c:v>42552.609185416666</c:v>
                </c:pt>
                <c:pt idx="2777">
                  <c:v>42552.609203472224</c:v>
                </c:pt>
                <c:pt idx="2778">
                  <c:v>42552.60922175926</c:v>
                </c:pt>
                <c:pt idx="2779">
                  <c:v>42552.609240046295</c:v>
                </c:pt>
                <c:pt idx="2780">
                  <c:v>42552.609258796299</c:v>
                </c:pt>
                <c:pt idx="2781">
                  <c:v>42552.609277546297</c:v>
                </c:pt>
                <c:pt idx="2782">
                  <c:v>42552.609296296294</c:v>
                </c:pt>
                <c:pt idx="2783">
                  <c:v>42552.609494444441</c:v>
                </c:pt>
                <c:pt idx="2784">
                  <c:v>42552.610073148149</c:v>
                </c:pt>
                <c:pt idx="2785">
                  <c:v>42552.610506712961</c:v>
                </c:pt>
                <c:pt idx="2786">
                  <c:v>42552.610923611108</c:v>
                </c:pt>
                <c:pt idx="2787">
                  <c:v>42552.610939120372</c:v>
                </c:pt>
                <c:pt idx="2788">
                  <c:v>42552.610956018521</c:v>
                </c:pt>
                <c:pt idx="2789">
                  <c:v>42552.610971759263</c:v>
                </c:pt>
                <c:pt idx="2790">
                  <c:v>42552.610988194443</c:v>
                </c:pt>
                <c:pt idx="2791">
                  <c:v>42552.611004398146</c:v>
                </c:pt>
                <c:pt idx="2792">
                  <c:v>42552.611020601849</c:v>
                </c:pt>
                <c:pt idx="2793">
                  <c:v>42552.611037962961</c:v>
                </c:pt>
                <c:pt idx="2794">
                  <c:v>42552.611353472224</c:v>
                </c:pt>
                <c:pt idx="2795">
                  <c:v>42552.611378240741</c:v>
                </c:pt>
                <c:pt idx="2796">
                  <c:v>42552.611401851849</c:v>
                </c:pt>
                <c:pt idx="2797">
                  <c:v>42552.611414814812</c:v>
                </c:pt>
                <c:pt idx="2798">
                  <c:v>42552.611424768518</c:v>
                </c:pt>
                <c:pt idx="2799">
                  <c:v>42552.611435416664</c:v>
                </c:pt>
                <c:pt idx="2800">
                  <c:v>42552.611446296294</c:v>
                </c:pt>
                <c:pt idx="2801">
                  <c:v>42552.611456712963</c:v>
                </c:pt>
                <c:pt idx="2802">
                  <c:v>42552.611467129631</c:v>
                </c:pt>
                <c:pt idx="2803">
                  <c:v>42552.611477777777</c:v>
                </c:pt>
                <c:pt idx="2804">
                  <c:v>42552.611488194445</c:v>
                </c:pt>
                <c:pt idx="2805">
                  <c:v>42552.611498611113</c:v>
                </c:pt>
                <c:pt idx="2806">
                  <c:v>42552.611509027774</c:v>
                </c:pt>
                <c:pt idx="2807">
                  <c:v>42552.611519444443</c:v>
                </c:pt>
                <c:pt idx="2808">
                  <c:v>42552.611529861111</c:v>
                </c:pt>
                <c:pt idx="2809">
                  <c:v>42552.611540509257</c:v>
                </c:pt>
                <c:pt idx="2810">
                  <c:v>42552.61155115741</c:v>
                </c:pt>
                <c:pt idx="2811">
                  <c:v>42552.611561574071</c:v>
                </c:pt>
                <c:pt idx="2812">
                  <c:v>42552.611572222224</c:v>
                </c:pt>
                <c:pt idx="2813">
                  <c:v>42552.61158287037</c:v>
                </c:pt>
                <c:pt idx="2814">
                  <c:v>42552.611593287038</c:v>
                </c:pt>
                <c:pt idx="2815">
                  <c:v>42552.611603935184</c:v>
                </c:pt>
                <c:pt idx="2816">
                  <c:v>42552.611614583337</c:v>
                </c:pt>
                <c:pt idx="2817">
                  <c:v>42552.611625231482</c:v>
                </c:pt>
                <c:pt idx="2818">
                  <c:v>42552.611849305555</c:v>
                </c:pt>
                <c:pt idx="2819">
                  <c:v>42552.611925925929</c:v>
                </c:pt>
                <c:pt idx="2820">
                  <c:v>42552.611937731483</c:v>
                </c:pt>
                <c:pt idx="2821">
                  <c:v>42552.611951620369</c:v>
                </c:pt>
                <c:pt idx="2822">
                  <c:v>42552.611964814816</c:v>
                </c:pt>
                <c:pt idx="2823">
                  <c:v>42552.61197824074</c:v>
                </c:pt>
                <c:pt idx="2824">
                  <c:v>42552.611991203703</c:v>
                </c:pt>
                <c:pt idx="2825">
                  <c:v>42552.612005555558</c:v>
                </c:pt>
                <c:pt idx="2826">
                  <c:v>42552.612060416664</c:v>
                </c:pt>
                <c:pt idx="2827">
                  <c:v>42552.612072453703</c:v>
                </c:pt>
                <c:pt idx="2828">
                  <c:v>42552.612086805559</c:v>
                </c:pt>
                <c:pt idx="2829">
                  <c:v>42552.612100694445</c:v>
                </c:pt>
                <c:pt idx="2830">
                  <c:v>42552.612114351854</c:v>
                </c:pt>
                <c:pt idx="2831">
                  <c:v>42552.612127777778</c:v>
                </c:pt>
                <c:pt idx="2832">
                  <c:v>42552.612141666665</c:v>
                </c:pt>
                <c:pt idx="2833">
                  <c:v>42552.612155555558</c:v>
                </c:pt>
                <c:pt idx="2834">
                  <c:v>42552.61216921296</c:v>
                </c:pt>
                <c:pt idx="2835">
                  <c:v>42552.612182870369</c:v>
                </c:pt>
                <c:pt idx="2836">
                  <c:v>42552.61219699074</c:v>
                </c:pt>
                <c:pt idx="2837">
                  <c:v>42552.612210879626</c:v>
                </c:pt>
                <c:pt idx="2838">
                  <c:v>42552.61222476852</c:v>
                </c:pt>
                <c:pt idx="2839">
                  <c:v>42552.612238888891</c:v>
                </c:pt>
                <c:pt idx="2840">
                  <c:v>42552.612252777777</c:v>
                </c:pt>
                <c:pt idx="2841">
                  <c:v>42552.612266898148</c:v>
                </c:pt>
                <c:pt idx="2842">
                  <c:v>42552.612281944443</c:v>
                </c:pt>
                <c:pt idx="2843">
                  <c:v>42552.612296064814</c:v>
                </c:pt>
                <c:pt idx="2844">
                  <c:v>42552.612310185184</c:v>
                </c:pt>
                <c:pt idx="2845">
                  <c:v>42552.612324305555</c:v>
                </c:pt>
                <c:pt idx="2846">
                  <c:v>42552.612338888888</c:v>
                </c:pt>
                <c:pt idx="2847">
                  <c:v>42552.612353472221</c:v>
                </c:pt>
                <c:pt idx="2848">
                  <c:v>42552.612368055554</c:v>
                </c:pt>
                <c:pt idx="2849">
                  <c:v>42552.612382175925</c:v>
                </c:pt>
                <c:pt idx="2850">
                  <c:v>42552.612396064818</c:v>
                </c:pt>
                <c:pt idx="2851">
                  <c:v>42552.612410648151</c:v>
                </c:pt>
                <c:pt idx="2852">
                  <c:v>42552.612425231484</c:v>
                </c:pt>
                <c:pt idx="2853">
                  <c:v>42552.612440046294</c:v>
                </c:pt>
                <c:pt idx="2854">
                  <c:v>42552.612454861111</c:v>
                </c:pt>
                <c:pt idx="2855">
                  <c:v>42552.612469675929</c:v>
                </c:pt>
                <c:pt idx="2856">
                  <c:v>42552.612484722224</c:v>
                </c:pt>
                <c:pt idx="2857">
                  <c:v>42552.612499768518</c:v>
                </c:pt>
                <c:pt idx="2858">
                  <c:v>42552.612515046298</c:v>
                </c:pt>
                <c:pt idx="2859">
                  <c:v>42552.612530787039</c:v>
                </c:pt>
                <c:pt idx="2860">
                  <c:v>42552.612547222219</c:v>
                </c:pt>
                <c:pt idx="2861">
                  <c:v>42552.612563657407</c:v>
                </c:pt>
                <c:pt idx="2862">
                  <c:v>42552.612828240737</c:v>
                </c:pt>
                <c:pt idx="2863">
                  <c:v>42552.612842592593</c:v>
                </c:pt>
                <c:pt idx="2864">
                  <c:v>42552.612860648151</c:v>
                </c:pt>
                <c:pt idx="2865">
                  <c:v>42552.61287824074</c:v>
                </c:pt>
                <c:pt idx="2866">
                  <c:v>42552.612896527775</c:v>
                </c:pt>
                <c:pt idx="2867">
                  <c:v>42552.612914814817</c:v>
                </c:pt>
                <c:pt idx="2868">
                  <c:v>42552.61293333333</c:v>
                </c:pt>
                <c:pt idx="2869">
                  <c:v>42552.613584722225</c:v>
                </c:pt>
                <c:pt idx="2870">
                  <c:v>42552.614997453704</c:v>
                </c:pt>
                <c:pt idx="2871">
                  <c:v>42552.61658425926</c:v>
                </c:pt>
                <c:pt idx="2872">
                  <c:v>42552.618124074077</c:v>
                </c:pt>
                <c:pt idx="2873">
                  <c:v>42552.619765972224</c:v>
                </c:pt>
                <c:pt idx="2874">
                  <c:v>42552.621247453702</c:v>
                </c:pt>
                <c:pt idx="2875">
                  <c:v>42552.62290347222</c:v>
                </c:pt>
                <c:pt idx="2876">
                  <c:v>42552.624580555559</c:v>
                </c:pt>
                <c:pt idx="2877">
                  <c:v>42552.626108564815</c:v>
                </c:pt>
                <c:pt idx="2878">
                  <c:v>42552.627728703701</c:v>
                </c:pt>
                <c:pt idx="2879">
                  <c:v>42552.629580555556</c:v>
                </c:pt>
                <c:pt idx="2880">
                  <c:v>42552.631154629627</c:v>
                </c:pt>
                <c:pt idx="2881">
                  <c:v>42552.633515740737</c:v>
                </c:pt>
                <c:pt idx="2882">
                  <c:v>42552.635222453704</c:v>
                </c:pt>
                <c:pt idx="2883">
                  <c:v>42552.637258333336</c:v>
                </c:pt>
                <c:pt idx="2884">
                  <c:v>42552.638932407404</c:v>
                </c:pt>
                <c:pt idx="2885">
                  <c:v>42552.640876620368</c:v>
                </c:pt>
                <c:pt idx="2886">
                  <c:v>42552.643038194445</c:v>
                </c:pt>
                <c:pt idx="2887">
                  <c:v>42552.64536736111</c:v>
                </c:pt>
                <c:pt idx="2888">
                  <c:v>42552.64777476852</c:v>
                </c:pt>
                <c:pt idx="2889">
                  <c:v>42552.647986574077</c:v>
                </c:pt>
                <c:pt idx="2890">
                  <c:v>42552.648401157407</c:v>
                </c:pt>
                <c:pt idx="2891">
                  <c:v>42552.648415972224</c:v>
                </c:pt>
                <c:pt idx="2892">
                  <c:v>42552.648432407404</c:v>
                </c:pt>
                <c:pt idx="2893">
                  <c:v>42552.648442129626</c:v>
                </c:pt>
                <c:pt idx="2894">
                  <c:v>42552.648450231478</c:v>
                </c:pt>
                <c:pt idx="2895">
                  <c:v>42552.64845763889</c:v>
                </c:pt>
                <c:pt idx="2896">
                  <c:v>42552.64846527778</c:v>
                </c:pt>
                <c:pt idx="2897">
                  <c:v>42552.648473842593</c:v>
                </c:pt>
                <c:pt idx="2898">
                  <c:v>42552.649350925923</c:v>
                </c:pt>
                <c:pt idx="2899">
                  <c:v>42552.649365277779</c:v>
                </c:pt>
                <c:pt idx="2900">
                  <c:v>42552.649380092589</c:v>
                </c:pt>
                <c:pt idx="2901">
                  <c:v>42552.649811805553</c:v>
                </c:pt>
                <c:pt idx="2902">
                  <c:v>42552.649949074075</c:v>
                </c:pt>
                <c:pt idx="2903">
                  <c:v>42552.649963425923</c:v>
                </c:pt>
                <c:pt idx="2904">
                  <c:v>42552.649979629627</c:v>
                </c:pt>
                <c:pt idx="2905">
                  <c:v>42552.649995138891</c:v>
                </c:pt>
                <c:pt idx="2906">
                  <c:v>42552.650011342594</c:v>
                </c:pt>
                <c:pt idx="2907">
                  <c:v>42552.650027314812</c:v>
                </c:pt>
                <c:pt idx="2908">
                  <c:v>42552.650043287038</c:v>
                </c:pt>
                <c:pt idx="2909">
                  <c:v>42552.650059259257</c:v>
                </c:pt>
                <c:pt idx="2910">
                  <c:v>42552.65007546296</c:v>
                </c:pt>
                <c:pt idx="2911">
                  <c:v>42552.650091435185</c:v>
                </c:pt>
                <c:pt idx="2912">
                  <c:v>42552.650107407404</c:v>
                </c:pt>
                <c:pt idx="2913">
                  <c:v>42552.650123611114</c:v>
                </c:pt>
                <c:pt idx="2914">
                  <c:v>42552.650139814818</c:v>
                </c:pt>
                <c:pt idx="2915">
                  <c:v>42552.650156249998</c:v>
                </c:pt>
                <c:pt idx="2916">
                  <c:v>42552.650172453701</c:v>
                </c:pt>
                <c:pt idx="2917">
                  <c:v>42552.650188425927</c:v>
                </c:pt>
                <c:pt idx="2918">
                  <c:v>42552.65020462963</c:v>
                </c:pt>
                <c:pt idx="2919">
                  <c:v>42552.65055810185</c:v>
                </c:pt>
                <c:pt idx="2920">
                  <c:v>42552.650756712967</c:v>
                </c:pt>
                <c:pt idx="2921">
                  <c:v>42552.650769444444</c:v>
                </c:pt>
                <c:pt idx="2922">
                  <c:v>42552.650784027777</c:v>
                </c:pt>
                <c:pt idx="2923">
                  <c:v>42552.650798379633</c:v>
                </c:pt>
                <c:pt idx="2924">
                  <c:v>42552.650812499996</c:v>
                </c:pt>
                <c:pt idx="2925">
                  <c:v>42552.650827083336</c:v>
                </c:pt>
                <c:pt idx="2926">
                  <c:v>42552.650841666669</c:v>
                </c:pt>
                <c:pt idx="2927">
                  <c:v>42552.650856250002</c:v>
                </c:pt>
                <c:pt idx="2928">
                  <c:v>42552.650871527774</c:v>
                </c:pt>
                <c:pt idx="2929">
                  <c:v>42552.650886342592</c:v>
                </c:pt>
                <c:pt idx="2930">
                  <c:v>42552.650900694447</c:v>
                </c:pt>
                <c:pt idx="2931">
                  <c:v>42552.650915046295</c:v>
                </c:pt>
                <c:pt idx="2932">
                  <c:v>42552.65093009259</c:v>
                </c:pt>
                <c:pt idx="2933">
                  <c:v>42552.650944675923</c:v>
                </c:pt>
                <c:pt idx="2934">
                  <c:v>42552.65095949074</c:v>
                </c:pt>
                <c:pt idx="2935">
                  <c:v>42552.651008564811</c:v>
                </c:pt>
                <c:pt idx="2936">
                  <c:v>42552.651027314816</c:v>
                </c:pt>
                <c:pt idx="2937">
                  <c:v>42552.65104837963</c:v>
                </c:pt>
                <c:pt idx="2938">
                  <c:v>42552.65106921296</c:v>
                </c:pt>
                <c:pt idx="2939">
                  <c:v>42552.651090277781</c:v>
                </c:pt>
                <c:pt idx="2940">
                  <c:v>42552.65111111111</c:v>
                </c:pt>
                <c:pt idx="2941">
                  <c:v>42552.651583796294</c:v>
                </c:pt>
                <c:pt idx="2942">
                  <c:v>42552.651594675925</c:v>
                </c:pt>
                <c:pt idx="2943">
                  <c:v>42552.651895138886</c:v>
                </c:pt>
                <c:pt idx="2944">
                  <c:v>42552.654439583333</c:v>
                </c:pt>
                <c:pt idx="2945">
                  <c:v>42552.65446435185</c:v>
                </c:pt>
                <c:pt idx="2946">
                  <c:v>42552.65449050926</c:v>
                </c:pt>
                <c:pt idx="2947">
                  <c:v>42552.654515972223</c:v>
                </c:pt>
                <c:pt idx="2948">
                  <c:v>42552.654541898148</c:v>
                </c:pt>
                <c:pt idx="2949">
                  <c:v>42552.654567824073</c:v>
                </c:pt>
                <c:pt idx="2950">
                  <c:v>42552.654594675929</c:v>
                </c:pt>
                <c:pt idx="2951">
                  <c:v>42552.654964120367</c:v>
                </c:pt>
                <c:pt idx="2952">
                  <c:v>42552.654992129632</c:v>
                </c:pt>
                <c:pt idx="2953">
                  <c:v>42552.655274537035</c:v>
                </c:pt>
                <c:pt idx="2954">
                  <c:v>42552.658052314815</c:v>
                </c:pt>
                <c:pt idx="2955">
                  <c:v>42552.660506018517</c:v>
                </c:pt>
                <c:pt idx="2956">
                  <c:v>42552.663182407407</c:v>
                </c:pt>
                <c:pt idx="2957">
                  <c:v>42552.665691203707</c:v>
                </c:pt>
                <c:pt idx="2958">
                  <c:v>42552.668839120372</c:v>
                </c:pt>
                <c:pt idx="2959">
                  <c:v>42552.671061342589</c:v>
                </c:pt>
                <c:pt idx="2960">
                  <c:v>42552.673561342592</c:v>
                </c:pt>
                <c:pt idx="2961">
                  <c:v>42552.676200231479</c:v>
                </c:pt>
                <c:pt idx="2962">
                  <c:v>42552.679209490743</c:v>
                </c:pt>
                <c:pt idx="2963">
                  <c:v>42552.681746759263</c:v>
                </c:pt>
                <c:pt idx="2964">
                  <c:v>42552.682805787037</c:v>
                </c:pt>
                <c:pt idx="2965">
                  <c:v>42552.684010416669</c:v>
                </c:pt>
                <c:pt idx="2966">
                  <c:v>42552.685444212962</c:v>
                </c:pt>
                <c:pt idx="2967">
                  <c:v>42552.685465972223</c:v>
                </c:pt>
                <c:pt idx="2968">
                  <c:v>42552.685488657407</c:v>
                </c:pt>
                <c:pt idx="2969">
                  <c:v>42552.685510648145</c:v>
                </c:pt>
                <c:pt idx="2970">
                  <c:v>42552.68553101852</c:v>
                </c:pt>
                <c:pt idx="2971">
                  <c:v>42552.685552777781</c:v>
                </c:pt>
                <c:pt idx="2972">
                  <c:v>42552.685573842595</c:v>
                </c:pt>
                <c:pt idx="2973">
                  <c:v>42552.685595370371</c:v>
                </c:pt>
                <c:pt idx="2974">
                  <c:v>42552.685616898147</c:v>
                </c:pt>
                <c:pt idx="2975">
                  <c:v>42552.685638657407</c:v>
                </c:pt>
                <c:pt idx="2976">
                  <c:v>42552.685660648145</c:v>
                </c:pt>
                <c:pt idx="2977">
                  <c:v>42552.685683101852</c:v>
                </c:pt>
                <c:pt idx="2978">
                  <c:v>42552.685704398151</c:v>
                </c:pt>
                <c:pt idx="2979">
                  <c:v>42552.685726388889</c:v>
                </c:pt>
                <c:pt idx="2980">
                  <c:v>42552.685748148149</c:v>
                </c:pt>
                <c:pt idx="2981">
                  <c:v>42552.68576990741</c:v>
                </c:pt>
                <c:pt idx="2982">
                  <c:v>42552.685792129632</c:v>
                </c:pt>
                <c:pt idx="2983">
                  <c:v>42552.685812962962</c:v>
                </c:pt>
                <c:pt idx="2984">
                  <c:v>42552.685834490738</c:v>
                </c:pt>
                <c:pt idx="2985">
                  <c:v>42552.685856018521</c:v>
                </c:pt>
                <c:pt idx="2986">
                  <c:v>42552.685877546297</c:v>
                </c:pt>
                <c:pt idx="2987">
                  <c:v>42552.685899305558</c:v>
                </c:pt>
                <c:pt idx="2988">
                  <c:v>42552.685920833334</c:v>
                </c:pt>
                <c:pt idx="2989">
                  <c:v>42552.685942361109</c:v>
                </c:pt>
                <c:pt idx="2990">
                  <c:v>42552.685963888885</c:v>
                </c:pt>
                <c:pt idx="2991">
                  <c:v>42552.685985879631</c:v>
                </c:pt>
                <c:pt idx="2992">
                  <c:v>42552.686007638891</c:v>
                </c:pt>
                <c:pt idx="2993">
                  <c:v>42552.686029629629</c:v>
                </c:pt>
                <c:pt idx="2994">
                  <c:v>42552.68605138889</c:v>
                </c:pt>
                <c:pt idx="2995">
                  <c:v>42552.686073379627</c:v>
                </c:pt>
                <c:pt idx="2996">
                  <c:v>42552.686095370373</c:v>
                </c:pt>
                <c:pt idx="2997">
                  <c:v>42552.686117129633</c:v>
                </c:pt>
                <c:pt idx="2998">
                  <c:v>42552.686138888886</c:v>
                </c:pt>
                <c:pt idx="2999">
                  <c:v>42552.686160879632</c:v>
                </c:pt>
                <c:pt idx="3000">
                  <c:v>42552.686183101854</c:v>
                </c:pt>
                <c:pt idx="3001">
                  <c:v>42552.686205092592</c:v>
                </c:pt>
                <c:pt idx="3002">
                  <c:v>42552.686227314814</c:v>
                </c:pt>
                <c:pt idx="3003">
                  <c:v>42552.68624884259</c:v>
                </c:pt>
                <c:pt idx="3004">
                  <c:v>42552.686270138889</c:v>
                </c:pt>
                <c:pt idx="3005">
                  <c:v>42552.686290972226</c:v>
                </c:pt>
                <c:pt idx="3006">
                  <c:v>42552.68631203704</c:v>
                </c:pt>
                <c:pt idx="3007">
                  <c:v>42552.686334027778</c:v>
                </c:pt>
                <c:pt idx="3008">
                  <c:v>42552.686355324076</c:v>
                </c:pt>
                <c:pt idx="3009">
                  <c:v>42552.68637708333</c:v>
                </c:pt>
                <c:pt idx="3010">
                  <c:v>42552.686399074075</c:v>
                </c:pt>
                <c:pt idx="3011">
                  <c:v>42552.686420601851</c:v>
                </c:pt>
                <c:pt idx="3012">
                  <c:v>42552.686442129627</c:v>
                </c:pt>
                <c:pt idx="3013">
                  <c:v>42552.686463888887</c:v>
                </c:pt>
                <c:pt idx="3014">
                  <c:v>42552.686485879633</c:v>
                </c:pt>
                <c:pt idx="3015">
                  <c:v>42552.686507407408</c:v>
                </c:pt>
                <c:pt idx="3016">
                  <c:v>42552.686529398146</c:v>
                </c:pt>
                <c:pt idx="3017">
                  <c:v>42552.686550925922</c:v>
                </c:pt>
                <c:pt idx="3018">
                  <c:v>42552.686572685183</c:v>
                </c:pt>
                <c:pt idx="3019">
                  <c:v>42552.686594675928</c:v>
                </c:pt>
                <c:pt idx="3020">
                  <c:v>42552.686616666666</c:v>
                </c:pt>
                <c:pt idx="3021">
                  <c:v>42552.686638888888</c:v>
                </c:pt>
                <c:pt idx="3022">
                  <c:v>42552.686660879626</c:v>
                </c:pt>
                <c:pt idx="3023">
                  <c:v>42552.686683333333</c:v>
                </c:pt>
                <c:pt idx="3024">
                  <c:v>42552.686705324071</c:v>
                </c:pt>
                <c:pt idx="3025">
                  <c:v>42552.686727083332</c:v>
                </c:pt>
                <c:pt idx="3026">
                  <c:v>42552.686748842592</c:v>
                </c:pt>
                <c:pt idx="3027">
                  <c:v>42552.68677083333</c:v>
                </c:pt>
                <c:pt idx="3028">
                  <c:v>42552.686792824075</c:v>
                </c:pt>
                <c:pt idx="3029">
                  <c:v>42552.686814814813</c:v>
                </c:pt>
                <c:pt idx="3030">
                  <c:v>42552.686837037036</c:v>
                </c:pt>
                <c:pt idx="3031">
                  <c:v>42552.686859027781</c:v>
                </c:pt>
                <c:pt idx="3032">
                  <c:v>42552.686881250003</c:v>
                </c:pt>
                <c:pt idx="3033">
                  <c:v>42552.686903703703</c:v>
                </c:pt>
                <c:pt idx="3034">
                  <c:v>42552.686928703704</c:v>
                </c:pt>
                <c:pt idx="3035">
                  <c:v>42552.689436342589</c:v>
                </c:pt>
                <c:pt idx="3036">
                  <c:v>42552.692212037036</c:v>
                </c:pt>
                <c:pt idx="3037">
                  <c:v>42552.694949999997</c:v>
                </c:pt>
                <c:pt idx="3038">
                  <c:v>42552.697892824071</c:v>
                </c:pt>
                <c:pt idx="3039">
                  <c:v>42552.700921990741</c:v>
                </c:pt>
                <c:pt idx="3040">
                  <c:v>42552.703884953706</c:v>
                </c:pt>
                <c:pt idx="3041">
                  <c:v>42552.706940509262</c:v>
                </c:pt>
                <c:pt idx="3042">
                  <c:v>42552.71013472222</c:v>
                </c:pt>
                <c:pt idx="3043">
                  <c:v>42552.713143981484</c:v>
                </c:pt>
                <c:pt idx="3044">
                  <c:v>42552.716196296293</c:v>
                </c:pt>
                <c:pt idx="3045">
                  <c:v>42552.718938194441</c:v>
                </c:pt>
                <c:pt idx="3046">
                  <c:v>42552.71895509259</c:v>
                </c:pt>
                <c:pt idx="3047">
                  <c:v>42552.720085879628</c:v>
                </c:pt>
                <c:pt idx="3048">
                  <c:v>42552.72266712963</c:v>
                </c:pt>
                <c:pt idx="3049">
                  <c:v>42552.722686111112</c:v>
                </c:pt>
                <c:pt idx="3050">
                  <c:v>42552.722706018518</c:v>
                </c:pt>
                <c:pt idx="3051">
                  <c:v>42552.723071990738</c:v>
                </c:pt>
                <c:pt idx="3052">
                  <c:v>42552.723086574071</c:v>
                </c:pt>
                <c:pt idx="3053">
                  <c:v>42552.723103009259</c:v>
                </c:pt>
                <c:pt idx="3054">
                  <c:v>42552.723118287038</c:v>
                </c:pt>
                <c:pt idx="3055">
                  <c:v>42552.723134490741</c:v>
                </c:pt>
                <c:pt idx="3056">
                  <c:v>42552.723150925929</c:v>
                </c:pt>
                <c:pt idx="3057">
                  <c:v>42552.723167129632</c:v>
                </c:pt>
                <c:pt idx="3058">
                  <c:v>42552.723182870373</c:v>
                </c:pt>
                <c:pt idx="3059">
                  <c:v>42552.723198842592</c:v>
                </c:pt>
                <c:pt idx="3060">
                  <c:v>42552.723214120371</c:v>
                </c:pt>
                <c:pt idx="3061">
                  <c:v>42552.723229629628</c:v>
                </c:pt>
                <c:pt idx="3062">
                  <c:v>42552.723245370369</c:v>
                </c:pt>
                <c:pt idx="3063">
                  <c:v>42552.72326111111</c:v>
                </c:pt>
                <c:pt idx="3064">
                  <c:v>42552.723276851852</c:v>
                </c:pt>
                <c:pt idx="3065">
                  <c:v>42552.723292361108</c:v>
                </c:pt>
                <c:pt idx="3066">
                  <c:v>42552.723308333334</c:v>
                </c:pt>
                <c:pt idx="3067">
                  <c:v>42552.723324074075</c:v>
                </c:pt>
                <c:pt idx="3068">
                  <c:v>42552.723339814816</c:v>
                </c:pt>
                <c:pt idx="3069">
                  <c:v>42552.723355787035</c:v>
                </c:pt>
                <c:pt idx="3070">
                  <c:v>42552.723371527776</c:v>
                </c:pt>
                <c:pt idx="3071">
                  <c:v>42552.723387268517</c:v>
                </c:pt>
                <c:pt idx="3072">
                  <c:v>42552.724264814817</c:v>
                </c:pt>
                <c:pt idx="3073">
                  <c:v>42552.724275</c:v>
                </c:pt>
                <c:pt idx="3074">
                  <c:v>42552.724283333337</c:v>
                </c:pt>
                <c:pt idx="3075">
                  <c:v>42552.724292129627</c:v>
                </c:pt>
                <c:pt idx="3076">
                  <c:v>42552.724300925925</c:v>
                </c:pt>
                <c:pt idx="3077">
                  <c:v>42552.724313194441</c:v>
                </c:pt>
                <c:pt idx="3078">
                  <c:v>42552.724904166666</c:v>
                </c:pt>
                <c:pt idx="3079">
                  <c:v>42552.724922222224</c:v>
                </c:pt>
                <c:pt idx="3080">
                  <c:v>42552.724941666667</c:v>
                </c:pt>
                <c:pt idx="3081">
                  <c:v>42552.724962268519</c:v>
                </c:pt>
                <c:pt idx="3082">
                  <c:v>42552.72728402778</c:v>
                </c:pt>
                <c:pt idx="3083">
                  <c:v>42552.727296990743</c:v>
                </c:pt>
                <c:pt idx="3084">
                  <c:v>42552.727310185182</c:v>
                </c:pt>
                <c:pt idx="3085">
                  <c:v>42552.727324074076</c:v>
                </c:pt>
                <c:pt idx="3086">
                  <c:v>42552.727648842592</c:v>
                </c:pt>
                <c:pt idx="3087">
                  <c:v>42552.727665509257</c:v>
                </c:pt>
                <c:pt idx="3088">
                  <c:v>42552.727682175922</c:v>
                </c:pt>
                <c:pt idx="3089">
                  <c:v>42552.727835879632</c:v>
                </c:pt>
                <c:pt idx="3090">
                  <c:v>42552.727849305556</c:v>
                </c:pt>
                <c:pt idx="3091">
                  <c:v>42552.729593055556</c:v>
                </c:pt>
                <c:pt idx="3092">
                  <c:v>42552.729836342594</c:v>
                </c:pt>
                <c:pt idx="3093">
                  <c:v>42552.730003935183</c:v>
                </c:pt>
                <c:pt idx="3094">
                  <c:v>42552.730164814813</c:v>
                </c:pt>
                <c:pt idx="3095">
                  <c:v>42552.730324305558</c:v>
                </c:pt>
                <c:pt idx="3096">
                  <c:v>42552.730492824077</c:v>
                </c:pt>
                <c:pt idx="3097">
                  <c:v>42552.730656944441</c:v>
                </c:pt>
                <c:pt idx="3098">
                  <c:v>42552.730828472224</c:v>
                </c:pt>
                <c:pt idx="3099">
                  <c:v>42552.731003472225</c:v>
                </c:pt>
                <c:pt idx="3100">
                  <c:v>42552.731177546295</c:v>
                </c:pt>
                <c:pt idx="3101">
                  <c:v>42552.73134791667</c:v>
                </c:pt>
                <c:pt idx="3102">
                  <c:v>42552.731530555553</c:v>
                </c:pt>
                <c:pt idx="3103">
                  <c:v>42552.731717129631</c:v>
                </c:pt>
                <c:pt idx="3104">
                  <c:v>42552.731908796297</c:v>
                </c:pt>
                <c:pt idx="3105">
                  <c:v>42552.732106944444</c:v>
                </c:pt>
                <c:pt idx="3106">
                  <c:v>42552.732322222226</c:v>
                </c:pt>
                <c:pt idx="3107">
                  <c:v>42552.732531250003</c:v>
                </c:pt>
                <c:pt idx="3108">
                  <c:v>42552.732721759261</c:v>
                </c:pt>
                <c:pt idx="3109">
                  <c:v>42552.732919444446</c:v>
                </c:pt>
                <c:pt idx="3110">
                  <c:v>42552.733143518519</c:v>
                </c:pt>
                <c:pt idx="3111">
                  <c:v>42552.733345601853</c:v>
                </c:pt>
                <c:pt idx="3112">
                  <c:v>42552.733541666668</c:v>
                </c:pt>
                <c:pt idx="3113">
                  <c:v>42552.733734490743</c:v>
                </c:pt>
                <c:pt idx="3114">
                  <c:v>42552.733943749998</c:v>
                </c:pt>
                <c:pt idx="3115">
                  <c:v>42552.734155324077</c:v>
                </c:pt>
                <c:pt idx="3116">
                  <c:v>42552.734379861111</c:v>
                </c:pt>
                <c:pt idx="3117">
                  <c:v>42552.734624999997</c:v>
                </c:pt>
                <c:pt idx="3118">
                  <c:v>42552.734848842592</c:v>
                </c:pt>
                <c:pt idx="3119">
                  <c:v>42552.735071759256</c:v>
                </c:pt>
                <c:pt idx="3120">
                  <c:v>42552.735292592595</c:v>
                </c:pt>
                <c:pt idx="3121">
                  <c:v>42552.735514814813</c:v>
                </c:pt>
                <c:pt idx="3122">
                  <c:v>42552.735746527775</c:v>
                </c:pt>
                <c:pt idx="3123">
                  <c:v>42552.735967592591</c:v>
                </c:pt>
                <c:pt idx="3124">
                  <c:v>42552.736197916667</c:v>
                </c:pt>
                <c:pt idx="3125">
                  <c:v>42552.736421527778</c:v>
                </c:pt>
                <c:pt idx="3126">
                  <c:v>42552.73665324074</c:v>
                </c:pt>
                <c:pt idx="3127">
                  <c:v>42552.736964351854</c:v>
                </c:pt>
                <c:pt idx="3128">
                  <c:v>42552.737240046299</c:v>
                </c:pt>
                <c:pt idx="3129">
                  <c:v>42552.737532870371</c:v>
                </c:pt>
                <c:pt idx="3130">
                  <c:v>42552.737832870371</c:v>
                </c:pt>
                <c:pt idx="3131">
                  <c:v>42552.738160879628</c:v>
                </c:pt>
                <c:pt idx="3132">
                  <c:v>42552.73849074074</c:v>
                </c:pt>
                <c:pt idx="3133">
                  <c:v>42552.738815046294</c:v>
                </c:pt>
                <c:pt idx="3134">
                  <c:v>42552.73915277778</c:v>
                </c:pt>
                <c:pt idx="3135">
                  <c:v>42552.73950787037</c:v>
                </c:pt>
                <c:pt idx="3136">
                  <c:v>42552.739893055557</c:v>
                </c:pt>
                <c:pt idx="3137">
                  <c:v>42552.740283796295</c:v>
                </c:pt>
                <c:pt idx="3138">
                  <c:v>42552.740689120372</c:v>
                </c:pt>
                <c:pt idx="3139">
                  <c:v>42552.741128472226</c:v>
                </c:pt>
                <c:pt idx="3140">
                  <c:v>42552.74160671296</c:v>
                </c:pt>
                <c:pt idx="3141">
                  <c:v>42552.742210185184</c:v>
                </c:pt>
                <c:pt idx="3142">
                  <c:v>42552.74276134259</c:v>
                </c:pt>
                <c:pt idx="3143">
                  <c:v>42552.743325000003</c:v>
                </c:pt>
                <c:pt idx="3144">
                  <c:v>42552.743930555553</c:v>
                </c:pt>
                <c:pt idx="3145">
                  <c:v>42552.744532407407</c:v>
                </c:pt>
                <c:pt idx="3146">
                  <c:v>42552.74516875</c:v>
                </c:pt>
                <c:pt idx="3147">
                  <c:v>42552.745844907404</c:v>
                </c:pt>
                <c:pt idx="3148">
                  <c:v>42552.746549768519</c:v>
                </c:pt>
                <c:pt idx="3149">
                  <c:v>42552.747204398147</c:v>
                </c:pt>
                <c:pt idx="3150">
                  <c:v>42552.747819212964</c:v>
                </c:pt>
                <c:pt idx="3151">
                  <c:v>42552.748483796298</c:v>
                </c:pt>
                <c:pt idx="3152">
                  <c:v>42552.749083564813</c:v>
                </c:pt>
                <c:pt idx="3153">
                  <c:v>42552.749661111113</c:v>
                </c:pt>
                <c:pt idx="3154">
                  <c:v>42552.750238425928</c:v>
                </c:pt>
                <c:pt idx="3155">
                  <c:v>42552.750815740743</c:v>
                </c:pt>
                <c:pt idx="3156">
                  <c:v>42552.751384027775</c:v>
                </c:pt>
                <c:pt idx="3157">
                  <c:v>42552.751999768516</c:v>
                </c:pt>
                <c:pt idx="3158">
                  <c:v>42552.752611342592</c:v>
                </c:pt>
                <c:pt idx="3159">
                  <c:v>42552.753140972221</c:v>
                </c:pt>
                <c:pt idx="3160">
                  <c:v>42552.753181944441</c:v>
                </c:pt>
                <c:pt idx="3161">
                  <c:v>42552.753489583331</c:v>
                </c:pt>
                <c:pt idx="3162">
                  <c:v>42552.753952777777</c:v>
                </c:pt>
                <c:pt idx="3163">
                  <c:v>42552.753966203702</c:v>
                </c:pt>
                <c:pt idx="3164">
                  <c:v>42552.754201157404</c:v>
                </c:pt>
                <c:pt idx="3165">
                  <c:v>42552.75421875</c:v>
                </c:pt>
                <c:pt idx="3166">
                  <c:v>42552.754237037036</c:v>
                </c:pt>
                <c:pt idx="3167">
                  <c:v>42552.754255324071</c:v>
                </c:pt>
                <c:pt idx="3168">
                  <c:v>42552.754696759257</c:v>
                </c:pt>
                <c:pt idx="3169">
                  <c:v>42552.755581481484</c:v>
                </c:pt>
                <c:pt idx="3170">
                  <c:v>42552.756448611108</c:v>
                </c:pt>
                <c:pt idx="3171">
                  <c:v>42552.757309953704</c:v>
                </c:pt>
                <c:pt idx="3172">
                  <c:v>42552.758235879628</c:v>
                </c:pt>
                <c:pt idx="3173">
                  <c:v>42552.759254398145</c:v>
                </c:pt>
                <c:pt idx="3174">
                  <c:v>42552.760180324076</c:v>
                </c:pt>
                <c:pt idx="3175">
                  <c:v>42552.761152314815</c:v>
                </c:pt>
                <c:pt idx="3176">
                  <c:v>42552.762158101854</c:v>
                </c:pt>
                <c:pt idx="3177">
                  <c:v>42552.763039351848</c:v>
                </c:pt>
                <c:pt idx="3178">
                  <c:v>42552.763059490739</c:v>
                </c:pt>
                <c:pt idx="3179">
                  <c:v>42552.764053935185</c:v>
                </c:pt>
                <c:pt idx="3180">
                  <c:v>42552.765041203704</c:v>
                </c:pt>
                <c:pt idx="3181">
                  <c:v>42552.76610601852</c:v>
                </c:pt>
                <c:pt idx="3182">
                  <c:v>42552.767215740743</c:v>
                </c:pt>
                <c:pt idx="3183">
                  <c:v>42552.768235648145</c:v>
                </c:pt>
                <c:pt idx="3184">
                  <c:v>42552.769346759262</c:v>
                </c:pt>
                <c:pt idx="3185">
                  <c:v>42552.770504166663</c:v>
                </c:pt>
                <c:pt idx="3186">
                  <c:v>42552.771555092593</c:v>
                </c:pt>
                <c:pt idx="3187">
                  <c:v>42552.772633796296</c:v>
                </c:pt>
                <c:pt idx="3188">
                  <c:v>42552.773744907405</c:v>
                </c:pt>
                <c:pt idx="3189">
                  <c:v>42552.774809490744</c:v>
                </c:pt>
                <c:pt idx="3190">
                  <c:v>42552.775912962963</c:v>
                </c:pt>
                <c:pt idx="3191">
                  <c:v>42552.776933333334</c:v>
                </c:pt>
                <c:pt idx="3192">
                  <c:v>42552.77799652778</c:v>
                </c:pt>
                <c:pt idx="3193">
                  <c:v>42552.779106249996</c:v>
                </c:pt>
                <c:pt idx="3194">
                  <c:v>42552.780133564818</c:v>
                </c:pt>
                <c:pt idx="3195">
                  <c:v>42552.78133726852</c:v>
                </c:pt>
                <c:pt idx="3196">
                  <c:v>42552.782530787037</c:v>
                </c:pt>
                <c:pt idx="3197">
                  <c:v>42552.78365208333</c:v>
                </c:pt>
                <c:pt idx="3198">
                  <c:v>42552.784747453705</c:v>
                </c:pt>
                <c:pt idx="3199">
                  <c:v>42552.785864120371</c:v>
                </c:pt>
                <c:pt idx="3200">
                  <c:v>42552.786938194447</c:v>
                </c:pt>
                <c:pt idx="3201">
                  <c:v>42552.788048842594</c:v>
                </c:pt>
                <c:pt idx="3202">
                  <c:v>42552.789142361115</c:v>
                </c:pt>
                <c:pt idx="3203">
                  <c:v>42552.79026898148</c:v>
                </c:pt>
                <c:pt idx="3204">
                  <c:v>42552.791410879632</c:v>
                </c:pt>
                <c:pt idx="3205">
                  <c:v>42552.792478240743</c:v>
                </c:pt>
                <c:pt idx="3206">
                  <c:v>42552.793639814816</c:v>
                </c:pt>
                <c:pt idx="3207">
                  <c:v>42552.794853472224</c:v>
                </c:pt>
                <c:pt idx="3208">
                  <c:v>42552.796130787036</c:v>
                </c:pt>
                <c:pt idx="3209">
                  <c:v>42552.797521064815</c:v>
                </c:pt>
                <c:pt idx="3210">
                  <c:v>42552.798929629629</c:v>
                </c:pt>
                <c:pt idx="3211">
                  <c:v>42552.80055</c:v>
                </c:pt>
                <c:pt idx="3212">
                  <c:v>42552.802124074071</c:v>
                </c:pt>
                <c:pt idx="3213">
                  <c:v>42552.803744444442</c:v>
                </c:pt>
                <c:pt idx="3214">
                  <c:v>42552.805318287035</c:v>
                </c:pt>
                <c:pt idx="3215">
                  <c:v>42552.806753472221</c:v>
                </c:pt>
                <c:pt idx="3216">
                  <c:v>42552.808274305557</c:v>
                </c:pt>
                <c:pt idx="3217">
                  <c:v>42552.809901620371</c:v>
                </c:pt>
                <c:pt idx="3218">
                  <c:v>42552.811509027779</c:v>
                </c:pt>
                <c:pt idx="3219">
                  <c:v>42552.813254166664</c:v>
                </c:pt>
                <c:pt idx="3220">
                  <c:v>42552.814901620368</c:v>
                </c:pt>
                <c:pt idx="3221">
                  <c:v>42552.816475694446</c:v>
                </c:pt>
                <c:pt idx="3222">
                  <c:v>42552.817029398146</c:v>
                </c:pt>
                <c:pt idx="3223">
                  <c:v>42552.819392129626</c:v>
                </c:pt>
                <c:pt idx="3224">
                  <c:v>42552.821892129628</c:v>
                </c:pt>
                <c:pt idx="3225">
                  <c:v>42552.824299537038</c:v>
                </c:pt>
                <c:pt idx="3226">
                  <c:v>42552.826789583334</c:v>
                </c:pt>
                <c:pt idx="3227">
                  <c:v>42552.829206944443</c:v>
                </c:pt>
                <c:pt idx="3228">
                  <c:v>42552.830230324071</c:v>
                </c:pt>
                <c:pt idx="3229">
                  <c:v>42552.831343518519</c:v>
                </c:pt>
                <c:pt idx="3230">
                  <c:v>42552.831366203704</c:v>
                </c:pt>
                <c:pt idx="3231">
                  <c:v>42552.831384259262</c:v>
                </c:pt>
                <c:pt idx="3232">
                  <c:v>42552.831397453701</c:v>
                </c:pt>
                <c:pt idx="3233">
                  <c:v>42552.831410185187</c:v>
                </c:pt>
                <c:pt idx="3234">
                  <c:v>42552.831423148149</c:v>
                </c:pt>
                <c:pt idx="3235">
                  <c:v>42552.831435879627</c:v>
                </c:pt>
                <c:pt idx="3236">
                  <c:v>42552.831448842589</c:v>
                </c:pt>
                <c:pt idx="3237">
                  <c:v>42552.831461805552</c:v>
                </c:pt>
                <c:pt idx="3238">
                  <c:v>42552.831474768522</c:v>
                </c:pt>
                <c:pt idx="3239">
                  <c:v>42552.831487731484</c:v>
                </c:pt>
                <c:pt idx="3240">
                  <c:v>42552.831500462962</c:v>
                </c:pt>
                <c:pt idx="3241">
                  <c:v>42552.831513657409</c:v>
                </c:pt>
                <c:pt idx="3242">
                  <c:v>42552.831526620372</c:v>
                </c:pt>
                <c:pt idx="3243">
                  <c:v>42552.831539583334</c:v>
                </c:pt>
                <c:pt idx="3244">
                  <c:v>42552.831552777781</c:v>
                </c:pt>
                <c:pt idx="3245">
                  <c:v>42552.831565740744</c:v>
                </c:pt>
                <c:pt idx="3246">
                  <c:v>42552.831578935184</c:v>
                </c:pt>
                <c:pt idx="3247">
                  <c:v>42552.831592129631</c:v>
                </c:pt>
                <c:pt idx="3248">
                  <c:v>42552.831605324071</c:v>
                </c:pt>
                <c:pt idx="3249">
                  <c:v>42552.83161828704</c:v>
                </c:pt>
                <c:pt idx="3250">
                  <c:v>42552.83163148148</c:v>
                </c:pt>
                <c:pt idx="3251">
                  <c:v>42552.831644675927</c:v>
                </c:pt>
                <c:pt idx="3252">
                  <c:v>42552.831657870367</c:v>
                </c:pt>
                <c:pt idx="3253">
                  <c:v>42552.831671064814</c:v>
                </c:pt>
                <c:pt idx="3254">
                  <c:v>42552.831684490739</c:v>
                </c:pt>
                <c:pt idx="3255">
                  <c:v>42552.831697685186</c:v>
                </c:pt>
                <c:pt idx="3256">
                  <c:v>42552.831710879633</c:v>
                </c:pt>
                <c:pt idx="3257">
                  <c:v>42552.831724305557</c:v>
                </c:pt>
                <c:pt idx="3258">
                  <c:v>42552.831737499997</c:v>
                </c:pt>
                <c:pt idx="3259">
                  <c:v>42552.831750925929</c:v>
                </c:pt>
                <c:pt idx="3260">
                  <c:v>42552.831764120368</c:v>
                </c:pt>
                <c:pt idx="3261">
                  <c:v>42552.831777546293</c:v>
                </c:pt>
                <c:pt idx="3262">
                  <c:v>42552.831790972225</c:v>
                </c:pt>
                <c:pt idx="3263">
                  <c:v>42552.831804629626</c:v>
                </c:pt>
                <c:pt idx="3264">
                  <c:v>42552.831818055558</c:v>
                </c:pt>
                <c:pt idx="3265">
                  <c:v>42552.83183171296</c:v>
                </c:pt>
                <c:pt idx="3266">
                  <c:v>42552.831845138891</c:v>
                </c:pt>
                <c:pt idx="3267">
                  <c:v>42552.831858796293</c:v>
                </c:pt>
                <c:pt idx="3268">
                  <c:v>42552.831872222225</c:v>
                </c:pt>
                <c:pt idx="3269">
                  <c:v>42552.831885879626</c:v>
                </c:pt>
                <c:pt idx="3270">
                  <c:v>42552.831899537035</c:v>
                </c:pt>
                <c:pt idx="3271">
                  <c:v>42552.83191296296</c:v>
                </c:pt>
                <c:pt idx="3272">
                  <c:v>42552.831926620369</c:v>
                </c:pt>
                <c:pt idx="3273">
                  <c:v>42552.831940509262</c:v>
                </c:pt>
                <c:pt idx="3274">
                  <c:v>42552.831954166664</c:v>
                </c:pt>
                <c:pt idx="3275">
                  <c:v>42552.831968055558</c:v>
                </c:pt>
                <c:pt idx="3276">
                  <c:v>42552.83198171296</c:v>
                </c:pt>
                <c:pt idx="3277">
                  <c:v>42552.831995601853</c:v>
                </c:pt>
                <c:pt idx="3278">
                  <c:v>42552.832009259262</c:v>
                </c:pt>
                <c:pt idx="3279">
                  <c:v>42552.832023379633</c:v>
                </c:pt>
                <c:pt idx="3280">
                  <c:v>42552.832037962966</c:v>
                </c:pt>
                <c:pt idx="3281">
                  <c:v>42552.832052546299</c:v>
                </c:pt>
                <c:pt idx="3282">
                  <c:v>42552.832067129631</c:v>
                </c:pt>
                <c:pt idx="3283">
                  <c:v>42552.832081712964</c:v>
                </c:pt>
                <c:pt idx="3284">
                  <c:v>42552.832096296297</c:v>
                </c:pt>
                <c:pt idx="3285">
                  <c:v>42552.832111111115</c:v>
                </c:pt>
                <c:pt idx="3286">
                  <c:v>42552.832126157409</c:v>
                </c:pt>
                <c:pt idx="3287">
                  <c:v>42552.832140972219</c:v>
                </c:pt>
                <c:pt idx="3288">
                  <c:v>42552.832156018521</c:v>
                </c:pt>
                <c:pt idx="3289">
                  <c:v>42552.832171296293</c:v>
                </c:pt>
                <c:pt idx="3290">
                  <c:v>42552.832186574073</c:v>
                </c:pt>
                <c:pt idx="3291">
                  <c:v>42552.832202083337</c:v>
                </c:pt>
                <c:pt idx="3292">
                  <c:v>42552.832217592593</c:v>
                </c:pt>
                <c:pt idx="3293">
                  <c:v>42552.832233333334</c:v>
                </c:pt>
                <c:pt idx="3294">
                  <c:v>42552.832249305553</c:v>
                </c:pt>
                <c:pt idx="3295">
                  <c:v>42552.832265509256</c:v>
                </c:pt>
                <c:pt idx="3296">
                  <c:v>42552.832281712967</c:v>
                </c:pt>
                <c:pt idx="3297">
                  <c:v>42552.832298379632</c:v>
                </c:pt>
                <c:pt idx="3298">
                  <c:v>42552.832315046297</c:v>
                </c:pt>
                <c:pt idx="3299">
                  <c:v>42552.832332175924</c:v>
                </c:pt>
                <c:pt idx="3300">
                  <c:v>42552.832349305558</c:v>
                </c:pt>
                <c:pt idx="3301">
                  <c:v>42552.832366666669</c:v>
                </c:pt>
                <c:pt idx="3302">
                  <c:v>42552.832384490743</c:v>
                </c:pt>
                <c:pt idx="3303">
                  <c:v>42552.832402546293</c:v>
                </c:pt>
                <c:pt idx="3304">
                  <c:v>42552.832421064813</c:v>
                </c:pt>
                <c:pt idx="3305">
                  <c:v>42552.832439583333</c:v>
                </c:pt>
                <c:pt idx="3306">
                  <c:v>42552.832458333331</c:v>
                </c:pt>
                <c:pt idx="3307">
                  <c:v>42552.832477083335</c:v>
                </c:pt>
                <c:pt idx="3308">
                  <c:v>42552.832496527779</c:v>
                </c:pt>
                <c:pt idx="3309">
                  <c:v>42552.832516435185</c:v>
                </c:pt>
                <c:pt idx="3310">
                  <c:v>42552.832536574075</c:v>
                </c:pt>
                <c:pt idx="3311">
                  <c:v>42552.832556944442</c:v>
                </c:pt>
                <c:pt idx="3312">
                  <c:v>42552.832577777779</c:v>
                </c:pt>
                <c:pt idx="3313">
                  <c:v>42552.83259907407</c:v>
                </c:pt>
                <c:pt idx="3314">
                  <c:v>42552.832620601854</c:v>
                </c:pt>
                <c:pt idx="3315">
                  <c:v>42552.832642361114</c:v>
                </c:pt>
                <c:pt idx="3316">
                  <c:v>42552.832664814814</c:v>
                </c:pt>
                <c:pt idx="3317">
                  <c:v>42552.832687268521</c:v>
                </c:pt>
                <c:pt idx="3318">
                  <c:v>42552.832710416667</c:v>
                </c:pt>
                <c:pt idx="3319">
                  <c:v>42552.83273425926</c:v>
                </c:pt>
                <c:pt idx="3320">
                  <c:v>42552.832759027777</c:v>
                </c:pt>
                <c:pt idx="3321">
                  <c:v>42552.832784722224</c:v>
                </c:pt>
                <c:pt idx="3322">
                  <c:v>42552.832810879627</c:v>
                </c:pt>
                <c:pt idx="3323">
                  <c:v>42552.832837731483</c:v>
                </c:pt>
                <c:pt idx="3324">
                  <c:v>42552.832865277778</c:v>
                </c:pt>
                <c:pt idx="3325">
                  <c:v>42552.832893287035</c:v>
                </c:pt>
                <c:pt idx="3326">
                  <c:v>42552.8329212963</c:v>
                </c:pt>
                <c:pt idx="3327">
                  <c:v>42552.832949768519</c:v>
                </c:pt>
                <c:pt idx="3328">
                  <c:v>42552.832978935185</c:v>
                </c:pt>
                <c:pt idx="3329">
                  <c:v>42552.833008564812</c:v>
                </c:pt>
                <c:pt idx="3330">
                  <c:v>42552.833038888886</c:v>
                </c:pt>
                <c:pt idx="3331">
                  <c:v>42552.83306921296</c:v>
                </c:pt>
                <c:pt idx="3332">
                  <c:v>42552.833099768519</c:v>
                </c:pt>
                <c:pt idx="3333">
                  <c:v>42552.833130555555</c:v>
                </c:pt>
                <c:pt idx="3334">
                  <c:v>42552.833162037037</c:v>
                </c:pt>
                <c:pt idx="3335">
                  <c:v>42552.833193287035</c:v>
                </c:pt>
                <c:pt idx="3336">
                  <c:v>42552.83322453704</c:v>
                </c:pt>
                <c:pt idx="3337">
                  <c:v>42552.833256481485</c:v>
                </c:pt>
                <c:pt idx="3338">
                  <c:v>42552.833289120368</c:v>
                </c:pt>
                <c:pt idx="3339">
                  <c:v>42552.833322222221</c:v>
                </c:pt>
                <c:pt idx="3340">
                  <c:v>42552.833355555558</c:v>
                </c:pt>
                <c:pt idx="3341">
                  <c:v>42552.833389583335</c:v>
                </c:pt>
                <c:pt idx="3342">
                  <c:v>42552.833424305558</c:v>
                </c:pt>
                <c:pt idx="3343">
                  <c:v>42552.833460416667</c:v>
                </c:pt>
                <c:pt idx="3344">
                  <c:v>42552.833497453707</c:v>
                </c:pt>
                <c:pt idx="3345">
                  <c:v>42552.833535185186</c:v>
                </c:pt>
                <c:pt idx="3346">
                  <c:v>42552.833573379627</c:v>
                </c:pt>
                <c:pt idx="3347">
                  <c:v>42552.833613194445</c:v>
                </c:pt>
                <c:pt idx="3348">
                  <c:v>42552.833654861111</c:v>
                </c:pt>
                <c:pt idx="3349">
                  <c:v>42552.83369699074</c:v>
                </c:pt>
                <c:pt idx="3350">
                  <c:v>42552.833740277776</c:v>
                </c:pt>
                <c:pt idx="3351">
                  <c:v>42552.833784953706</c:v>
                </c:pt>
                <c:pt idx="3352">
                  <c:v>42552.83383009259</c:v>
                </c:pt>
                <c:pt idx="3353">
                  <c:v>42552.833876851852</c:v>
                </c:pt>
                <c:pt idx="3354">
                  <c:v>42552.833925462961</c:v>
                </c:pt>
                <c:pt idx="3355">
                  <c:v>42552.833974768517</c:v>
                </c:pt>
                <c:pt idx="3356">
                  <c:v>42552.834024537035</c:v>
                </c:pt>
                <c:pt idx="3357">
                  <c:v>42552.834075925923</c:v>
                </c:pt>
                <c:pt idx="3358">
                  <c:v>42552.834127083333</c:v>
                </c:pt>
                <c:pt idx="3359">
                  <c:v>42552.834179166668</c:v>
                </c:pt>
                <c:pt idx="3360">
                  <c:v>42552.834232870373</c:v>
                </c:pt>
                <c:pt idx="3361">
                  <c:v>42552.834287731479</c:v>
                </c:pt>
                <c:pt idx="3362">
                  <c:v>42552.834342592592</c:v>
                </c:pt>
                <c:pt idx="3363">
                  <c:v>42552.834398611114</c:v>
                </c:pt>
                <c:pt idx="3364">
                  <c:v>42552.834456481483</c:v>
                </c:pt>
                <c:pt idx="3365">
                  <c:v>42552.834517592593</c:v>
                </c:pt>
                <c:pt idx="3366">
                  <c:v>42552.834579166665</c:v>
                </c:pt>
                <c:pt idx="3367">
                  <c:v>42552.834641203706</c:v>
                </c:pt>
                <c:pt idx="3368">
                  <c:v>42552.834704629633</c:v>
                </c:pt>
                <c:pt idx="3369">
                  <c:v>42552.834768055553</c:v>
                </c:pt>
                <c:pt idx="3370">
                  <c:v>42552.834833333334</c:v>
                </c:pt>
                <c:pt idx="3371">
                  <c:v>42552.834900000002</c:v>
                </c:pt>
                <c:pt idx="3372">
                  <c:v>42552.834969212963</c:v>
                </c:pt>
                <c:pt idx="3373">
                  <c:v>42552.835040046295</c:v>
                </c:pt>
                <c:pt idx="3374">
                  <c:v>42552.835114120368</c:v>
                </c:pt>
                <c:pt idx="3375">
                  <c:v>42552.835190277779</c:v>
                </c:pt>
                <c:pt idx="3376">
                  <c:v>42552.83527152778</c:v>
                </c:pt>
                <c:pt idx="3377">
                  <c:v>42552.835359490738</c:v>
                </c:pt>
                <c:pt idx="3378">
                  <c:v>42552.835452083331</c:v>
                </c:pt>
                <c:pt idx="3379">
                  <c:v>42552.835546296294</c:v>
                </c:pt>
                <c:pt idx="3380">
                  <c:v>42552.835641898149</c:v>
                </c:pt>
                <c:pt idx="3381">
                  <c:v>42552.835738425929</c:v>
                </c:pt>
                <c:pt idx="3382">
                  <c:v>42552.835834259262</c:v>
                </c:pt>
                <c:pt idx="3383">
                  <c:v>42552.835934953706</c:v>
                </c:pt>
                <c:pt idx="3384">
                  <c:v>42552.836039351852</c:v>
                </c:pt>
                <c:pt idx="3385">
                  <c:v>42552.836150462965</c:v>
                </c:pt>
                <c:pt idx="3386">
                  <c:v>42552.8362724537</c:v>
                </c:pt>
                <c:pt idx="3387">
                  <c:v>42552.836387962961</c:v>
                </c:pt>
                <c:pt idx="3388">
                  <c:v>42552.83650740741</c:v>
                </c:pt>
                <c:pt idx="3389">
                  <c:v>42552.836626157405</c:v>
                </c:pt>
                <c:pt idx="3390">
                  <c:v>42552.836748379632</c:v>
                </c:pt>
                <c:pt idx="3391">
                  <c:v>42552.836875462963</c:v>
                </c:pt>
                <c:pt idx="3392">
                  <c:v>42552.837007638889</c:v>
                </c:pt>
                <c:pt idx="3393">
                  <c:v>42552.837146064812</c:v>
                </c:pt>
                <c:pt idx="3394">
                  <c:v>42552.837297916667</c:v>
                </c:pt>
                <c:pt idx="3395">
                  <c:v>42552.837479861111</c:v>
                </c:pt>
                <c:pt idx="3396">
                  <c:v>42552.837660648147</c:v>
                </c:pt>
                <c:pt idx="3397">
                  <c:v>42552.837838657404</c:v>
                </c:pt>
                <c:pt idx="3398">
                  <c:v>42552.838012962966</c:v>
                </c:pt>
                <c:pt idx="3399">
                  <c:v>42552.838195601849</c:v>
                </c:pt>
                <c:pt idx="3400">
                  <c:v>42552.838390046294</c:v>
                </c:pt>
                <c:pt idx="3401">
                  <c:v>42552.838589583334</c:v>
                </c:pt>
                <c:pt idx="3402">
                  <c:v>42552.838787499997</c:v>
                </c:pt>
                <c:pt idx="3403">
                  <c:v>42552.838984953705</c:v>
                </c:pt>
                <c:pt idx="3404">
                  <c:v>42552.839186342593</c:v>
                </c:pt>
                <c:pt idx="3405">
                  <c:v>42552.839402546299</c:v>
                </c:pt>
                <c:pt idx="3406">
                  <c:v>42552.839642361112</c:v>
                </c:pt>
                <c:pt idx="3407">
                  <c:v>42552.839901157407</c:v>
                </c:pt>
                <c:pt idx="3408">
                  <c:v>42552.840173611112</c:v>
                </c:pt>
                <c:pt idx="3409">
                  <c:v>42552.840451388889</c:v>
                </c:pt>
                <c:pt idx="3410">
                  <c:v>42552.840747453702</c:v>
                </c:pt>
                <c:pt idx="3411">
                  <c:v>42552.841044212961</c:v>
                </c:pt>
                <c:pt idx="3412">
                  <c:v>42552.841335879632</c:v>
                </c:pt>
                <c:pt idx="3413">
                  <c:v>42552.841631481482</c:v>
                </c:pt>
                <c:pt idx="3414">
                  <c:v>42552.841978935183</c:v>
                </c:pt>
                <c:pt idx="3415">
                  <c:v>42552.842346759258</c:v>
                </c:pt>
                <c:pt idx="3416">
                  <c:v>42552.842699537039</c:v>
                </c:pt>
                <c:pt idx="3417">
                  <c:v>42552.843074305558</c:v>
                </c:pt>
                <c:pt idx="3418">
                  <c:v>42552.843429398148</c:v>
                </c:pt>
                <c:pt idx="3419">
                  <c:v>42552.843734027774</c:v>
                </c:pt>
                <c:pt idx="3420">
                  <c:v>42552.843882407411</c:v>
                </c:pt>
                <c:pt idx="3421">
                  <c:v>42552.843989351852</c:v>
                </c:pt>
                <c:pt idx="3422">
                  <c:v>42552.844078240742</c:v>
                </c:pt>
                <c:pt idx="3423">
                  <c:v>42552.844157870371</c:v>
                </c:pt>
                <c:pt idx="3424">
                  <c:v>42552.844237268517</c:v>
                </c:pt>
                <c:pt idx="3425">
                  <c:v>42552.844315277776</c:v>
                </c:pt>
                <c:pt idx="3426">
                  <c:v>42552.844396064815</c:v>
                </c:pt>
                <c:pt idx="3427">
                  <c:v>42552.84445300926</c:v>
                </c:pt>
                <c:pt idx="3428">
                  <c:v>42552.844467824078</c:v>
                </c:pt>
                <c:pt idx="3429">
                  <c:v>42552.844538194448</c:v>
                </c:pt>
                <c:pt idx="3430">
                  <c:v>42552.844600694443</c:v>
                </c:pt>
                <c:pt idx="3431">
                  <c:v>42552.844662037038</c:v>
                </c:pt>
                <c:pt idx="3432">
                  <c:v>42552.844725000003</c:v>
                </c:pt>
                <c:pt idx="3433">
                  <c:v>42552.844787731483</c:v>
                </c:pt>
                <c:pt idx="3434">
                  <c:v>42552.844851620372</c:v>
                </c:pt>
                <c:pt idx="3435">
                  <c:v>42552.844915972222</c:v>
                </c:pt>
                <c:pt idx="3436">
                  <c:v>42552.844980555557</c:v>
                </c:pt>
                <c:pt idx="3437">
                  <c:v>42552.84504699074</c:v>
                </c:pt>
                <c:pt idx="3438">
                  <c:v>42552.845113425923</c:v>
                </c:pt>
                <c:pt idx="3439">
                  <c:v>42552.845180787037</c:v>
                </c:pt>
                <c:pt idx="3440">
                  <c:v>42552.84524884259</c:v>
                </c:pt>
                <c:pt idx="3441">
                  <c:v>42552.84531759259</c:v>
                </c:pt>
                <c:pt idx="3442">
                  <c:v>42552.84538958333</c:v>
                </c:pt>
                <c:pt idx="3443">
                  <c:v>42552.84546527778</c:v>
                </c:pt>
                <c:pt idx="3444">
                  <c:v>42552.845542592593</c:v>
                </c:pt>
                <c:pt idx="3445">
                  <c:v>42552.845621296299</c:v>
                </c:pt>
                <c:pt idx="3446">
                  <c:v>42552.845702314815</c:v>
                </c:pt>
                <c:pt idx="3447">
                  <c:v>42552.845780555559</c:v>
                </c:pt>
                <c:pt idx="3448">
                  <c:v>42552.845862268521</c:v>
                </c:pt>
                <c:pt idx="3449">
                  <c:v>42552.845946064816</c:v>
                </c:pt>
                <c:pt idx="3450">
                  <c:v>42552.84602986111</c:v>
                </c:pt>
                <c:pt idx="3451">
                  <c:v>42552.846118518515</c:v>
                </c:pt>
                <c:pt idx="3452">
                  <c:v>42552.846208333336</c:v>
                </c:pt>
                <c:pt idx="3453">
                  <c:v>42552.84630138889</c:v>
                </c:pt>
                <c:pt idx="3454">
                  <c:v>42552.846398148147</c:v>
                </c:pt>
                <c:pt idx="3455">
                  <c:v>42552.846498611114</c:v>
                </c:pt>
                <c:pt idx="3456">
                  <c:v>42552.84659976852</c:v>
                </c:pt>
                <c:pt idx="3457">
                  <c:v>42552.846700462964</c:v>
                </c:pt>
                <c:pt idx="3458">
                  <c:v>42552.84680162037</c:v>
                </c:pt>
                <c:pt idx="3459">
                  <c:v>42552.846905092592</c:v>
                </c:pt>
                <c:pt idx="3460">
                  <c:v>42552.847013657411</c:v>
                </c:pt>
                <c:pt idx="3461">
                  <c:v>42552.847125462962</c:v>
                </c:pt>
                <c:pt idx="3462">
                  <c:v>42552.847237037036</c:v>
                </c:pt>
                <c:pt idx="3463">
                  <c:v>42552.847349999996</c:v>
                </c:pt>
                <c:pt idx="3464">
                  <c:v>42552.847466435182</c:v>
                </c:pt>
                <c:pt idx="3465">
                  <c:v>42552.847583564813</c:v>
                </c:pt>
                <c:pt idx="3466">
                  <c:v>42552.8477025463</c:v>
                </c:pt>
                <c:pt idx="3467">
                  <c:v>42552.847824305558</c:v>
                </c:pt>
                <c:pt idx="3468">
                  <c:v>42552.847946064816</c:v>
                </c:pt>
                <c:pt idx="3469">
                  <c:v>42552.847981018516</c:v>
                </c:pt>
                <c:pt idx="3470">
                  <c:v>42552.848139351852</c:v>
                </c:pt>
                <c:pt idx="3471">
                  <c:v>42552.848293981478</c:v>
                </c:pt>
                <c:pt idx="3472">
                  <c:v>42552.84844814815</c:v>
                </c:pt>
                <c:pt idx="3473">
                  <c:v>42552.848604629631</c:v>
                </c:pt>
                <c:pt idx="3474">
                  <c:v>42552.848763194444</c:v>
                </c:pt>
                <c:pt idx="3475">
                  <c:v>42552.84892222222</c:v>
                </c:pt>
                <c:pt idx="3476">
                  <c:v>42552.8490775463</c:v>
                </c:pt>
                <c:pt idx="3477">
                  <c:v>42552.849235185182</c:v>
                </c:pt>
                <c:pt idx="3478">
                  <c:v>42552.84939166667</c:v>
                </c:pt>
                <c:pt idx="3479">
                  <c:v>42552.849553472224</c:v>
                </c:pt>
                <c:pt idx="3480">
                  <c:v>42552.849713657408</c:v>
                </c:pt>
                <c:pt idx="3481">
                  <c:v>42552.849880555557</c:v>
                </c:pt>
                <c:pt idx="3482">
                  <c:v>42552.850046296298</c:v>
                </c:pt>
                <c:pt idx="3483">
                  <c:v>42552.850210879631</c:v>
                </c:pt>
                <c:pt idx="3484">
                  <c:v>42552.850376620372</c:v>
                </c:pt>
                <c:pt idx="3485">
                  <c:v>42552.850546064816</c:v>
                </c:pt>
                <c:pt idx="3486">
                  <c:v>42552.850719675924</c:v>
                </c:pt>
                <c:pt idx="3487">
                  <c:v>42552.850897222219</c:v>
                </c:pt>
                <c:pt idx="3488">
                  <c:v>42552.851015277774</c:v>
                </c:pt>
                <c:pt idx="3489">
                  <c:v>42552.851030787038</c:v>
                </c:pt>
                <c:pt idx="3490">
                  <c:v>42552.851298148147</c:v>
                </c:pt>
                <c:pt idx="3491">
                  <c:v>42552.851315277781</c:v>
                </c:pt>
                <c:pt idx="3492">
                  <c:v>42552.85133125</c:v>
                </c:pt>
                <c:pt idx="3493">
                  <c:v>42552.851346759257</c:v>
                </c:pt>
                <c:pt idx="3494">
                  <c:v>42552.851364120368</c:v>
                </c:pt>
                <c:pt idx="3495">
                  <c:v>42552.851413888886</c:v>
                </c:pt>
                <c:pt idx="3496">
                  <c:v>42552.851428703703</c:v>
                </c:pt>
                <c:pt idx="3497">
                  <c:v>42552.851444907406</c:v>
                </c:pt>
                <c:pt idx="3498">
                  <c:v>42552.851566898149</c:v>
                </c:pt>
                <c:pt idx="3499">
                  <c:v>42552.851837499999</c:v>
                </c:pt>
                <c:pt idx="3500">
                  <c:v>42552.851919444445</c:v>
                </c:pt>
                <c:pt idx="3501">
                  <c:v>42552.851931018522</c:v>
                </c:pt>
                <c:pt idx="3502">
                  <c:v>42552.851943981485</c:v>
                </c:pt>
                <c:pt idx="3503">
                  <c:v>42552.851956481485</c:v>
                </c:pt>
                <c:pt idx="3504">
                  <c:v>42552.851968981478</c:v>
                </c:pt>
                <c:pt idx="3505">
                  <c:v>42552.851981481479</c:v>
                </c:pt>
                <c:pt idx="3506">
                  <c:v>42552.851998611113</c:v>
                </c:pt>
                <c:pt idx="3507">
                  <c:v>42552.852098148149</c:v>
                </c:pt>
                <c:pt idx="3508">
                  <c:v>42552.852111805558</c:v>
                </c:pt>
                <c:pt idx="3509">
                  <c:v>42552.852126620368</c:v>
                </c:pt>
                <c:pt idx="3510">
                  <c:v>42552.852140972223</c:v>
                </c:pt>
                <c:pt idx="3511">
                  <c:v>42552.852155324072</c:v>
                </c:pt>
                <c:pt idx="3512">
                  <c:v>42552.852169675927</c:v>
                </c:pt>
                <c:pt idx="3513">
                  <c:v>42552.852184027775</c:v>
                </c:pt>
                <c:pt idx="3514">
                  <c:v>42552.852198379631</c:v>
                </c:pt>
                <c:pt idx="3515">
                  <c:v>42552.852256018516</c:v>
                </c:pt>
                <c:pt idx="3516">
                  <c:v>42552.852318750003</c:v>
                </c:pt>
                <c:pt idx="3517">
                  <c:v>42552.852383796293</c:v>
                </c:pt>
                <c:pt idx="3518">
                  <c:v>42552.852451157407</c:v>
                </c:pt>
                <c:pt idx="3519">
                  <c:v>42552.852521064815</c:v>
                </c:pt>
                <c:pt idx="3520">
                  <c:v>42552.852593750002</c:v>
                </c:pt>
                <c:pt idx="3521">
                  <c:v>42552.85266759259</c:v>
                </c:pt>
                <c:pt idx="3522">
                  <c:v>42552.852744212963</c:v>
                </c:pt>
                <c:pt idx="3523">
                  <c:v>42552.852820601853</c:v>
                </c:pt>
                <c:pt idx="3524">
                  <c:v>42552.852902314815</c:v>
                </c:pt>
                <c:pt idx="3525">
                  <c:v>42552.852984490739</c:v>
                </c:pt>
                <c:pt idx="3526">
                  <c:v>42552.853069675926</c:v>
                </c:pt>
                <c:pt idx="3527">
                  <c:v>42552.853157407408</c:v>
                </c:pt>
                <c:pt idx="3528">
                  <c:v>42552.853246064813</c:v>
                </c:pt>
                <c:pt idx="3529">
                  <c:v>42552.853337499997</c:v>
                </c:pt>
                <c:pt idx="3530">
                  <c:v>42552.853363888891</c:v>
                </c:pt>
                <c:pt idx="3531">
                  <c:v>42552.853373611113</c:v>
                </c:pt>
                <c:pt idx="3532">
                  <c:v>42552.853384490743</c:v>
                </c:pt>
                <c:pt idx="3533">
                  <c:v>42552.853395138889</c:v>
                </c:pt>
                <c:pt idx="3534">
                  <c:v>42552.853405787035</c:v>
                </c:pt>
                <c:pt idx="3535">
                  <c:v>42552.853416435188</c:v>
                </c:pt>
                <c:pt idx="3536">
                  <c:v>42552.853427314818</c:v>
                </c:pt>
                <c:pt idx="3537">
                  <c:v>42552.853437962964</c:v>
                </c:pt>
                <c:pt idx="3538">
                  <c:v>42552.853448842594</c:v>
                </c:pt>
                <c:pt idx="3539">
                  <c:v>42552.853508564818</c:v>
                </c:pt>
                <c:pt idx="3540">
                  <c:v>42552.853520833334</c:v>
                </c:pt>
                <c:pt idx="3541">
                  <c:v>42552.853584259261</c:v>
                </c:pt>
                <c:pt idx="3542">
                  <c:v>42552.853598148147</c:v>
                </c:pt>
                <c:pt idx="3543">
                  <c:v>42552.85361435185</c:v>
                </c:pt>
                <c:pt idx="3544">
                  <c:v>42552.853629166668</c:v>
                </c:pt>
                <c:pt idx="3545">
                  <c:v>42552.853644444447</c:v>
                </c:pt>
                <c:pt idx="3546">
                  <c:v>42552.853659490742</c:v>
                </c:pt>
                <c:pt idx="3547">
                  <c:v>42552.853674768521</c:v>
                </c:pt>
                <c:pt idx="3548">
                  <c:v>42552.853689814816</c:v>
                </c:pt>
                <c:pt idx="3549">
                  <c:v>42552.853704629626</c:v>
                </c:pt>
                <c:pt idx="3550">
                  <c:v>42552.853719675928</c:v>
                </c:pt>
                <c:pt idx="3551">
                  <c:v>42552.853734722223</c:v>
                </c:pt>
                <c:pt idx="3552">
                  <c:v>42552.85374953704</c:v>
                </c:pt>
                <c:pt idx="3553">
                  <c:v>42552.85376435185</c:v>
                </c:pt>
                <c:pt idx="3554">
                  <c:v>42552.853779166668</c:v>
                </c:pt>
                <c:pt idx="3555">
                  <c:v>42552.853793981485</c:v>
                </c:pt>
                <c:pt idx="3556">
                  <c:v>42552.853808333333</c:v>
                </c:pt>
                <c:pt idx="3557">
                  <c:v>42552.853900000002</c:v>
                </c:pt>
                <c:pt idx="3558">
                  <c:v>42552.854105092592</c:v>
                </c:pt>
                <c:pt idx="3559">
                  <c:v>42552.854216435182</c:v>
                </c:pt>
                <c:pt idx="3560">
                  <c:v>42552.854229166667</c:v>
                </c:pt>
                <c:pt idx="3561">
                  <c:v>42552.854243287038</c:v>
                </c:pt>
                <c:pt idx="3562">
                  <c:v>42552.854256712963</c:v>
                </c:pt>
                <c:pt idx="3563">
                  <c:v>42552.854270138887</c:v>
                </c:pt>
                <c:pt idx="3564">
                  <c:v>42552.854283564811</c:v>
                </c:pt>
                <c:pt idx="3565">
                  <c:v>42552.85429722222</c:v>
                </c:pt>
                <c:pt idx="3566">
                  <c:v>42552.854310648145</c:v>
                </c:pt>
                <c:pt idx="3567">
                  <c:v>42552.854324074076</c:v>
                </c:pt>
                <c:pt idx="3568">
                  <c:v>42552.854337731478</c:v>
                </c:pt>
                <c:pt idx="3569">
                  <c:v>42552.85435115741</c:v>
                </c:pt>
                <c:pt idx="3570">
                  <c:v>42552.854364583334</c:v>
                </c:pt>
                <c:pt idx="3571">
                  <c:v>42552.854377777781</c:v>
                </c:pt>
                <c:pt idx="3572">
                  <c:v>42552.854391203706</c:v>
                </c:pt>
                <c:pt idx="3573">
                  <c:v>42552.854404398146</c:v>
                </c:pt>
                <c:pt idx="3574">
                  <c:v>42552.854417824077</c:v>
                </c:pt>
                <c:pt idx="3575">
                  <c:v>42552.854431250002</c:v>
                </c:pt>
                <c:pt idx="3576">
                  <c:v>42552.854444212964</c:v>
                </c:pt>
                <c:pt idx="3577">
                  <c:v>42552.854457407404</c:v>
                </c:pt>
                <c:pt idx="3578">
                  <c:v>42552.854470370374</c:v>
                </c:pt>
                <c:pt idx="3579">
                  <c:v>42552.854483564814</c:v>
                </c:pt>
                <c:pt idx="3580">
                  <c:v>42552.854496527776</c:v>
                </c:pt>
                <c:pt idx="3581">
                  <c:v>42552.854509490739</c:v>
                </c:pt>
                <c:pt idx="3582">
                  <c:v>42552.854600231483</c:v>
                </c:pt>
                <c:pt idx="3583">
                  <c:v>42552.854610416667</c:v>
                </c:pt>
                <c:pt idx="3584">
                  <c:v>42552.854624074076</c:v>
                </c:pt>
                <c:pt idx="3585">
                  <c:v>42552.854684259262</c:v>
                </c:pt>
                <c:pt idx="3586">
                  <c:v>42552.854743055555</c:v>
                </c:pt>
                <c:pt idx="3587">
                  <c:v>42552.854801851849</c:v>
                </c:pt>
                <c:pt idx="3588">
                  <c:v>42552.854862268519</c:v>
                </c:pt>
                <c:pt idx="3589">
                  <c:v>42552.854918055556</c:v>
                </c:pt>
                <c:pt idx="3590">
                  <c:v>42552.854932175927</c:v>
                </c:pt>
                <c:pt idx="3591">
                  <c:v>42552.854947222222</c:v>
                </c:pt>
                <c:pt idx="3592">
                  <c:v>42552.854961805555</c:v>
                </c:pt>
                <c:pt idx="3593">
                  <c:v>42552.854976388888</c:v>
                </c:pt>
                <c:pt idx="3594">
                  <c:v>42552.854990972221</c:v>
                </c:pt>
                <c:pt idx="3595">
                  <c:v>42552.855005787038</c:v>
                </c:pt>
                <c:pt idx="3596">
                  <c:v>42552.855020370371</c:v>
                </c:pt>
                <c:pt idx="3597">
                  <c:v>42552.855035185188</c:v>
                </c:pt>
                <c:pt idx="3598">
                  <c:v>42552.855049768521</c:v>
                </c:pt>
                <c:pt idx="3599">
                  <c:v>42552.855064583331</c:v>
                </c:pt>
                <c:pt idx="3600">
                  <c:v>42552.855079166664</c:v>
                </c:pt>
                <c:pt idx="3601">
                  <c:v>42552.855093981481</c:v>
                </c:pt>
                <c:pt idx="3602">
                  <c:v>42552.855108564814</c:v>
                </c:pt>
                <c:pt idx="3603">
                  <c:v>42552.855123379632</c:v>
                </c:pt>
                <c:pt idx="3604">
                  <c:v>42552.855137962964</c:v>
                </c:pt>
                <c:pt idx="3605">
                  <c:v>42552.855152546297</c:v>
                </c:pt>
                <c:pt idx="3606">
                  <c:v>42552.855167361115</c:v>
                </c:pt>
                <c:pt idx="3607">
                  <c:v>42552.855181944447</c:v>
                </c:pt>
                <c:pt idx="3608">
                  <c:v>42552.85519652778</c:v>
                </c:pt>
                <c:pt idx="3609">
                  <c:v>42552.855211111113</c:v>
                </c:pt>
                <c:pt idx="3610">
                  <c:v>42552.855229398148</c:v>
                </c:pt>
                <c:pt idx="3611">
                  <c:v>42552.855564583333</c:v>
                </c:pt>
                <c:pt idx="3612">
                  <c:v>42552.855576620372</c:v>
                </c:pt>
                <c:pt idx="3613">
                  <c:v>42552.855589120372</c:v>
                </c:pt>
                <c:pt idx="3614">
                  <c:v>42552.855601620373</c:v>
                </c:pt>
                <c:pt idx="3615">
                  <c:v>42552.855613657404</c:v>
                </c:pt>
                <c:pt idx="3616">
                  <c:v>42552.855625694443</c:v>
                </c:pt>
                <c:pt idx="3617">
                  <c:v>42552.855638194444</c:v>
                </c:pt>
                <c:pt idx="3618">
                  <c:v>42552.85565046296</c:v>
                </c:pt>
                <c:pt idx="3619">
                  <c:v>42552.855662731483</c:v>
                </c:pt>
                <c:pt idx="3620">
                  <c:v>42552.855674999999</c:v>
                </c:pt>
                <c:pt idx="3621">
                  <c:v>42552.855687268515</c:v>
                </c:pt>
                <c:pt idx="3622">
                  <c:v>42552.855699305554</c:v>
                </c:pt>
                <c:pt idx="3623">
                  <c:v>42552.855711574077</c:v>
                </c:pt>
                <c:pt idx="3624">
                  <c:v>42552.855723611108</c:v>
                </c:pt>
                <c:pt idx="3625">
                  <c:v>42552.855735879632</c:v>
                </c:pt>
                <c:pt idx="3626">
                  <c:v>42552.85574791667</c:v>
                </c:pt>
                <c:pt idx="3627">
                  <c:v>42552.855760185186</c:v>
                </c:pt>
                <c:pt idx="3628">
                  <c:v>42552.855772222225</c:v>
                </c:pt>
                <c:pt idx="3629">
                  <c:v>42552.855784259256</c:v>
                </c:pt>
                <c:pt idx="3630">
                  <c:v>42552.855796296295</c:v>
                </c:pt>
                <c:pt idx="3631">
                  <c:v>42552.855808564818</c:v>
                </c:pt>
                <c:pt idx="3632">
                  <c:v>42552.85582060185</c:v>
                </c:pt>
                <c:pt idx="3633">
                  <c:v>42552.855832638888</c:v>
                </c:pt>
                <c:pt idx="3634">
                  <c:v>42552.855844675927</c:v>
                </c:pt>
                <c:pt idx="3635">
                  <c:v>42552.85586087963</c:v>
                </c:pt>
                <c:pt idx="3636">
                  <c:v>42552.855936342596</c:v>
                </c:pt>
                <c:pt idx="3637">
                  <c:v>42552.856197222223</c:v>
                </c:pt>
                <c:pt idx="3638">
                  <c:v>42552.856589351853</c:v>
                </c:pt>
                <c:pt idx="3639">
                  <c:v>42552.856970370369</c:v>
                </c:pt>
                <c:pt idx="3640">
                  <c:v>42552.857346990742</c:v>
                </c:pt>
                <c:pt idx="3641">
                  <c:v>42552.857713194448</c:v>
                </c:pt>
                <c:pt idx="3642">
                  <c:v>42552.858084490741</c:v>
                </c:pt>
                <c:pt idx="3643">
                  <c:v>42552.858465740741</c:v>
                </c:pt>
                <c:pt idx="3644">
                  <c:v>42552.858847222225</c:v>
                </c:pt>
                <c:pt idx="3645">
                  <c:v>42552.859233101852</c:v>
                </c:pt>
                <c:pt idx="3646">
                  <c:v>42552.859631250001</c:v>
                </c:pt>
                <c:pt idx="3647">
                  <c:v>42552.860028703704</c:v>
                </c:pt>
                <c:pt idx="3648">
                  <c:v>42552.860433796297</c:v>
                </c:pt>
                <c:pt idx="3649">
                  <c:v>42552.860838425928</c:v>
                </c:pt>
                <c:pt idx="3650">
                  <c:v>42552.861237268517</c:v>
                </c:pt>
                <c:pt idx="3651">
                  <c:v>42552.861647685182</c:v>
                </c:pt>
                <c:pt idx="3652">
                  <c:v>42552.862052314813</c:v>
                </c:pt>
                <c:pt idx="3653">
                  <c:v>42552.862458101852</c:v>
                </c:pt>
                <c:pt idx="3654">
                  <c:v>42552.862878935186</c:v>
                </c:pt>
                <c:pt idx="3655">
                  <c:v>42552.863296990741</c:v>
                </c:pt>
                <c:pt idx="3656">
                  <c:v>42552.863712500002</c:v>
                </c:pt>
                <c:pt idx="3657">
                  <c:v>42552.864142592596</c:v>
                </c:pt>
                <c:pt idx="3658">
                  <c:v>42552.864562037037</c:v>
                </c:pt>
                <c:pt idx="3659">
                  <c:v>42552.864993287039</c:v>
                </c:pt>
                <c:pt idx="3660">
                  <c:v>42552.865442592592</c:v>
                </c:pt>
                <c:pt idx="3661">
                  <c:v>42552.865872916664</c:v>
                </c:pt>
                <c:pt idx="3662">
                  <c:v>42552.866334027778</c:v>
                </c:pt>
                <c:pt idx="3663">
                  <c:v>42552.866792824076</c:v>
                </c:pt>
                <c:pt idx="3664">
                  <c:v>42552.867240509258</c:v>
                </c:pt>
                <c:pt idx="3665">
                  <c:v>42552.867707638892</c:v>
                </c:pt>
                <c:pt idx="3666">
                  <c:v>42552.868166203705</c:v>
                </c:pt>
                <c:pt idx="3667">
                  <c:v>42552.868628240743</c:v>
                </c:pt>
                <c:pt idx="3668">
                  <c:v>42552.869080324075</c:v>
                </c:pt>
                <c:pt idx="3669">
                  <c:v>42552.869549537034</c:v>
                </c:pt>
                <c:pt idx="3670">
                  <c:v>42552.870010648148</c:v>
                </c:pt>
                <c:pt idx="3671">
                  <c:v>42552.870485648149</c:v>
                </c:pt>
                <c:pt idx="3672">
                  <c:v>42552.870946759256</c:v>
                </c:pt>
                <c:pt idx="3673">
                  <c:v>42552.871412731482</c:v>
                </c:pt>
                <c:pt idx="3674">
                  <c:v>42552.871874074073</c:v>
                </c:pt>
                <c:pt idx="3675">
                  <c:v>42552.872328703706</c:v>
                </c:pt>
                <c:pt idx="3676">
                  <c:v>42552.872806944448</c:v>
                </c:pt>
                <c:pt idx="3677">
                  <c:v>42552.873314583332</c:v>
                </c:pt>
                <c:pt idx="3678">
                  <c:v>42552.873825000002</c:v>
                </c:pt>
                <c:pt idx="3679">
                  <c:v>42552.87433726852</c:v>
                </c:pt>
                <c:pt idx="3680">
                  <c:v>42552.874853240741</c:v>
                </c:pt>
                <c:pt idx="3681">
                  <c:v>42552.875363425926</c:v>
                </c:pt>
                <c:pt idx="3682">
                  <c:v>42552.875887731483</c:v>
                </c:pt>
                <c:pt idx="3683">
                  <c:v>42552.876421759262</c:v>
                </c:pt>
                <c:pt idx="3684">
                  <c:v>42552.876965046293</c:v>
                </c:pt>
                <c:pt idx="3685">
                  <c:v>42552.877559259257</c:v>
                </c:pt>
                <c:pt idx="3686">
                  <c:v>42552.878162037036</c:v>
                </c:pt>
                <c:pt idx="3687">
                  <c:v>42552.878742592591</c:v>
                </c:pt>
                <c:pt idx="3688">
                  <c:v>42552.879325462964</c:v>
                </c:pt>
                <c:pt idx="3689">
                  <c:v>42552.879930787036</c:v>
                </c:pt>
                <c:pt idx="3690">
                  <c:v>42552.880502314816</c:v>
                </c:pt>
                <c:pt idx="3691">
                  <c:v>42552.881089120368</c:v>
                </c:pt>
                <c:pt idx="3692">
                  <c:v>42552.881681250001</c:v>
                </c:pt>
                <c:pt idx="3693">
                  <c:v>42552.882277546298</c:v>
                </c:pt>
                <c:pt idx="3694">
                  <c:v>42552.882863425926</c:v>
                </c:pt>
                <c:pt idx="3695">
                  <c:v>42552.883460879631</c:v>
                </c:pt>
                <c:pt idx="3696">
                  <c:v>42552.884057870368</c:v>
                </c:pt>
                <c:pt idx="3697">
                  <c:v>42552.884702546296</c:v>
                </c:pt>
                <c:pt idx="3698">
                  <c:v>42552.885354166669</c:v>
                </c:pt>
                <c:pt idx="3699">
                  <c:v>42552.886011342591</c:v>
                </c:pt>
                <c:pt idx="3700">
                  <c:v>42552.886685879632</c:v>
                </c:pt>
                <c:pt idx="3701">
                  <c:v>42552.887353935184</c:v>
                </c:pt>
                <c:pt idx="3702">
                  <c:v>42552.888041203703</c:v>
                </c:pt>
                <c:pt idx="3703">
                  <c:v>42552.888732870371</c:v>
                </c:pt>
                <c:pt idx="3704">
                  <c:v>42552.889437268517</c:v>
                </c:pt>
                <c:pt idx="3705">
                  <c:v>42552.890115277776</c:v>
                </c:pt>
                <c:pt idx="3706">
                  <c:v>42552.890844675923</c:v>
                </c:pt>
                <c:pt idx="3707">
                  <c:v>42552.891588888888</c:v>
                </c:pt>
                <c:pt idx="3708">
                  <c:v>42552.892375462965</c:v>
                </c:pt>
                <c:pt idx="3709">
                  <c:v>42552.893140972221</c:v>
                </c:pt>
                <c:pt idx="3710">
                  <c:v>42552.893972916667</c:v>
                </c:pt>
                <c:pt idx="3711">
                  <c:v>42552.894759259259</c:v>
                </c:pt>
                <c:pt idx="3712">
                  <c:v>42552.895541666665</c:v>
                </c:pt>
                <c:pt idx="3713">
                  <c:v>42552.89633541667</c:v>
                </c:pt>
                <c:pt idx="3714">
                  <c:v>42552.897142824077</c:v>
                </c:pt>
                <c:pt idx="3715">
                  <c:v>42552.897952083331</c:v>
                </c:pt>
                <c:pt idx="3716">
                  <c:v>42552.898742824073</c:v>
                </c:pt>
                <c:pt idx="3717">
                  <c:v>42552.899529629627</c:v>
                </c:pt>
                <c:pt idx="3718">
                  <c:v>42552.900362962966</c:v>
                </c:pt>
                <c:pt idx="3719">
                  <c:v>42552.90124259259</c:v>
                </c:pt>
                <c:pt idx="3720">
                  <c:v>42552.902186574072</c:v>
                </c:pt>
                <c:pt idx="3721">
                  <c:v>42552.903133101849</c:v>
                </c:pt>
                <c:pt idx="3722">
                  <c:v>42552.9041462963</c:v>
                </c:pt>
                <c:pt idx="3723">
                  <c:v>42552.905177777779</c:v>
                </c:pt>
                <c:pt idx="3724">
                  <c:v>42552.90624074074</c:v>
                </c:pt>
                <c:pt idx="3725">
                  <c:v>42552.907307407404</c:v>
                </c:pt>
                <c:pt idx="3726">
                  <c:v>42552.908361111113</c:v>
                </c:pt>
                <c:pt idx="3727">
                  <c:v>42552.909432870372</c:v>
                </c:pt>
                <c:pt idx="3728">
                  <c:v>42552.910547916668</c:v>
                </c:pt>
                <c:pt idx="3729">
                  <c:v>42552.911603935187</c:v>
                </c:pt>
                <c:pt idx="3730">
                  <c:v>42552.912723842594</c:v>
                </c:pt>
                <c:pt idx="3731">
                  <c:v>42552.913813657404</c:v>
                </c:pt>
                <c:pt idx="3732">
                  <c:v>42552.914473379627</c:v>
                </c:pt>
                <c:pt idx="3733">
                  <c:v>42552.914542824074</c:v>
                </c:pt>
                <c:pt idx="3734">
                  <c:v>42552.914617592593</c:v>
                </c:pt>
                <c:pt idx="3735">
                  <c:v>42552.914711574071</c:v>
                </c:pt>
                <c:pt idx="3736">
                  <c:v>42552.914830787035</c:v>
                </c:pt>
                <c:pt idx="3737">
                  <c:v>42552.914989814817</c:v>
                </c:pt>
                <c:pt idx="3738">
                  <c:v>42552.915201620373</c:v>
                </c:pt>
                <c:pt idx="3739">
                  <c:v>42552.91525208333</c:v>
                </c:pt>
                <c:pt idx="3740">
                  <c:v>42552.915269212965</c:v>
                </c:pt>
                <c:pt idx="3741">
                  <c:v>42552.915285648145</c:v>
                </c:pt>
                <c:pt idx="3742">
                  <c:v>42552.915302083333</c:v>
                </c:pt>
                <c:pt idx="3743">
                  <c:v>42552.915318518521</c:v>
                </c:pt>
                <c:pt idx="3744">
                  <c:v>42552.915500000003</c:v>
                </c:pt>
                <c:pt idx="3745">
                  <c:v>42552.915845601849</c:v>
                </c:pt>
                <c:pt idx="3746">
                  <c:v>42552.916188657407</c:v>
                </c:pt>
                <c:pt idx="3747">
                  <c:v>42552.916531481482</c:v>
                </c:pt>
                <c:pt idx="3748">
                  <c:v>42552.916884259263</c:v>
                </c:pt>
                <c:pt idx="3749">
                  <c:v>42552.917232870372</c:v>
                </c:pt>
                <c:pt idx="3750">
                  <c:v>42552.917584259259</c:v>
                </c:pt>
                <c:pt idx="3751">
                  <c:v>42552.917941435182</c:v>
                </c:pt>
                <c:pt idx="3752">
                  <c:v>42552.918309953704</c:v>
                </c:pt>
                <c:pt idx="3753">
                  <c:v>42552.918680092589</c:v>
                </c:pt>
                <c:pt idx="3754">
                  <c:v>42552.919020138892</c:v>
                </c:pt>
                <c:pt idx="3755">
                  <c:v>42552.919390509262</c:v>
                </c:pt>
                <c:pt idx="3756">
                  <c:v>42552.919746064814</c:v>
                </c:pt>
                <c:pt idx="3757">
                  <c:v>42552.920124537035</c:v>
                </c:pt>
                <c:pt idx="3758">
                  <c:v>42552.920495833336</c:v>
                </c:pt>
                <c:pt idx="3759">
                  <c:v>42552.920867824076</c:v>
                </c:pt>
                <c:pt idx="3760">
                  <c:v>42552.921233564812</c:v>
                </c:pt>
                <c:pt idx="3761">
                  <c:v>42552.921600694448</c:v>
                </c:pt>
                <c:pt idx="3762">
                  <c:v>42552.921983101849</c:v>
                </c:pt>
                <c:pt idx="3763">
                  <c:v>42552.922377314811</c:v>
                </c:pt>
                <c:pt idx="3764">
                  <c:v>42552.922778935186</c:v>
                </c:pt>
                <c:pt idx="3765">
                  <c:v>42552.923179861114</c:v>
                </c:pt>
                <c:pt idx="3766">
                  <c:v>42552.923566435187</c:v>
                </c:pt>
                <c:pt idx="3767">
                  <c:v>42552.923973842589</c:v>
                </c:pt>
                <c:pt idx="3768">
                  <c:v>42552.924375925926</c:v>
                </c:pt>
                <c:pt idx="3769">
                  <c:v>42552.924774074076</c:v>
                </c:pt>
                <c:pt idx="3770">
                  <c:v>42552.925172222225</c:v>
                </c:pt>
                <c:pt idx="3771">
                  <c:v>42552.925578009257</c:v>
                </c:pt>
                <c:pt idx="3772">
                  <c:v>42552.926057175922</c:v>
                </c:pt>
                <c:pt idx="3773">
                  <c:v>42552.92650833333</c:v>
                </c:pt>
                <c:pt idx="3774">
                  <c:v>42552.926981018521</c:v>
                </c:pt>
                <c:pt idx="3775">
                  <c:v>42552.927445833331</c:v>
                </c:pt>
                <c:pt idx="3776">
                  <c:v>42552.927908796293</c:v>
                </c:pt>
                <c:pt idx="3777">
                  <c:v>42552.928393981485</c:v>
                </c:pt>
                <c:pt idx="3778">
                  <c:v>42552.928864351852</c:v>
                </c:pt>
                <c:pt idx="3779">
                  <c:v>42552.929337037036</c:v>
                </c:pt>
                <c:pt idx="3780">
                  <c:v>42552.929804629632</c:v>
                </c:pt>
                <c:pt idx="3781">
                  <c:v>42552.930286574076</c:v>
                </c:pt>
                <c:pt idx="3782">
                  <c:v>42552.930777777779</c:v>
                </c:pt>
                <c:pt idx="3783">
                  <c:v>42552.931271064816</c:v>
                </c:pt>
                <c:pt idx="3784">
                  <c:v>42552.931808564812</c:v>
                </c:pt>
                <c:pt idx="3785">
                  <c:v>42552.932399537036</c:v>
                </c:pt>
                <c:pt idx="3786">
                  <c:v>42552.932984027779</c:v>
                </c:pt>
                <c:pt idx="3787">
                  <c:v>42552.933581712961</c:v>
                </c:pt>
                <c:pt idx="3788">
                  <c:v>42552.934192129629</c:v>
                </c:pt>
                <c:pt idx="3789">
                  <c:v>42552.934784490739</c:v>
                </c:pt>
                <c:pt idx="3790">
                  <c:v>42552.935406249999</c:v>
                </c:pt>
                <c:pt idx="3791">
                  <c:v>42552.935997222223</c:v>
                </c:pt>
                <c:pt idx="3792">
                  <c:v>42552.936612268517</c:v>
                </c:pt>
                <c:pt idx="3793">
                  <c:v>42552.937214351849</c:v>
                </c:pt>
                <c:pt idx="3794">
                  <c:v>42552.937846527777</c:v>
                </c:pt>
                <c:pt idx="3795">
                  <c:v>42552.93846435185</c:v>
                </c:pt>
                <c:pt idx="3796">
                  <c:v>42552.939158796296</c:v>
                </c:pt>
                <c:pt idx="3797">
                  <c:v>42552.939989814811</c:v>
                </c:pt>
                <c:pt idx="3798">
                  <c:v>42552.940893287036</c:v>
                </c:pt>
                <c:pt idx="3799">
                  <c:v>42552.941797453706</c:v>
                </c:pt>
                <c:pt idx="3800">
                  <c:v>42552.94274259259</c:v>
                </c:pt>
                <c:pt idx="3801">
                  <c:v>42552.943668981483</c:v>
                </c:pt>
                <c:pt idx="3802">
                  <c:v>42552.944621527779</c:v>
                </c:pt>
                <c:pt idx="3803">
                  <c:v>42552.945634027776</c:v>
                </c:pt>
                <c:pt idx="3804">
                  <c:v>42552.946591435182</c:v>
                </c:pt>
                <c:pt idx="3805">
                  <c:v>42552.947584490743</c:v>
                </c:pt>
                <c:pt idx="3806">
                  <c:v>42552.948590277774</c:v>
                </c:pt>
                <c:pt idx="3807">
                  <c:v>42552.949609722222</c:v>
                </c:pt>
                <c:pt idx="3808">
                  <c:v>42552.95059375</c:v>
                </c:pt>
                <c:pt idx="3809">
                  <c:v>42552.951565972224</c:v>
                </c:pt>
                <c:pt idx="3810">
                  <c:v>42552.952572916663</c:v>
                </c:pt>
                <c:pt idx="3811">
                  <c:v>42552.953553703701</c:v>
                </c:pt>
                <c:pt idx="3812">
                  <c:v>42552.954551157411</c:v>
                </c:pt>
                <c:pt idx="3813">
                  <c:v>42552.95554722222</c:v>
                </c:pt>
                <c:pt idx="3814">
                  <c:v>42552.956564351851</c:v>
                </c:pt>
                <c:pt idx="3815">
                  <c:v>42552.957561574076</c:v>
                </c:pt>
                <c:pt idx="3816">
                  <c:v>42552.958556481484</c:v>
                </c:pt>
                <c:pt idx="3817">
                  <c:v>42552.959557407405</c:v>
                </c:pt>
                <c:pt idx="3818">
                  <c:v>42552.960547222225</c:v>
                </c:pt>
                <c:pt idx="3819">
                  <c:v>42552.961658333334</c:v>
                </c:pt>
                <c:pt idx="3820">
                  <c:v>42552.962938888886</c:v>
                </c:pt>
                <c:pt idx="3821">
                  <c:v>42552.964191666666</c:v>
                </c:pt>
                <c:pt idx="3822">
                  <c:v>42552.96545462963</c:v>
                </c:pt>
                <c:pt idx="3823">
                  <c:v>42552.966704398146</c:v>
                </c:pt>
                <c:pt idx="3824">
                  <c:v>42552.968000694447</c:v>
                </c:pt>
                <c:pt idx="3825">
                  <c:v>42552.969250694441</c:v>
                </c:pt>
                <c:pt idx="3826">
                  <c:v>42552.970500694442</c:v>
                </c:pt>
                <c:pt idx="3827">
                  <c:v>42552.971797222221</c:v>
                </c:pt>
                <c:pt idx="3828">
                  <c:v>42552.973075231479</c:v>
                </c:pt>
                <c:pt idx="3829">
                  <c:v>42552.974343287038</c:v>
                </c:pt>
                <c:pt idx="3830">
                  <c:v>42552.975639583332</c:v>
                </c:pt>
                <c:pt idx="3831">
                  <c:v>42552.976935879633</c:v>
                </c:pt>
                <c:pt idx="3832">
                  <c:v>42552.978463425927</c:v>
                </c:pt>
                <c:pt idx="3833">
                  <c:v>42552.979991203705</c:v>
                </c:pt>
                <c:pt idx="3834">
                  <c:v>42552.980102314817</c:v>
                </c:pt>
                <c:pt idx="3835">
                  <c:v>42552.980118287036</c:v>
                </c:pt>
                <c:pt idx="3836">
                  <c:v>42552.980135879632</c:v>
                </c:pt>
                <c:pt idx="3837">
                  <c:v>42552.980152546297</c:v>
                </c:pt>
                <c:pt idx="3838">
                  <c:v>42552.980169907409</c:v>
                </c:pt>
                <c:pt idx="3839">
                  <c:v>42552.98018726852</c:v>
                </c:pt>
                <c:pt idx="3840">
                  <c:v>42552.980204629632</c:v>
                </c:pt>
                <c:pt idx="3841">
                  <c:v>42552.980221990743</c:v>
                </c:pt>
                <c:pt idx="3842">
                  <c:v>42552.980239583332</c:v>
                </c:pt>
                <c:pt idx="3843">
                  <c:v>42552.980257175928</c:v>
                </c:pt>
                <c:pt idx="3844">
                  <c:v>42552.980275000002</c:v>
                </c:pt>
                <c:pt idx="3845">
                  <c:v>42552.980292824075</c:v>
                </c:pt>
                <c:pt idx="3846">
                  <c:v>42552.980310879633</c:v>
                </c:pt>
                <c:pt idx="3847">
                  <c:v>42552.980328935184</c:v>
                </c:pt>
                <c:pt idx="3848">
                  <c:v>42552.980347222219</c:v>
                </c:pt>
                <c:pt idx="3849">
                  <c:v>42552.980365277777</c:v>
                </c:pt>
                <c:pt idx="3850">
                  <c:v>42552.980383796297</c:v>
                </c:pt>
                <c:pt idx="3851">
                  <c:v>42552.980402083333</c:v>
                </c:pt>
                <c:pt idx="3852">
                  <c:v>42552.98042083333</c:v>
                </c:pt>
                <c:pt idx="3853">
                  <c:v>42552.98043935185</c:v>
                </c:pt>
                <c:pt idx="3854">
                  <c:v>42552.980458101854</c:v>
                </c:pt>
                <c:pt idx="3855">
                  <c:v>42552.980739814811</c:v>
                </c:pt>
                <c:pt idx="3856">
                  <c:v>42552.980768518515</c:v>
                </c:pt>
                <c:pt idx="3857">
                  <c:v>42552.980789583336</c:v>
                </c:pt>
                <c:pt idx="3858">
                  <c:v>42552.980809490742</c:v>
                </c:pt>
                <c:pt idx="3859">
                  <c:v>42552.980830092594</c:v>
                </c:pt>
                <c:pt idx="3860">
                  <c:v>42552.980850462962</c:v>
                </c:pt>
                <c:pt idx="3861">
                  <c:v>42552.980871064814</c:v>
                </c:pt>
                <c:pt idx="3862">
                  <c:v>42552.980891898151</c:v>
                </c:pt>
                <c:pt idx="3863">
                  <c:v>42552.980912500003</c:v>
                </c:pt>
                <c:pt idx="3864">
                  <c:v>42552.980933333332</c:v>
                </c:pt>
                <c:pt idx="3865">
                  <c:v>42552.980954166669</c:v>
                </c:pt>
                <c:pt idx="3866">
                  <c:v>42552.980975231483</c:v>
                </c:pt>
                <c:pt idx="3867">
                  <c:v>42552.980996064813</c:v>
                </c:pt>
                <c:pt idx="3868">
                  <c:v>42552.981016898149</c:v>
                </c:pt>
                <c:pt idx="3869">
                  <c:v>42552.981037962963</c:v>
                </c:pt>
                <c:pt idx="3870">
                  <c:v>42552.981059027778</c:v>
                </c:pt>
                <c:pt idx="3871">
                  <c:v>42552.981080092592</c:v>
                </c:pt>
                <c:pt idx="3872">
                  <c:v>42552.981101157406</c:v>
                </c:pt>
                <c:pt idx="3873">
                  <c:v>42552.981122453704</c:v>
                </c:pt>
                <c:pt idx="3874">
                  <c:v>42552.981143518518</c:v>
                </c:pt>
                <c:pt idx="3875">
                  <c:v>42552.981164814817</c:v>
                </c:pt>
                <c:pt idx="3876">
                  <c:v>42552.981185648146</c:v>
                </c:pt>
                <c:pt idx="3877">
                  <c:v>42552.981206944445</c:v>
                </c:pt>
                <c:pt idx="3878">
                  <c:v>42552.981228009259</c:v>
                </c:pt>
                <c:pt idx="3879">
                  <c:v>42552.981249305558</c:v>
                </c:pt>
                <c:pt idx="3880">
                  <c:v>42552.981270601849</c:v>
                </c:pt>
                <c:pt idx="3881">
                  <c:v>42552.981291898148</c:v>
                </c:pt>
                <c:pt idx="3882">
                  <c:v>42552.981312962962</c:v>
                </c:pt>
                <c:pt idx="3883">
                  <c:v>42552.981334027776</c:v>
                </c:pt>
                <c:pt idx="3884">
                  <c:v>42552.981355324075</c:v>
                </c:pt>
                <c:pt idx="3885">
                  <c:v>42552.981376388889</c:v>
                </c:pt>
                <c:pt idx="3886">
                  <c:v>42552.981690046297</c:v>
                </c:pt>
                <c:pt idx="3887">
                  <c:v>42552.98216712963</c:v>
                </c:pt>
                <c:pt idx="3888">
                  <c:v>42552.982666435186</c:v>
                </c:pt>
                <c:pt idx="3889">
                  <c:v>42552.983154861111</c:v>
                </c:pt>
                <c:pt idx="3890">
                  <c:v>42552.983648611109</c:v>
                </c:pt>
                <c:pt idx="3891">
                  <c:v>42552.984141435183</c:v>
                </c:pt>
                <c:pt idx="3892">
                  <c:v>42552.984637037036</c:v>
                </c:pt>
                <c:pt idx="3893">
                  <c:v>42552.985129629633</c:v>
                </c:pt>
                <c:pt idx="3894">
                  <c:v>42552.985613657409</c:v>
                </c:pt>
                <c:pt idx="3895">
                  <c:v>42552.986118981484</c:v>
                </c:pt>
                <c:pt idx="3896">
                  <c:v>42552.986611574073</c:v>
                </c:pt>
                <c:pt idx="3897">
                  <c:v>42552.98710092593</c:v>
                </c:pt>
                <c:pt idx="3898">
                  <c:v>42552.987612500001</c:v>
                </c:pt>
                <c:pt idx="3899">
                  <c:v>42552.988093055559</c:v>
                </c:pt>
                <c:pt idx="3900">
                  <c:v>42552.988596296294</c:v>
                </c:pt>
                <c:pt idx="3901">
                  <c:v>42552.989109259259</c:v>
                </c:pt>
                <c:pt idx="3902">
                  <c:v>42552.989615972219</c:v>
                </c:pt>
                <c:pt idx="3903">
                  <c:v>42552.990130092592</c:v>
                </c:pt>
                <c:pt idx="3904">
                  <c:v>42552.990664351855</c:v>
                </c:pt>
                <c:pt idx="3905">
                  <c:v>42552.99119375</c:v>
                </c:pt>
                <c:pt idx="3906">
                  <c:v>42552.991748379631</c:v>
                </c:pt>
                <c:pt idx="3907">
                  <c:v>42552.992279398146</c:v>
                </c:pt>
                <c:pt idx="3908">
                  <c:v>42552.992827546295</c:v>
                </c:pt>
                <c:pt idx="3909">
                  <c:v>42552.993387499999</c:v>
                </c:pt>
                <c:pt idx="3910">
                  <c:v>42552.993949537034</c:v>
                </c:pt>
                <c:pt idx="3911">
                  <c:v>42552.994500462963</c:v>
                </c:pt>
                <c:pt idx="3912">
                  <c:v>42552.995079166663</c:v>
                </c:pt>
                <c:pt idx="3913">
                  <c:v>42552.995674305559</c:v>
                </c:pt>
                <c:pt idx="3914">
                  <c:v>42552.996240972221</c:v>
                </c:pt>
                <c:pt idx="3915">
                  <c:v>42552.996842129629</c:v>
                </c:pt>
                <c:pt idx="3916">
                  <c:v>42552.997421527776</c:v>
                </c:pt>
                <c:pt idx="3917">
                  <c:v>42552.998034953707</c:v>
                </c:pt>
                <c:pt idx="3918">
                  <c:v>42552.998638194447</c:v>
                </c:pt>
                <c:pt idx="3919">
                  <c:v>42552.99927083333</c:v>
                </c:pt>
                <c:pt idx="3920">
                  <c:v>42552.999898379632</c:v>
                </c:pt>
                <c:pt idx="3921">
                  <c:v>42553.000582407411</c:v>
                </c:pt>
                <c:pt idx="3922">
                  <c:v>42553.001257638891</c:v>
                </c:pt>
                <c:pt idx="3923">
                  <c:v>42553.001932407409</c:v>
                </c:pt>
                <c:pt idx="3924">
                  <c:v>42553.002611805554</c:v>
                </c:pt>
                <c:pt idx="3925">
                  <c:v>42553.003446759256</c:v>
                </c:pt>
                <c:pt idx="3926">
                  <c:v>42553.004373148149</c:v>
                </c:pt>
                <c:pt idx="3927">
                  <c:v>42553.005254398151</c:v>
                </c:pt>
                <c:pt idx="3928">
                  <c:v>42553.006148379631</c:v>
                </c:pt>
                <c:pt idx="3929">
                  <c:v>42553.007074305555</c:v>
                </c:pt>
                <c:pt idx="3930">
                  <c:v>42553.008000000002</c:v>
                </c:pt>
                <c:pt idx="3931">
                  <c:v>42553.008972222226</c:v>
                </c:pt>
                <c:pt idx="3932">
                  <c:v>42553.009944444442</c:v>
                </c:pt>
                <c:pt idx="3933">
                  <c:v>42553.010940972221</c:v>
                </c:pt>
                <c:pt idx="3934">
                  <c:v>42553.011928472224</c:v>
                </c:pt>
                <c:pt idx="3935">
                  <c:v>42553.012861111114</c:v>
                </c:pt>
                <c:pt idx="3936">
                  <c:v>42553.013812268517</c:v>
                </c:pt>
                <c:pt idx="3937">
                  <c:v>42553.014759259262</c:v>
                </c:pt>
                <c:pt idx="3938">
                  <c:v>42553.015731481479</c:v>
                </c:pt>
                <c:pt idx="3939">
                  <c:v>42553.01673171296</c:v>
                </c:pt>
                <c:pt idx="3940">
                  <c:v>42553.017675925927</c:v>
                </c:pt>
                <c:pt idx="3941">
                  <c:v>42553.018663657407</c:v>
                </c:pt>
                <c:pt idx="3942">
                  <c:v>42553.01970902778</c:v>
                </c:pt>
                <c:pt idx="3943">
                  <c:v>42553.020962731483</c:v>
                </c:pt>
                <c:pt idx="3944">
                  <c:v>42553.022166435185</c:v>
                </c:pt>
                <c:pt idx="3945">
                  <c:v>42553.023323842594</c:v>
                </c:pt>
                <c:pt idx="3946">
                  <c:v>42553.024573842595</c:v>
                </c:pt>
                <c:pt idx="3947">
                  <c:v>42553.025870138888</c:v>
                </c:pt>
                <c:pt idx="3948">
                  <c:v>42553.027102314816</c:v>
                </c:pt>
                <c:pt idx="3949">
                  <c:v>42553.028323842591</c:v>
                </c:pt>
                <c:pt idx="3950">
                  <c:v>42553.029620138892</c:v>
                </c:pt>
                <c:pt idx="3951">
                  <c:v>42553.030870138886</c:v>
                </c:pt>
                <c:pt idx="3952">
                  <c:v>42553.032164351855</c:v>
                </c:pt>
                <c:pt idx="3953">
                  <c:v>42553.033448842594</c:v>
                </c:pt>
                <c:pt idx="3954">
                  <c:v>42553.034742361109</c:v>
                </c:pt>
                <c:pt idx="3955">
                  <c:v>42553.036036805555</c:v>
                </c:pt>
                <c:pt idx="3956">
                  <c:v>42553.037490277777</c:v>
                </c:pt>
                <c:pt idx="3957">
                  <c:v>42553.039018055555</c:v>
                </c:pt>
                <c:pt idx="3958">
                  <c:v>42553.040499537034</c:v>
                </c:pt>
                <c:pt idx="3959">
                  <c:v>42553.042119907404</c:v>
                </c:pt>
                <c:pt idx="3960">
                  <c:v>42553.043831712966</c:v>
                </c:pt>
                <c:pt idx="3961">
                  <c:v>42553.045356712966</c:v>
                </c:pt>
                <c:pt idx="3962">
                  <c:v>42553.046981018517</c:v>
                </c:pt>
                <c:pt idx="3963">
                  <c:v>42553.048584953707</c:v>
                </c:pt>
                <c:pt idx="3964">
                  <c:v>42553.050221527781</c:v>
                </c:pt>
                <c:pt idx="3965">
                  <c:v>42553.051786805554</c:v>
                </c:pt>
                <c:pt idx="3966">
                  <c:v>42553.053508564815</c:v>
                </c:pt>
                <c:pt idx="3967">
                  <c:v>42553.055036342594</c:v>
                </c:pt>
                <c:pt idx="3968">
                  <c:v>42553.056795601849</c:v>
                </c:pt>
                <c:pt idx="3969">
                  <c:v>42553.05841597222</c:v>
                </c:pt>
                <c:pt idx="3970">
                  <c:v>42553.060314120368</c:v>
                </c:pt>
                <c:pt idx="3971">
                  <c:v>42553.062212268516</c:v>
                </c:pt>
                <c:pt idx="3972">
                  <c:v>42553.064202777779</c:v>
                </c:pt>
                <c:pt idx="3973">
                  <c:v>42553.066044675928</c:v>
                </c:pt>
                <c:pt idx="3974">
                  <c:v>42553.068091666668</c:v>
                </c:pt>
                <c:pt idx="3975">
                  <c:v>42553.070036111108</c:v>
                </c:pt>
                <c:pt idx="3976">
                  <c:v>42553.071980555556</c:v>
                </c:pt>
                <c:pt idx="3977">
                  <c:v>42553.073971064812</c:v>
                </c:pt>
                <c:pt idx="3978">
                  <c:v>42553.076008101852</c:v>
                </c:pt>
                <c:pt idx="3979">
                  <c:v>42553.077998842593</c:v>
                </c:pt>
                <c:pt idx="3980">
                  <c:v>42553.079989583333</c:v>
                </c:pt>
                <c:pt idx="3981">
                  <c:v>42553.081934027781</c:v>
                </c:pt>
                <c:pt idx="3982">
                  <c:v>42553.083924768522</c:v>
                </c:pt>
                <c:pt idx="3983">
                  <c:v>42553.085961805555</c:v>
                </c:pt>
                <c:pt idx="3984">
                  <c:v>42553.087952314818</c:v>
                </c:pt>
                <c:pt idx="3985">
                  <c:v>42553.090033101849</c:v>
                </c:pt>
                <c:pt idx="3986">
                  <c:v>42553.092118981484</c:v>
                </c:pt>
                <c:pt idx="3987">
                  <c:v>42553.094382407406</c:v>
                </c:pt>
                <c:pt idx="3988">
                  <c:v>42553.096656018519</c:v>
                </c:pt>
                <c:pt idx="3989">
                  <c:v>42553.099016898152</c:v>
                </c:pt>
                <c:pt idx="3990">
                  <c:v>42553.101331944446</c:v>
                </c:pt>
                <c:pt idx="3991">
                  <c:v>42553.103692824072</c:v>
                </c:pt>
                <c:pt idx="3992">
                  <c:v>42553.106053935182</c:v>
                </c:pt>
                <c:pt idx="3993">
                  <c:v>42553.108415046299</c:v>
                </c:pt>
                <c:pt idx="3994">
                  <c:v>42553.110822453702</c:v>
                </c:pt>
                <c:pt idx="3995">
                  <c:v>42553.113229861112</c:v>
                </c:pt>
                <c:pt idx="3996">
                  <c:v>42553.115637037037</c:v>
                </c:pt>
                <c:pt idx="3997">
                  <c:v>42553.11809074074</c:v>
                </c:pt>
                <c:pt idx="3998">
                  <c:v>42553.120544444442</c:v>
                </c:pt>
                <c:pt idx="3999">
                  <c:v>42553.123044444445</c:v>
                </c:pt>
                <c:pt idx="4000">
                  <c:v>42553.125729629632</c:v>
                </c:pt>
                <c:pt idx="4001">
                  <c:v>42553.128507175927</c:v>
                </c:pt>
                <c:pt idx="4002">
                  <c:v>42553.131331249999</c:v>
                </c:pt>
                <c:pt idx="4003">
                  <c:v>42553.134155324071</c:v>
                </c:pt>
                <c:pt idx="4004">
                  <c:v>42553.137025694443</c:v>
                </c:pt>
                <c:pt idx="4005">
                  <c:v>42553.139849768515</c:v>
                </c:pt>
                <c:pt idx="4006">
                  <c:v>42553.142720138887</c:v>
                </c:pt>
                <c:pt idx="4007">
                  <c:v>42553.145636574074</c:v>
                </c:pt>
                <c:pt idx="4008">
                  <c:v>42553.148553240739</c:v>
                </c:pt>
                <c:pt idx="4009">
                  <c:v>42553.151516203703</c:v>
                </c:pt>
                <c:pt idx="4010">
                  <c:v>42553.154479166667</c:v>
                </c:pt>
                <c:pt idx="4011">
                  <c:v>42553.157581018517</c:v>
                </c:pt>
                <c:pt idx="4012">
                  <c:v>42553.160914120373</c:v>
                </c:pt>
                <c:pt idx="4013">
                  <c:v>42553.1642474537</c:v>
                </c:pt>
                <c:pt idx="4014">
                  <c:v>42553.167534490742</c:v>
                </c:pt>
                <c:pt idx="4015">
                  <c:v>42553.170867592591</c:v>
                </c:pt>
                <c:pt idx="4016">
                  <c:v>42553.174200925925</c:v>
                </c:pt>
                <c:pt idx="4017">
                  <c:v>42553.177580555559</c:v>
                </c:pt>
                <c:pt idx="4018">
                  <c:v>42553.180960185186</c:v>
                </c:pt>
                <c:pt idx="4019">
                  <c:v>42553.184432175927</c:v>
                </c:pt>
                <c:pt idx="4020">
                  <c:v>42553.187858101854</c:v>
                </c:pt>
                <c:pt idx="4021">
                  <c:v>42553.19128402778</c:v>
                </c:pt>
                <c:pt idx="4022">
                  <c:v>42553.194802546299</c:v>
                </c:pt>
                <c:pt idx="4023">
                  <c:v>42553.198413425926</c:v>
                </c:pt>
                <c:pt idx="4024">
                  <c:v>42553.201931944444</c:v>
                </c:pt>
                <c:pt idx="4025">
                  <c:v>42553.205589351855</c:v>
                </c:pt>
                <c:pt idx="4026">
                  <c:v>42553.209292824075</c:v>
                </c:pt>
                <c:pt idx="4027">
                  <c:v>42553.213089120371</c:v>
                </c:pt>
                <c:pt idx="4028">
                  <c:v>42553.216978009259</c:v>
                </c:pt>
                <c:pt idx="4029">
                  <c:v>42553.220913194447</c:v>
                </c:pt>
                <c:pt idx="4030">
                  <c:v>42553.224848379628</c:v>
                </c:pt>
                <c:pt idx="4031">
                  <c:v>42553.22873703704</c:v>
                </c:pt>
                <c:pt idx="4032">
                  <c:v>42553.232579629628</c:v>
                </c:pt>
                <c:pt idx="4033">
                  <c:v>42553.236653703701</c:v>
                </c:pt>
                <c:pt idx="4034">
                  <c:v>42553.24077384259</c:v>
                </c:pt>
                <c:pt idx="4035">
                  <c:v>42553.244894212963</c:v>
                </c:pt>
                <c:pt idx="4036">
                  <c:v>42553.249014583336</c:v>
                </c:pt>
                <c:pt idx="4037">
                  <c:v>42553.25331990741</c:v>
                </c:pt>
                <c:pt idx="4038">
                  <c:v>42553.257718055553</c:v>
                </c:pt>
                <c:pt idx="4039">
                  <c:v>42553.262162500003</c:v>
                </c:pt>
                <c:pt idx="4040">
                  <c:v>42553.266606712961</c:v>
                </c:pt>
                <c:pt idx="4041">
                  <c:v>42553.27109652778</c:v>
                </c:pt>
                <c:pt idx="4042">
                  <c:v>42553.275171527777</c:v>
                </c:pt>
                <c:pt idx="4043">
                  <c:v>42553.279662037035</c:v>
                </c:pt>
                <c:pt idx="4044">
                  <c:v>42553.284476851855</c:v>
                </c:pt>
                <c:pt idx="4045">
                  <c:v>42553.286679861114</c:v>
                </c:pt>
                <c:pt idx="4046">
                  <c:v>42553.286720833334</c:v>
                </c:pt>
                <c:pt idx="4047">
                  <c:v>42553.286760416668</c:v>
                </c:pt>
                <c:pt idx="4048">
                  <c:v>42553.286800000002</c:v>
                </c:pt>
                <c:pt idx="4049">
                  <c:v>42553.286839583336</c:v>
                </c:pt>
                <c:pt idx="4050">
                  <c:v>42553.286879398147</c:v>
                </c:pt>
                <c:pt idx="4051">
                  <c:v>42553.286918981481</c:v>
                </c:pt>
                <c:pt idx="4052">
                  <c:v>42553.28695833333</c:v>
                </c:pt>
                <c:pt idx="4053">
                  <c:v>42553.286997453702</c:v>
                </c:pt>
                <c:pt idx="4054">
                  <c:v>42553.287138888889</c:v>
                </c:pt>
                <c:pt idx="4055">
                  <c:v>42553.289265277781</c:v>
                </c:pt>
                <c:pt idx="4056">
                  <c:v>42553.28928287037</c:v>
                </c:pt>
                <c:pt idx="4057">
                  <c:v>42553.291189814816</c:v>
                </c:pt>
                <c:pt idx="4058">
                  <c:v>42553.292461111108</c:v>
                </c:pt>
                <c:pt idx="4059">
                  <c:v>42553.295847453701</c:v>
                </c:pt>
                <c:pt idx="4060">
                  <c:v>42553.295863657404</c:v>
                </c:pt>
                <c:pt idx="4061">
                  <c:v>42553.295882638886</c:v>
                </c:pt>
                <c:pt idx="4062">
                  <c:v>42553.295900462967</c:v>
                </c:pt>
                <c:pt idx="4063">
                  <c:v>42553.295918518517</c:v>
                </c:pt>
                <c:pt idx="4064">
                  <c:v>42553.295936805553</c:v>
                </c:pt>
                <c:pt idx="4065">
                  <c:v>42553.295955092595</c:v>
                </c:pt>
                <c:pt idx="4066">
                  <c:v>42553.295973611108</c:v>
                </c:pt>
                <c:pt idx="4067">
                  <c:v>42553.295991898151</c:v>
                </c:pt>
                <c:pt idx="4068">
                  <c:v>42553.296010185186</c:v>
                </c:pt>
                <c:pt idx="4069">
                  <c:v>42553.296028009259</c:v>
                </c:pt>
                <c:pt idx="4070">
                  <c:v>42553.296046064817</c:v>
                </c:pt>
                <c:pt idx="4071">
                  <c:v>42553.301033796299</c:v>
                </c:pt>
                <c:pt idx="4072">
                  <c:v>42553.301764351854</c:v>
                </c:pt>
                <c:pt idx="4073">
                  <c:v>42553.301782407405</c:v>
                </c:pt>
                <c:pt idx="4074">
                  <c:v>42553.301799537039</c:v>
                </c:pt>
                <c:pt idx="4075">
                  <c:v>42553.30181759259</c:v>
                </c:pt>
                <c:pt idx="4076">
                  <c:v>42553.301835416663</c:v>
                </c:pt>
                <c:pt idx="4077">
                  <c:v>42553.301853240744</c:v>
                </c:pt>
                <c:pt idx="4078">
                  <c:v>42553.301871296295</c:v>
                </c:pt>
                <c:pt idx="4079">
                  <c:v>42553.301889351853</c:v>
                </c:pt>
                <c:pt idx="4080">
                  <c:v>42553.301907175926</c:v>
                </c:pt>
                <c:pt idx="4081">
                  <c:v>42553.301925231484</c:v>
                </c:pt>
                <c:pt idx="4082">
                  <c:v>42553.301943287035</c:v>
                </c:pt>
                <c:pt idx="4083">
                  <c:v>42553.30196157407</c:v>
                </c:pt>
                <c:pt idx="4084">
                  <c:v>42553.301979629628</c:v>
                </c:pt>
                <c:pt idx="4085">
                  <c:v>42553.301997916664</c:v>
                </c:pt>
                <c:pt idx="4086">
                  <c:v>42553.302015972222</c:v>
                </c:pt>
                <c:pt idx="4087">
                  <c:v>42553.302034259257</c:v>
                </c:pt>
                <c:pt idx="4088">
                  <c:v>42553.3020525463</c:v>
                </c:pt>
                <c:pt idx="4089">
                  <c:v>42553.302071064812</c:v>
                </c:pt>
                <c:pt idx="4090">
                  <c:v>42553.302089351855</c:v>
                </c:pt>
                <c:pt idx="4091">
                  <c:v>42553.302107870368</c:v>
                </c:pt>
                <c:pt idx="4092">
                  <c:v>42553.302126388888</c:v>
                </c:pt>
                <c:pt idx="4093">
                  <c:v>42553.302145138892</c:v>
                </c:pt>
                <c:pt idx="4094">
                  <c:v>42553.302163657405</c:v>
                </c:pt>
                <c:pt idx="4095">
                  <c:v>42553.302182175925</c:v>
                </c:pt>
                <c:pt idx="4096">
                  <c:v>42553.302200925929</c:v>
                </c:pt>
                <c:pt idx="4097">
                  <c:v>42553.302219444442</c:v>
                </c:pt>
                <c:pt idx="4098">
                  <c:v>42553.302237962962</c:v>
                </c:pt>
                <c:pt idx="4099">
                  <c:v>42553.302256481482</c:v>
                </c:pt>
                <c:pt idx="4100">
                  <c:v>42553.302275231479</c:v>
                </c:pt>
                <c:pt idx="4101">
                  <c:v>42553.302293749999</c:v>
                </c:pt>
                <c:pt idx="4102">
                  <c:v>42553.302312268519</c:v>
                </c:pt>
                <c:pt idx="4103">
                  <c:v>42553.302330787039</c:v>
                </c:pt>
                <c:pt idx="4104">
                  <c:v>42553.302349537036</c:v>
                </c:pt>
                <c:pt idx="4105">
                  <c:v>42553.302368055556</c:v>
                </c:pt>
                <c:pt idx="4106">
                  <c:v>42553.302386574076</c:v>
                </c:pt>
                <c:pt idx="4107">
                  <c:v>42553.302405092596</c:v>
                </c:pt>
                <c:pt idx="4108">
                  <c:v>42553.302423842593</c:v>
                </c:pt>
                <c:pt idx="4109">
                  <c:v>42553.302442361113</c:v>
                </c:pt>
                <c:pt idx="4110">
                  <c:v>42553.30246111111</c:v>
                </c:pt>
                <c:pt idx="4111">
                  <c:v>42553.30247962963</c:v>
                </c:pt>
                <c:pt idx="4112">
                  <c:v>42553.302498379628</c:v>
                </c:pt>
                <c:pt idx="4113">
                  <c:v>42553.302517129632</c:v>
                </c:pt>
                <c:pt idx="4114">
                  <c:v>42553.302535648145</c:v>
                </c:pt>
                <c:pt idx="4115">
                  <c:v>42553.302554398149</c:v>
                </c:pt>
                <c:pt idx="4116">
                  <c:v>42553.302572685185</c:v>
                </c:pt>
                <c:pt idx="4117">
                  <c:v>42553.302590277781</c:v>
                </c:pt>
                <c:pt idx="4118">
                  <c:v>42553.30260949074</c:v>
                </c:pt>
                <c:pt idx="4119">
                  <c:v>42553.30262800926</c:v>
                </c:pt>
                <c:pt idx="4120">
                  <c:v>42553.30264652778</c:v>
                </c:pt>
                <c:pt idx="4121">
                  <c:v>42553.30354050926</c:v>
                </c:pt>
                <c:pt idx="4122">
                  <c:v>42553.304337499998</c:v>
                </c:pt>
                <c:pt idx="4123">
                  <c:v>42553.306233564814</c:v>
                </c:pt>
                <c:pt idx="4124">
                  <c:v>42553.308041203702</c:v>
                </c:pt>
                <c:pt idx="4125">
                  <c:v>42553.310029398148</c:v>
                </c:pt>
                <c:pt idx="4126">
                  <c:v>42553.312161574075</c:v>
                </c:pt>
                <c:pt idx="4127">
                  <c:v>42553.31470787037</c:v>
                </c:pt>
                <c:pt idx="4128">
                  <c:v>42553.317435879631</c:v>
                </c:pt>
                <c:pt idx="4129">
                  <c:v>42553.320216898152</c:v>
                </c:pt>
                <c:pt idx="4130">
                  <c:v>42553.323087268516</c:v>
                </c:pt>
                <c:pt idx="4131">
                  <c:v>42553.326698379627</c:v>
                </c:pt>
                <c:pt idx="4132">
                  <c:v>42553.330587268516</c:v>
                </c:pt>
                <c:pt idx="4133">
                  <c:v>42553.331254629629</c:v>
                </c:pt>
                <c:pt idx="4134">
                  <c:v>42553.331540277781</c:v>
                </c:pt>
                <c:pt idx="4135">
                  <c:v>42553.331557175923</c:v>
                </c:pt>
                <c:pt idx="4136">
                  <c:v>42553.331573611111</c:v>
                </c:pt>
                <c:pt idx="4137">
                  <c:v>42553.331590046299</c:v>
                </c:pt>
                <c:pt idx="4138">
                  <c:v>42553.332948148149</c:v>
                </c:pt>
                <c:pt idx="4139">
                  <c:v>42553.337068518522</c:v>
                </c:pt>
                <c:pt idx="4140">
                  <c:v>42553.339412499998</c:v>
                </c:pt>
                <c:pt idx="4141">
                  <c:v>42553.339429398147</c:v>
                </c:pt>
                <c:pt idx="4142">
                  <c:v>42553.339447453705</c:v>
                </c:pt>
                <c:pt idx="4143">
                  <c:v>42553.339465046294</c:v>
                </c:pt>
                <c:pt idx="4144">
                  <c:v>42553.339482175928</c:v>
                </c:pt>
                <c:pt idx="4145">
                  <c:v>42553.339499305555</c:v>
                </c:pt>
                <c:pt idx="4146">
                  <c:v>42553.339516435182</c:v>
                </c:pt>
                <c:pt idx="4147">
                  <c:v>42553.339533333332</c:v>
                </c:pt>
                <c:pt idx="4148">
                  <c:v>42553.339550231482</c:v>
                </c:pt>
                <c:pt idx="4149">
                  <c:v>42553.339567129631</c:v>
                </c:pt>
                <c:pt idx="4150">
                  <c:v>42553.339584027781</c:v>
                </c:pt>
                <c:pt idx="4151">
                  <c:v>42553.339600694446</c:v>
                </c:pt>
                <c:pt idx="4152">
                  <c:v>42553.339617361111</c:v>
                </c:pt>
                <c:pt idx="4153">
                  <c:v>42553.33963425926</c:v>
                </c:pt>
                <c:pt idx="4154">
                  <c:v>42553.339650694441</c:v>
                </c:pt>
                <c:pt idx="4155">
                  <c:v>42553.339667129629</c:v>
                </c:pt>
                <c:pt idx="4156">
                  <c:v>42553.339683564816</c:v>
                </c:pt>
                <c:pt idx="4157">
                  <c:v>42553.339699768519</c:v>
                </c:pt>
                <c:pt idx="4158">
                  <c:v>42553.339716435185</c:v>
                </c:pt>
                <c:pt idx="4159">
                  <c:v>42553.339805555559</c:v>
                </c:pt>
                <c:pt idx="4160">
                  <c:v>42553.339820833331</c:v>
                </c:pt>
                <c:pt idx="4161">
                  <c:v>42553.339837268519</c:v>
                </c:pt>
                <c:pt idx="4162">
                  <c:v>42553.339853703706</c:v>
                </c:pt>
                <c:pt idx="4163">
                  <c:v>42553.341915509256</c:v>
                </c:pt>
                <c:pt idx="4164">
                  <c:v>42553.341931712966</c:v>
                </c:pt>
                <c:pt idx="4165">
                  <c:v>42553.341950925926</c:v>
                </c:pt>
                <c:pt idx="4166">
                  <c:v>42553.343966666667</c:v>
                </c:pt>
                <c:pt idx="4167">
                  <c:v>42553.345832407409</c:v>
                </c:pt>
                <c:pt idx="4168">
                  <c:v>42553.345838657406</c:v>
                </c:pt>
                <c:pt idx="4169">
                  <c:v>42553.345845370372</c:v>
                </c:pt>
                <c:pt idx="4170">
                  <c:v>42553.345852314815</c:v>
                </c:pt>
                <c:pt idx="4171">
                  <c:v>42553.345859490742</c:v>
                </c:pt>
                <c:pt idx="4172">
                  <c:v>42553.345867129632</c:v>
                </c:pt>
                <c:pt idx="4173">
                  <c:v>42553.345932870368</c:v>
                </c:pt>
                <c:pt idx="4174">
                  <c:v>42553.345939583334</c:v>
                </c:pt>
                <c:pt idx="4175">
                  <c:v>42553.345946527777</c:v>
                </c:pt>
                <c:pt idx="4176">
                  <c:v>42553.345953703705</c:v>
                </c:pt>
                <c:pt idx="4177">
                  <c:v>42553.345960879633</c:v>
                </c:pt>
                <c:pt idx="4178">
                  <c:v>42553.345967824076</c:v>
                </c:pt>
                <c:pt idx="4179">
                  <c:v>42553.345974999997</c:v>
                </c:pt>
                <c:pt idx="4180">
                  <c:v>42553.345981944447</c:v>
                </c:pt>
                <c:pt idx="4181">
                  <c:v>42553.345989120367</c:v>
                </c:pt>
                <c:pt idx="4182">
                  <c:v>42553.345996064818</c:v>
                </c:pt>
                <c:pt idx="4183">
                  <c:v>42553.346003240738</c:v>
                </c:pt>
                <c:pt idx="4184">
                  <c:v>42553.346010416666</c:v>
                </c:pt>
                <c:pt idx="4185">
                  <c:v>42553.346017592594</c:v>
                </c:pt>
                <c:pt idx="4186">
                  <c:v>42553.346024768522</c:v>
                </c:pt>
                <c:pt idx="4187">
                  <c:v>42553.346031712965</c:v>
                </c:pt>
                <c:pt idx="4188">
                  <c:v>42553.346038888893</c:v>
                </c:pt>
                <c:pt idx="4189">
                  <c:v>42553.346046064813</c:v>
                </c:pt>
                <c:pt idx="4190">
                  <c:v>42553.346053009256</c:v>
                </c:pt>
                <c:pt idx="4191">
                  <c:v>42553.346060185184</c:v>
                </c:pt>
                <c:pt idx="4192">
                  <c:v>42553.346067361112</c:v>
                </c:pt>
                <c:pt idx="4193">
                  <c:v>42553.346074537039</c:v>
                </c:pt>
                <c:pt idx="4194">
                  <c:v>42553.34608171296</c:v>
                </c:pt>
                <c:pt idx="4195">
                  <c:v>42553.346088888888</c:v>
                </c:pt>
                <c:pt idx="4196">
                  <c:v>42553.346095833331</c:v>
                </c:pt>
                <c:pt idx="4197">
                  <c:v>42553.346103009259</c:v>
                </c:pt>
                <c:pt idx="4198">
                  <c:v>42553.346110185186</c:v>
                </c:pt>
                <c:pt idx="4199">
                  <c:v>42553.346117361114</c:v>
                </c:pt>
                <c:pt idx="4200">
                  <c:v>42553.346124305557</c:v>
                </c:pt>
                <c:pt idx="4201">
                  <c:v>42553.346131481485</c:v>
                </c:pt>
                <c:pt idx="4202">
                  <c:v>42553.346138657405</c:v>
                </c:pt>
                <c:pt idx="4203">
                  <c:v>42553.346145833333</c:v>
                </c:pt>
                <c:pt idx="4204">
                  <c:v>42553.346153009261</c:v>
                </c:pt>
                <c:pt idx="4205">
                  <c:v>42553.346159953704</c:v>
                </c:pt>
                <c:pt idx="4206">
                  <c:v>42553.346167129632</c:v>
                </c:pt>
                <c:pt idx="4207">
                  <c:v>42553.346174305552</c:v>
                </c:pt>
                <c:pt idx="4208">
                  <c:v>42553.346181250003</c:v>
                </c:pt>
                <c:pt idx="4209">
                  <c:v>42553.346188425923</c:v>
                </c:pt>
                <c:pt idx="4210">
                  <c:v>42553.346195601851</c:v>
                </c:pt>
                <c:pt idx="4211">
                  <c:v>42553.346202777779</c:v>
                </c:pt>
                <c:pt idx="4212">
                  <c:v>42553.346209953706</c:v>
                </c:pt>
                <c:pt idx="4213">
                  <c:v>42553.34621689815</c:v>
                </c:pt>
                <c:pt idx="4214">
                  <c:v>42553.346224074077</c:v>
                </c:pt>
                <c:pt idx="4215">
                  <c:v>42553.346231249998</c:v>
                </c:pt>
                <c:pt idx="4216">
                  <c:v>42553.346238425926</c:v>
                </c:pt>
                <c:pt idx="4217">
                  <c:v>42553.346245601853</c:v>
                </c:pt>
                <c:pt idx="4218">
                  <c:v>42553.346252777781</c:v>
                </c:pt>
                <c:pt idx="4219">
                  <c:v>42553.346259953702</c:v>
                </c:pt>
                <c:pt idx="4220">
                  <c:v>42553.346267129629</c:v>
                </c:pt>
                <c:pt idx="4221">
                  <c:v>42553.346274305557</c:v>
                </c:pt>
                <c:pt idx="4222">
                  <c:v>42553.34628125</c:v>
                </c:pt>
                <c:pt idx="4223">
                  <c:v>42553.346288657405</c:v>
                </c:pt>
                <c:pt idx="4224">
                  <c:v>42553.346295601848</c:v>
                </c:pt>
                <c:pt idx="4225">
                  <c:v>42553.346303009261</c:v>
                </c:pt>
                <c:pt idx="4226">
                  <c:v>42553.346309953704</c:v>
                </c:pt>
                <c:pt idx="4227">
                  <c:v>42553.346317129632</c:v>
                </c:pt>
                <c:pt idx="4228">
                  <c:v>42553.346324305552</c:v>
                </c:pt>
                <c:pt idx="4229">
                  <c:v>42553.34633148148</c:v>
                </c:pt>
                <c:pt idx="4230">
                  <c:v>42553.346338657408</c:v>
                </c:pt>
                <c:pt idx="4231">
                  <c:v>42553.346345833335</c:v>
                </c:pt>
                <c:pt idx="4232">
                  <c:v>42553.346353009256</c:v>
                </c:pt>
                <c:pt idx="4233">
                  <c:v>42553.346360185184</c:v>
                </c:pt>
                <c:pt idx="4234">
                  <c:v>42553.346367361111</c:v>
                </c:pt>
                <c:pt idx="4235">
                  <c:v>42553.346374537039</c:v>
                </c:pt>
                <c:pt idx="4236">
                  <c:v>42553.34638171296</c:v>
                </c:pt>
                <c:pt idx="4237">
                  <c:v>42553.346388888887</c:v>
                </c:pt>
                <c:pt idx="4238">
                  <c:v>42553.346396064815</c:v>
                </c:pt>
                <c:pt idx="4239">
                  <c:v>42553.346403240743</c:v>
                </c:pt>
                <c:pt idx="4240">
                  <c:v>42553.346410416663</c:v>
                </c:pt>
                <c:pt idx="4241">
                  <c:v>42553.346417592591</c:v>
                </c:pt>
                <c:pt idx="4242">
                  <c:v>42553.346424768519</c:v>
                </c:pt>
                <c:pt idx="4243">
                  <c:v>42553.346431944447</c:v>
                </c:pt>
                <c:pt idx="4244">
                  <c:v>42553.346439351852</c:v>
                </c:pt>
                <c:pt idx="4245">
                  <c:v>42553.346446527779</c:v>
                </c:pt>
                <c:pt idx="4246">
                  <c:v>42553.346453703707</c:v>
                </c:pt>
                <c:pt idx="4247">
                  <c:v>42553.34646064815</c:v>
                </c:pt>
                <c:pt idx="4248">
                  <c:v>42553.346467824071</c:v>
                </c:pt>
                <c:pt idx="4249">
                  <c:v>42553.346474999998</c:v>
                </c:pt>
                <c:pt idx="4250">
                  <c:v>42553.346481944442</c:v>
                </c:pt>
                <c:pt idx="4251">
                  <c:v>42553.346488888892</c:v>
                </c:pt>
                <c:pt idx="4252">
                  <c:v>42553.346496064813</c:v>
                </c:pt>
                <c:pt idx="4253">
                  <c:v>42553.346503472225</c:v>
                </c:pt>
                <c:pt idx="4254">
                  <c:v>42553.348007870372</c:v>
                </c:pt>
                <c:pt idx="4255">
                  <c:v>42553.348014120369</c:v>
                </c:pt>
                <c:pt idx="4256">
                  <c:v>42553.348020833335</c:v>
                </c:pt>
                <c:pt idx="4257">
                  <c:v>42553.348028009263</c:v>
                </c:pt>
                <c:pt idx="4258">
                  <c:v>42553.348034953706</c:v>
                </c:pt>
                <c:pt idx="4259">
                  <c:v>42553.348042129626</c:v>
                </c:pt>
                <c:pt idx="4260">
                  <c:v>42553.348049074077</c:v>
                </c:pt>
                <c:pt idx="4261">
                  <c:v>42553.348056249997</c:v>
                </c:pt>
                <c:pt idx="4262">
                  <c:v>42553.348063425925</c:v>
                </c:pt>
                <c:pt idx="4263">
                  <c:v>42553.348070601853</c:v>
                </c:pt>
                <c:pt idx="4264">
                  <c:v>42553.348077546296</c:v>
                </c:pt>
                <c:pt idx="4265">
                  <c:v>42553.348084722224</c:v>
                </c:pt>
                <c:pt idx="4266">
                  <c:v>42553.348091898151</c:v>
                </c:pt>
                <c:pt idx="4267">
                  <c:v>42553.348099074072</c:v>
                </c:pt>
                <c:pt idx="4268">
                  <c:v>42553.348106481484</c:v>
                </c:pt>
                <c:pt idx="4269">
                  <c:v>42553.348113657405</c:v>
                </c:pt>
                <c:pt idx="4270">
                  <c:v>42553.348120833332</c:v>
                </c:pt>
                <c:pt idx="4271">
                  <c:v>42553.34812800926</c:v>
                </c:pt>
                <c:pt idx="4272">
                  <c:v>42553.348135185188</c:v>
                </c:pt>
                <c:pt idx="4273">
                  <c:v>42553.348142129631</c:v>
                </c:pt>
                <c:pt idx="4274">
                  <c:v>42553.348149305559</c:v>
                </c:pt>
                <c:pt idx="4275">
                  <c:v>42553.348156250002</c:v>
                </c:pt>
                <c:pt idx="4276">
                  <c:v>42553.348163425922</c:v>
                </c:pt>
                <c:pt idx="4277">
                  <c:v>42553.348170833335</c:v>
                </c:pt>
                <c:pt idx="4278">
                  <c:v>42553.348178009262</c:v>
                </c:pt>
                <c:pt idx="4279">
                  <c:v>42553.348185185183</c:v>
                </c:pt>
                <c:pt idx="4280">
                  <c:v>42553.348192592595</c:v>
                </c:pt>
                <c:pt idx="4281">
                  <c:v>42553.348199768516</c:v>
                </c:pt>
                <c:pt idx="4282">
                  <c:v>42553.348206944444</c:v>
                </c:pt>
                <c:pt idx="4283">
                  <c:v>42553.348214120371</c:v>
                </c:pt>
                <c:pt idx="4284">
                  <c:v>42553.348221527776</c:v>
                </c:pt>
                <c:pt idx="4285">
                  <c:v>42553.348228703704</c:v>
                </c:pt>
                <c:pt idx="4286">
                  <c:v>42553.348235879632</c:v>
                </c:pt>
                <c:pt idx="4287">
                  <c:v>42553.348243287037</c:v>
                </c:pt>
                <c:pt idx="4288">
                  <c:v>42553.348250462965</c:v>
                </c:pt>
                <c:pt idx="4289">
                  <c:v>42553.348257638892</c:v>
                </c:pt>
                <c:pt idx="4290">
                  <c:v>42553.348265046297</c:v>
                </c:pt>
                <c:pt idx="4291">
                  <c:v>42553.348272222225</c:v>
                </c:pt>
                <c:pt idx="4292">
                  <c:v>42553.348279398146</c:v>
                </c:pt>
                <c:pt idx="4293">
                  <c:v>42553.348286805558</c:v>
                </c:pt>
                <c:pt idx="4294">
                  <c:v>42553.348293981478</c:v>
                </c:pt>
                <c:pt idx="4295">
                  <c:v>42553.348300925929</c:v>
                </c:pt>
                <c:pt idx="4296">
                  <c:v>42553.348308101849</c:v>
                </c:pt>
                <c:pt idx="4297">
                  <c:v>42553.3483150463</c:v>
                </c:pt>
                <c:pt idx="4298">
                  <c:v>42553.34832222222</c:v>
                </c:pt>
                <c:pt idx="4299">
                  <c:v>42553.348329398148</c:v>
                </c:pt>
                <c:pt idx="4300">
                  <c:v>42553.348336574076</c:v>
                </c:pt>
                <c:pt idx="4301">
                  <c:v>42553.348343750004</c:v>
                </c:pt>
                <c:pt idx="4302">
                  <c:v>42553.348350925924</c:v>
                </c:pt>
                <c:pt idx="4303">
                  <c:v>42553.348358101852</c:v>
                </c:pt>
                <c:pt idx="4304">
                  <c:v>42553.34836527778</c:v>
                </c:pt>
                <c:pt idx="4305">
                  <c:v>42553.348372222223</c:v>
                </c:pt>
                <c:pt idx="4306">
                  <c:v>42553.348379629628</c:v>
                </c:pt>
                <c:pt idx="4307">
                  <c:v>42553.348386805555</c:v>
                </c:pt>
                <c:pt idx="4308">
                  <c:v>42553.348393981483</c:v>
                </c:pt>
                <c:pt idx="4309">
                  <c:v>42553.348401157411</c:v>
                </c:pt>
                <c:pt idx="4310">
                  <c:v>42553.348408564816</c:v>
                </c:pt>
                <c:pt idx="4311">
                  <c:v>42553.348415740744</c:v>
                </c:pt>
                <c:pt idx="4312">
                  <c:v>42553.348423148149</c:v>
                </c:pt>
                <c:pt idx="4313">
                  <c:v>42553.348430324077</c:v>
                </c:pt>
                <c:pt idx="4314">
                  <c:v>42553.348437731482</c:v>
                </c:pt>
                <c:pt idx="4315">
                  <c:v>42553.348444907409</c:v>
                </c:pt>
                <c:pt idx="4316">
                  <c:v>42553.34845208333</c:v>
                </c:pt>
                <c:pt idx="4317">
                  <c:v>42553.34845902778</c:v>
                </c:pt>
                <c:pt idx="4318">
                  <c:v>42553.348466203701</c:v>
                </c:pt>
                <c:pt idx="4319">
                  <c:v>42553.348473148151</c:v>
                </c:pt>
                <c:pt idx="4320">
                  <c:v>42553.348480324072</c:v>
                </c:pt>
                <c:pt idx="4321">
                  <c:v>42553.348487268522</c:v>
                </c:pt>
                <c:pt idx="4322">
                  <c:v>42553.348494444443</c:v>
                </c:pt>
                <c:pt idx="4323">
                  <c:v>42553.348501388886</c:v>
                </c:pt>
                <c:pt idx="4324">
                  <c:v>42553.348508564814</c:v>
                </c:pt>
                <c:pt idx="4325">
                  <c:v>42553.348515509257</c:v>
                </c:pt>
                <c:pt idx="4326">
                  <c:v>42553.349042361115</c:v>
                </c:pt>
                <c:pt idx="4327">
                  <c:v>42553.349049074073</c:v>
                </c:pt>
                <c:pt idx="4328">
                  <c:v>42553.349055092593</c:v>
                </c:pt>
                <c:pt idx="4329">
                  <c:v>42553.349062499998</c:v>
                </c:pt>
                <c:pt idx="4330">
                  <c:v>42553.352670138891</c:v>
                </c:pt>
                <c:pt idx="4331">
                  <c:v>42553.353568055558</c:v>
                </c:pt>
                <c:pt idx="4332">
                  <c:v>42553.353574537039</c:v>
                </c:pt>
                <c:pt idx="4333">
                  <c:v>42553.353581481482</c:v>
                </c:pt>
                <c:pt idx="4334">
                  <c:v>42553.35358865741</c:v>
                </c:pt>
                <c:pt idx="4335">
                  <c:v>42553.35359583333</c:v>
                </c:pt>
                <c:pt idx="4336">
                  <c:v>42553.353603240743</c:v>
                </c:pt>
                <c:pt idx="4337">
                  <c:v>42553.353610416663</c:v>
                </c:pt>
                <c:pt idx="4338">
                  <c:v>42553.353618055553</c:v>
                </c:pt>
                <c:pt idx="4339">
                  <c:v>42553.353793981485</c:v>
                </c:pt>
                <c:pt idx="4340">
                  <c:v>42553.353800694444</c:v>
                </c:pt>
                <c:pt idx="4341">
                  <c:v>42553.353807638887</c:v>
                </c:pt>
                <c:pt idx="4342">
                  <c:v>42553.353814814815</c:v>
                </c:pt>
                <c:pt idx="4343">
                  <c:v>42553.353821990742</c:v>
                </c:pt>
                <c:pt idx="4344">
                  <c:v>42553.35382916667</c:v>
                </c:pt>
                <c:pt idx="4345">
                  <c:v>42553.353836342591</c:v>
                </c:pt>
                <c:pt idx="4346">
                  <c:v>42553.353843518518</c:v>
                </c:pt>
                <c:pt idx="4347">
                  <c:v>42553.354019907405</c:v>
                </c:pt>
                <c:pt idx="4348">
                  <c:v>42553.354026620371</c:v>
                </c:pt>
                <c:pt idx="4349">
                  <c:v>42553.354033333337</c:v>
                </c:pt>
                <c:pt idx="4350">
                  <c:v>42553.354040509257</c:v>
                </c:pt>
                <c:pt idx="4351">
                  <c:v>42553.354047685185</c:v>
                </c:pt>
                <c:pt idx="4352">
                  <c:v>42553.35405509259</c:v>
                </c:pt>
                <c:pt idx="4353">
                  <c:v>42553.354062268518</c:v>
                </c:pt>
                <c:pt idx="4354">
                  <c:v>42553.354069444445</c:v>
                </c:pt>
                <c:pt idx="4355">
                  <c:v>42553.354076851851</c:v>
                </c:pt>
                <c:pt idx="4356">
                  <c:v>42553.354482870367</c:v>
                </c:pt>
                <c:pt idx="4357">
                  <c:v>42553.354489351848</c:v>
                </c:pt>
                <c:pt idx="4358">
                  <c:v>42553.354496296299</c:v>
                </c:pt>
                <c:pt idx="4359">
                  <c:v>42553.354503472219</c:v>
                </c:pt>
                <c:pt idx="4360">
                  <c:v>42553.354510648147</c:v>
                </c:pt>
                <c:pt idx="4361">
                  <c:v>42553.354518055552</c:v>
                </c:pt>
                <c:pt idx="4362">
                  <c:v>42553.35452523148</c:v>
                </c:pt>
                <c:pt idx="4363">
                  <c:v>42553.354532638892</c:v>
                </c:pt>
                <c:pt idx="4364">
                  <c:v>42553.354709259256</c:v>
                </c:pt>
                <c:pt idx="4365">
                  <c:v>42553.354716203707</c:v>
                </c:pt>
                <c:pt idx="4366">
                  <c:v>42553.354722916665</c:v>
                </c:pt>
                <c:pt idx="4367">
                  <c:v>42553.354729861108</c:v>
                </c:pt>
                <c:pt idx="4368">
                  <c:v>42553.354737037036</c:v>
                </c:pt>
                <c:pt idx="4369">
                  <c:v>42553.354744212964</c:v>
                </c:pt>
                <c:pt idx="4370">
                  <c:v>42553.354751388892</c:v>
                </c:pt>
                <c:pt idx="4371">
                  <c:v>42553.354758333335</c:v>
                </c:pt>
                <c:pt idx="4372">
                  <c:v>42553.354765509263</c:v>
                </c:pt>
                <c:pt idx="4373">
                  <c:v>42553.354942361111</c:v>
                </c:pt>
                <c:pt idx="4374">
                  <c:v>42553.354948842592</c:v>
                </c:pt>
                <c:pt idx="4375">
                  <c:v>42553.354955787036</c:v>
                </c:pt>
                <c:pt idx="4376">
                  <c:v>42553.354962962963</c:v>
                </c:pt>
                <c:pt idx="4377">
                  <c:v>42553.354970138891</c:v>
                </c:pt>
                <c:pt idx="4378">
                  <c:v>42553.354977314812</c:v>
                </c:pt>
                <c:pt idx="4379">
                  <c:v>42553.354984490739</c:v>
                </c:pt>
                <c:pt idx="4380">
                  <c:v>42553.354991898152</c:v>
                </c:pt>
                <c:pt idx="4381">
                  <c:v>42553.354999768519</c:v>
                </c:pt>
                <c:pt idx="4382">
                  <c:v>42553.356674537034</c:v>
                </c:pt>
                <c:pt idx="4383">
                  <c:v>42553.356681249999</c:v>
                </c:pt>
                <c:pt idx="4384">
                  <c:v>42553.356687962965</c:v>
                </c:pt>
                <c:pt idx="4385">
                  <c:v>42553.356695138886</c:v>
                </c:pt>
                <c:pt idx="4386">
                  <c:v>42553.356702546298</c:v>
                </c:pt>
                <c:pt idx="4387">
                  <c:v>42553.356709490741</c:v>
                </c:pt>
                <c:pt idx="4388">
                  <c:v>42553.356716666669</c:v>
                </c:pt>
                <c:pt idx="4389">
                  <c:v>42553.356724074074</c:v>
                </c:pt>
                <c:pt idx="4390">
                  <c:v>42553.356731250002</c:v>
                </c:pt>
                <c:pt idx="4391">
                  <c:v>42553.35673842593</c:v>
                </c:pt>
                <c:pt idx="4392">
                  <c:v>42553.35674560185</c:v>
                </c:pt>
                <c:pt idx="4393">
                  <c:v>42553.356752777778</c:v>
                </c:pt>
                <c:pt idx="4394">
                  <c:v>42553.356760185183</c:v>
                </c:pt>
                <c:pt idx="4395">
                  <c:v>42553.356767361111</c:v>
                </c:pt>
                <c:pt idx="4396">
                  <c:v>42553.356774537038</c:v>
                </c:pt>
                <c:pt idx="4397">
                  <c:v>42553.356781712966</c:v>
                </c:pt>
                <c:pt idx="4398">
                  <c:v>42553.356788888887</c:v>
                </c:pt>
                <c:pt idx="4399">
                  <c:v>42553.356796296299</c:v>
                </c:pt>
                <c:pt idx="4400">
                  <c:v>42553.356803472219</c:v>
                </c:pt>
                <c:pt idx="4401">
                  <c:v>42553.356810648147</c:v>
                </c:pt>
                <c:pt idx="4402">
                  <c:v>42553.356817824075</c:v>
                </c:pt>
                <c:pt idx="4403">
                  <c:v>42553.35682523148</c:v>
                </c:pt>
                <c:pt idx="4404">
                  <c:v>42553.356832407408</c:v>
                </c:pt>
                <c:pt idx="4405">
                  <c:v>42553.356839814813</c:v>
                </c:pt>
                <c:pt idx="4406">
                  <c:v>42553.35684699074</c:v>
                </c:pt>
                <c:pt idx="4407">
                  <c:v>42553.356854166668</c:v>
                </c:pt>
                <c:pt idx="4408">
                  <c:v>42553.356861574073</c:v>
                </c:pt>
                <c:pt idx="4409">
                  <c:v>42553.356868750001</c:v>
                </c:pt>
                <c:pt idx="4410">
                  <c:v>42553.356875925929</c:v>
                </c:pt>
                <c:pt idx="4411">
                  <c:v>42553.356883101849</c:v>
                </c:pt>
                <c:pt idx="4412">
                  <c:v>42553.356890277777</c:v>
                </c:pt>
                <c:pt idx="4413">
                  <c:v>42553.356897685182</c:v>
                </c:pt>
                <c:pt idx="4414">
                  <c:v>42553.35690486111</c:v>
                </c:pt>
                <c:pt idx="4415">
                  <c:v>42553.356912037038</c:v>
                </c:pt>
                <c:pt idx="4416">
                  <c:v>42553.356919212965</c:v>
                </c:pt>
                <c:pt idx="4417">
                  <c:v>42553.35692662037</c:v>
                </c:pt>
                <c:pt idx="4418">
                  <c:v>42553.356933796298</c:v>
                </c:pt>
                <c:pt idx="4419">
                  <c:v>42553.356940972226</c:v>
                </c:pt>
                <c:pt idx="4420">
                  <c:v>42553.356948379631</c:v>
                </c:pt>
                <c:pt idx="4421">
                  <c:v>42553.356955555559</c:v>
                </c:pt>
                <c:pt idx="4422">
                  <c:v>42553.356962962964</c:v>
                </c:pt>
                <c:pt idx="4423">
                  <c:v>42553.356970138891</c:v>
                </c:pt>
                <c:pt idx="4424">
                  <c:v>42553.356977314812</c:v>
                </c:pt>
                <c:pt idx="4425">
                  <c:v>42553.356984722224</c:v>
                </c:pt>
                <c:pt idx="4426">
                  <c:v>42553.356991898145</c:v>
                </c:pt>
                <c:pt idx="4427">
                  <c:v>42553.356999305557</c:v>
                </c:pt>
                <c:pt idx="4428">
                  <c:v>42553.357006481485</c:v>
                </c:pt>
                <c:pt idx="4429">
                  <c:v>42553.35701388889</c:v>
                </c:pt>
                <c:pt idx="4430">
                  <c:v>42553.357021296295</c:v>
                </c:pt>
                <c:pt idx="4431">
                  <c:v>42553.357028472223</c:v>
                </c:pt>
                <c:pt idx="4432">
                  <c:v>42553.357035879628</c:v>
                </c:pt>
                <c:pt idx="4433">
                  <c:v>42553.357043055556</c:v>
                </c:pt>
                <c:pt idx="4434">
                  <c:v>42553.357050462961</c:v>
                </c:pt>
                <c:pt idx="4435">
                  <c:v>42553.357057638888</c:v>
                </c:pt>
                <c:pt idx="4436">
                  <c:v>42553.357065046293</c:v>
                </c:pt>
                <c:pt idx="4437">
                  <c:v>42553.357072222221</c:v>
                </c:pt>
                <c:pt idx="4438">
                  <c:v>42553.357079629626</c:v>
                </c:pt>
                <c:pt idx="4439">
                  <c:v>42553.357086805554</c:v>
                </c:pt>
                <c:pt idx="4440">
                  <c:v>42553.357094212966</c:v>
                </c:pt>
                <c:pt idx="4441">
                  <c:v>42553.357101388887</c:v>
                </c:pt>
                <c:pt idx="4442">
                  <c:v>42553.357108796299</c:v>
                </c:pt>
                <c:pt idx="4443">
                  <c:v>42553.357116203704</c:v>
                </c:pt>
                <c:pt idx="4444">
                  <c:v>42553.357123379632</c:v>
                </c:pt>
                <c:pt idx="4445">
                  <c:v>42553.357130555552</c:v>
                </c:pt>
                <c:pt idx="4446">
                  <c:v>42553.357137962965</c:v>
                </c:pt>
                <c:pt idx="4447">
                  <c:v>42553.35714537037</c:v>
                </c:pt>
                <c:pt idx="4448">
                  <c:v>42553.357152546298</c:v>
                </c:pt>
                <c:pt idx="4449">
                  <c:v>42553.357159953703</c:v>
                </c:pt>
                <c:pt idx="4450">
                  <c:v>42553.357167361108</c:v>
                </c:pt>
                <c:pt idx="4451">
                  <c:v>42553.35717476852</c:v>
                </c:pt>
                <c:pt idx="4452">
                  <c:v>42553.357182175925</c:v>
                </c:pt>
                <c:pt idx="4453">
                  <c:v>42553.357189351853</c:v>
                </c:pt>
                <c:pt idx="4454">
                  <c:v>42553.357196759258</c:v>
                </c:pt>
                <c:pt idx="4455">
                  <c:v>42553.35720416667</c:v>
                </c:pt>
                <c:pt idx="4456">
                  <c:v>42553.357211342591</c:v>
                </c:pt>
                <c:pt idx="4457">
                  <c:v>42553.357218750003</c:v>
                </c:pt>
                <c:pt idx="4458">
                  <c:v>42553.357226157408</c:v>
                </c:pt>
                <c:pt idx="4459">
                  <c:v>42553.357233564813</c:v>
                </c:pt>
                <c:pt idx="4460">
                  <c:v>42553.357240740741</c:v>
                </c:pt>
                <c:pt idx="4461">
                  <c:v>42553.357247916669</c:v>
                </c:pt>
                <c:pt idx="4462">
                  <c:v>42553.357255092589</c:v>
                </c:pt>
                <c:pt idx="4463">
                  <c:v>42553.357262500002</c:v>
                </c:pt>
                <c:pt idx="4464">
                  <c:v>42553.357269907407</c:v>
                </c:pt>
                <c:pt idx="4465">
                  <c:v>42553.357277083334</c:v>
                </c:pt>
                <c:pt idx="4466">
                  <c:v>42553.357284490739</c:v>
                </c:pt>
                <c:pt idx="4467">
                  <c:v>42553.357291666667</c:v>
                </c:pt>
                <c:pt idx="4468">
                  <c:v>42553.357299074072</c:v>
                </c:pt>
                <c:pt idx="4469">
                  <c:v>42553.35730625</c:v>
                </c:pt>
                <c:pt idx="4470">
                  <c:v>42553.357313657405</c:v>
                </c:pt>
                <c:pt idx="4471">
                  <c:v>42553.357321064817</c:v>
                </c:pt>
                <c:pt idx="4472">
                  <c:v>42553.357328240738</c:v>
                </c:pt>
                <c:pt idx="4473">
                  <c:v>42553.35733564815</c:v>
                </c:pt>
                <c:pt idx="4474">
                  <c:v>42553.357343055555</c:v>
                </c:pt>
                <c:pt idx="4475">
                  <c:v>42553.357350231483</c:v>
                </c:pt>
                <c:pt idx="4476">
                  <c:v>42553.357357638888</c:v>
                </c:pt>
                <c:pt idx="4477">
                  <c:v>42553.357365046293</c:v>
                </c:pt>
                <c:pt idx="4478">
                  <c:v>42553.357372222221</c:v>
                </c:pt>
                <c:pt idx="4479">
                  <c:v>42553.357379398149</c:v>
                </c:pt>
                <c:pt idx="4480">
                  <c:v>42553.357386805554</c:v>
                </c:pt>
                <c:pt idx="4481">
                  <c:v>42553.357394212966</c:v>
                </c:pt>
                <c:pt idx="4482">
                  <c:v>42553.357401388887</c:v>
                </c:pt>
                <c:pt idx="4483">
                  <c:v>42553.357408796299</c:v>
                </c:pt>
                <c:pt idx="4484">
                  <c:v>42553.357415972219</c:v>
                </c:pt>
                <c:pt idx="4485">
                  <c:v>42553.357423379632</c:v>
                </c:pt>
                <c:pt idx="4486">
                  <c:v>42553.357430555552</c:v>
                </c:pt>
                <c:pt idx="4487">
                  <c:v>42553.357437962964</c:v>
                </c:pt>
                <c:pt idx="4488">
                  <c:v>42553.357445138892</c:v>
                </c:pt>
                <c:pt idx="4489">
                  <c:v>42553.357452546297</c:v>
                </c:pt>
                <c:pt idx="4490">
                  <c:v>42553.357459953702</c:v>
                </c:pt>
                <c:pt idx="4491">
                  <c:v>42553.35746712963</c:v>
                </c:pt>
                <c:pt idx="4492">
                  <c:v>42553.357474537035</c:v>
                </c:pt>
                <c:pt idx="4493">
                  <c:v>42553.357481712963</c:v>
                </c:pt>
                <c:pt idx="4494">
                  <c:v>42553.357489120368</c:v>
                </c:pt>
                <c:pt idx="4495">
                  <c:v>42553.357496296296</c:v>
                </c:pt>
                <c:pt idx="4496">
                  <c:v>42553.357503703701</c:v>
                </c:pt>
                <c:pt idx="4497">
                  <c:v>42553.357510879629</c:v>
                </c:pt>
                <c:pt idx="4498">
                  <c:v>42553.357518287034</c:v>
                </c:pt>
                <c:pt idx="4499">
                  <c:v>42553.357525462961</c:v>
                </c:pt>
                <c:pt idx="4500">
                  <c:v>42553.357532870374</c:v>
                </c:pt>
                <c:pt idx="4501">
                  <c:v>42553.357540277779</c:v>
                </c:pt>
                <c:pt idx="4502">
                  <c:v>42553.357547453707</c:v>
                </c:pt>
                <c:pt idx="4503">
                  <c:v>42553.357554861112</c:v>
                </c:pt>
                <c:pt idx="4504">
                  <c:v>42553.357562268517</c:v>
                </c:pt>
                <c:pt idx="4505">
                  <c:v>42553.357569444444</c:v>
                </c:pt>
                <c:pt idx="4506">
                  <c:v>42553.357576851849</c:v>
                </c:pt>
                <c:pt idx="4507">
                  <c:v>42553.357584027777</c:v>
                </c:pt>
                <c:pt idx="4508">
                  <c:v>42553.357591435182</c:v>
                </c:pt>
                <c:pt idx="4509">
                  <c:v>42553.357598842595</c:v>
                </c:pt>
                <c:pt idx="4510">
                  <c:v>42553.357606018515</c:v>
                </c:pt>
                <c:pt idx="4511">
                  <c:v>42553.357613425927</c:v>
                </c:pt>
                <c:pt idx="4512">
                  <c:v>42553.357620833332</c:v>
                </c:pt>
                <c:pt idx="4513">
                  <c:v>42553.35762800926</c:v>
                </c:pt>
                <c:pt idx="4514">
                  <c:v>42553.357635416665</c:v>
                </c:pt>
                <c:pt idx="4515">
                  <c:v>42553.357642824078</c:v>
                </c:pt>
                <c:pt idx="4516">
                  <c:v>42553.357649999998</c:v>
                </c:pt>
                <c:pt idx="4517">
                  <c:v>42553.35765740741</c:v>
                </c:pt>
                <c:pt idx="4518">
                  <c:v>42553.357664814816</c:v>
                </c:pt>
                <c:pt idx="4519">
                  <c:v>42553.357672222221</c:v>
                </c:pt>
                <c:pt idx="4520">
                  <c:v>42553.357679629633</c:v>
                </c:pt>
                <c:pt idx="4521">
                  <c:v>42553.357687037038</c:v>
                </c:pt>
                <c:pt idx="4522">
                  <c:v>42553.357694444443</c:v>
                </c:pt>
                <c:pt idx="4523">
                  <c:v>42553.357701851855</c:v>
                </c:pt>
                <c:pt idx="4524">
                  <c:v>42553.35770925926</c:v>
                </c:pt>
                <c:pt idx="4525">
                  <c:v>42553.357716666666</c:v>
                </c:pt>
                <c:pt idx="4526">
                  <c:v>42553.357724074071</c:v>
                </c:pt>
                <c:pt idx="4527">
                  <c:v>42553.357731481483</c:v>
                </c:pt>
                <c:pt idx="4528">
                  <c:v>42553.357738657411</c:v>
                </c:pt>
                <c:pt idx="4529">
                  <c:v>42553.357746296293</c:v>
                </c:pt>
                <c:pt idx="4530">
                  <c:v>42553.357753472221</c:v>
                </c:pt>
                <c:pt idx="4531">
                  <c:v>42553.357760879633</c:v>
                </c:pt>
                <c:pt idx="4532">
                  <c:v>42553.357768055554</c:v>
                </c:pt>
                <c:pt idx="4533">
                  <c:v>42553.357775462966</c:v>
                </c:pt>
                <c:pt idx="4534">
                  <c:v>42553.357782870371</c:v>
                </c:pt>
                <c:pt idx="4535">
                  <c:v>42553.357790046299</c:v>
                </c:pt>
                <c:pt idx="4536">
                  <c:v>42553.357797453704</c:v>
                </c:pt>
                <c:pt idx="4537">
                  <c:v>42553.357804861109</c:v>
                </c:pt>
                <c:pt idx="4538">
                  <c:v>42553.357812268521</c:v>
                </c:pt>
                <c:pt idx="4539">
                  <c:v>42553.357819675926</c:v>
                </c:pt>
                <c:pt idx="4540">
                  <c:v>42553.357827083331</c:v>
                </c:pt>
                <c:pt idx="4541">
                  <c:v>42553.357834490744</c:v>
                </c:pt>
                <c:pt idx="4542">
                  <c:v>42553.357841898149</c:v>
                </c:pt>
                <c:pt idx="4543">
                  <c:v>42553.357849305554</c:v>
                </c:pt>
                <c:pt idx="4544">
                  <c:v>42553.357856712966</c:v>
                </c:pt>
                <c:pt idx="4545">
                  <c:v>42553.357864120371</c:v>
                </c:pt>
                <c:pt idx="4546">
                  <c:v>42553.357871527776</c:v>
                </c:pt>
                <c:pt idx="4547">
                  <c:v>42553.357878935189</c:v>
                </c:pt>
                <c:pt idx="4548">
                  <c:v>42553.357886342594</c:v>
                </c:pt>
                <c:pt idx="4549">
                  <c:v>42553.357893518521</c:v>
                </c:pt>
                <c:pt idx="4550">
                  <c:v>42553.357900694442</c:v>
                </c:pt>
                <c:pt idx="4551">
                  <c:v>42553.357908101854</c:v>
                </c:pt>
                <c:pt idx="4552">
                  <c:v>42553.357915509259</c:v>
                </c:pt>
                <c:pt idx="4553">
                  <c:v>42553.357922685187</c:v>
                </c:pt>
                <c:pt idx="4554">
                  <c:v>42553.357930092592</c:v>
                </c:pt>
                <c:pt idx="4555">
                  <c:v>42553.357937499997</c:v>
                </c:pt>
                <c:pt idx="4556">
                  <c:v>42553.357944675925</c:v>
                </c:pt>
                <c:pt idx="4557">
                  <c:v>42553.35795208333</c:v>
                </c:pt>
                <c:pt idx="4558">
                  <c:v>42553.357959259258</c:v>
                </c:pt>
                <c:pt idx="4559">
                  <c:v>42553.35796666667</c:v>
                </c:pt>
                <c:pt idx="4560">
                  <c:v>42553.357974074075</c:v>
                </c:pt>
                <c:pt idx="4561">
                  <c:v>42553.35798148148</c:v>
                </c:pt>
                <c:pt idx="4562">
                  <c:v>42553.357988888885</c:v>
                </c:pt>
                <c:pt idx="4563">
                  <c:v>42553.357996296298</c:v>
                </c:pt>
                <c:pt idx="4564">
                  <c:v>42553.358003472225</c:v>
                </c:pt>
                <c:pt idx="4565">
                  <c:v>42553.35801087963</c:v>
                </c:pt>
                <c:pt idx="4566">
                  <c:v>42553.358018287036</c:v>
                </c:pt>
                <c:pt idx="4567">
                  <c:v>42553.358025462963</c:v>
                </c:pt>
                <c:pt idx="4568">
                  <c:v>42553.358032870368</c:v>
                </c:pt>
                <c:pt idx="4569">
                  <c:v>42553.358040277781</c:v>
                </c:pt>
                <c:pt idx="4570">
                  <c:v>42553.358047685186</c:v>
                </c:pt>
                <c:pt idx="4571">
                  <c:v>42553.358054861113</c:v>
                </c:pt>
                <c:pt idx="4572">
                  <c:v>42553.358062268519</c:v>
                </c:pt>
                <c:pt idx="4573">
                  <c:v>42553.358069675924</c:v>
                </c:pt>
                <c:pt idx="4574">
                  <c:v>42553.358077083336</c:v>
                </c:pt>
                <c:pt idx="4575">
                  <c:v>42553.358084490741</c:v>
                </c:pt>
                <c:pt idx="4576">
                  <c:v>42553.358091898146</c:v>
                </c:pt>
                <c:pt idx="4577">
                  <c:v>42553.358099074074</c:v>
                </c:pt>
                <c:pt idx="4578">
                  <c:v>42553.358106481479</c:v>
                </c:pt>
                <c:pt idx="4579">
                  <c:v>42553.358113888891</c:v>
                </c:pt>
                <c:pt idx="4580">
                  <c:v>42553.358121296296</c:v>
                </c:pt>
                <c:pt idx="4581">
                  <c:v>42553.358128703701</c:v>
                </c:pt>
                <c:pt idx="4582">
                  <c:v>42553.358135879629</c:v>
                </c:pt>
                <c:pt idx="4583">
                  <c:v>42553.358143055557</c:v>
                </c:pt>
                <c:pt idx="4584">
                  <c:v>42553.358150462962</c:v>
                </c:pt>
                <c:pt idx="4585">
                  <c:v>42553.358157870367</c:v>
                </c:pt>
                <c:pt idx="4586">
                  <c:v>42553.358165046295</c:v>
                </c:pt>
                <c:pt idx="4587">
                  <c:v>42553.358172453707</c:v>
                </c:pt>
                <c:pt idx="4588">
                  <c:v>42553.358179861112</c:v>
                </c:pt>
                <c:pt idx="4589">
                  <c:v>42553.35818703704</c:v>
                </c:pt>
                <c:pt idx="4590">
                  <c:v>42553.358194444445</c:v>
                </c:pt>
                <c:pt idx="4591">
                  <c:v>42553.35820185185</c:v>
                </c:pt>
                <c:pt idx="4592">
                  <c:v>42553.358209259262</c:v>
                </c:pt>
                <c:pt idx="4593">
                  <c:v>42553.358216666667</c:v>
                </c:pt>
                <c:pt idx="4594">
                  <c:v>42553.358224074072</c:v>
                </c:pt>
                <c:pt idx="4595">
                  <c:v>42553.35823125</c:v>
                </c:pt>
                <c:pt idx="4596">
                  <c:v>42553.358238657405</c:v>
                </c:pt>
                <c:pt idx="4597">
                  <c:v>42553.358246064818</c:v>
                </c:pt>
                <c:pt idx="4598">
                  <c:v>42553.358253472223</c:v>
                </c:pt>
                <c:pt idx="4599">
                  <c:v>42553.358260879628</c:v>
                </c:pt>
                <c:pt idx="4600">
                  <c:v>42553.35826828704</c:v>
                </c:pt>
                <c:pt idx="4601">
                  <c:v>42553.358275694445</c:v>
                </c:pt>
                <c:pt idx="4602">
                  <c:v>42553.35828310185</c:v>
                </c:pt>
                <c:pt idx="4603">
                  <c:v>42553.358290277778</c:v>
                </c:pt>
                <c:pt idx="4604">
                  <c:v>42553.358297916668</c:v>
                </c:pt>
                <c:pt idx="4605">
                  <c:v>42553.358305092595</c:v>
                </c:pt>
                <c:pt idx="4606">
                  <c:v>42553.3583125</c:v>
                </c:pt>
                <c:pt idx="4607">
                  <c:v>42553.358319907406</c:v>
                </c:pt>
                <c:pt idx="4608">
                  <c:v>42553.358327314818</c:v>
                </c:pt>
                <c:pt idx="4609">
                  <c:v>42553.3583349537</c:v>
                </c:pt>
                <c:pt idx="4610">
                  <c:v>42553.358342361113</c:v>
                </c:pt>
                <c:pt idx="4611">
                  <c:v>42553.35834953704</c:v>
                </c:pt>
                <c:pt idx="4612">
                  <c:v>42553.358356944445</c:v>
                </c:pt>
                <c:pt idx="4613">
                  <c:v>42553.35836435185</c:v>
                </c:pt>
                <c:pt idx="4614">
                  <c:v>42553.358371527778</c:v>
                </c:pt>
                <c:pt idx="4615">
                  <c:v>42553.358378935183</c:v>
                </c:pt>
                <c:pt idx="4616">
                  <c:v>42553.358386342596</c:v>
                </c:pt>
                <c:pt idx="4617">
                  <c:v>42553.358393518516</c:v>
                </c:pt>
                <c:pt idx="4618">
                  <c:v>42553.358400925928</c:v>
                </c:pt>
                <c:pt idx="4619">
                  <c:v>42553.358408333334</c:v>
                </c:pt>
                <c:pt idx="4620">
                  <c:v>42553.358415740739</c:v>
                </c:pt>
                <c:pt idx="4621">
                  <c:v>42553.358422916666</c:v>
                </c:pt>
                <c:pt idx="4622">
                  <c:v>42553.358430324071</c:v>
                </c:pt>
                <c:pt idx="4623">
                  <c:v>42553.358437731484</c:v>
                </c:pt>
                <c:pt idx="4624">
                  <c:v>42553.358444907404</c:v>
                </c:pt>
                <c:pt idx="4625">
                  <c:v>42553.358452314817</c:v>
                </c:pt>
                <c:pt idx="4626">
                  <c:v>42553.358459490744</c:v>
                </c:pt>
                <c:pt idx="4627">
                  <c:v>42553.358466898149</c:v>
                </c:pt>
                <c:pt idx="4628">
                  <c:v>42553.358474305554</c:v>
                </c:pt>
                <c:pt idx="4629">
                  <c:v>42553.358481481482</c:v>
                </c:pt>
                <c:pt idx="4630">
                  <c:v>42553.358488888887</c:v>
                </c:pt>
                <c:pt idx="4631">
                  <c:v>42553.3584962963</c:v>
                </c:pt>
                <c:pt idx="4632">
                  <c:v>42553.35850347222</c:v>
                </c:pt>
                <c:pt idx="4633">
                  <c:v>42553.35851111111</c:v>
                </c:pt>
                <c:pt idx="4634">
                  <c:v>42553.358518287037</c:v>
                </c:pt>
                <c:pt idx="4635">
                  <c:v>42553.358525694443</c:v>
                </c:pt>
                <c:pt idx="4636">
                  <c:v>42553.358533101855</c:v>
                </c:pt>
                <c:pt idx="4637">
                  <c:v>42553.35854050926</c:v>
                </c:pt>
                <c:pt idx="4638">
                  <c:v>42553.358547916665</c:v>
                </c:pt>
                <c:pt idx="4639">
                  <c:v>42553.358555324077</c:v>
                </c:pt>
                <c:pt idx="4640">
                  <c:v>42553.358562731482</c:v>
                </c:pt>
                <c:pt idx="4641">
                  <c:v>42553.358570138887</c:v>
                </c:pt>
                <c:pt idx="4642">
                  <c:v>42553.3585775463</c:v>
                </c:pt>
                <c:pt idx="4643">
                  <c:v>42553.358584953705</c:v>
                </c:pt>
                <c:pt idx="4644">
                  <c:v>42553.35859236111</c:v>
                </c:pt>
                <c:pt idx="4645">
                  <c:v>42553.358599768515</c:v>
                </c:pt>
                <c:pt idx="4646">
                  <c:v>42553.358607175927</c:v>
                </c:pt>
                <c:pt idx="4647">
                  <c:v>42553.358614583332</c:v>
                </c:pt>
                <c:pt idx="4648">
                  <c:v>42553.358621990737</c:v>
                </c:pt>
                <c:pt idx="4649">
                  <c:v>42553.35862939815</c:v>
                </c:pt>
                <c:pt idx="4650">
                  <c:v>42553.358636805555</c:v>
                </c:pt>
                <c:pt idx="4651">
                  <c:v>42553.358643981483</c:v>
                </c:pt>
                <c:pt idx="4652">
                  <c:v>42553.358651388888</c:v>
                </c:pt>
                <c:pt idx="4653">
                  <c:v>42553.358658796293</c:v>
                </c:pt>
                <c:pt idx="4654">
                  <c:v>42553.358666203705</c:v>
                </c:pt>
                <c:pt idx="4655">
                  <c:v>42553.358673379633</c:v>
                </c:pt>
                <c:pt idx="4656">
                  <c:v>42553.358681018515</c:v>
                </c:pt>
                <c:pt idx="4657">
                  <c:v>42553.358688194443</c:v>
                </c:pt>
                <c:pt idx="4658">
                  <c:v>42553.358695601855</c:v>
                </c:pt>
                <c:pt idx="4659">
                  <c:v>42553.358703240738</c:v>
                </c:pt>
                <c:pt idx="4660">
                  <c:v>42553.358710416665</c:v>
                </c:pt>
                <c:pt idx="4661">
                  <c:v>42553.35871782407</c:v>
                </c:pt>
                <c:pt idx="4662">
                  <c:v>42553.35872546296</c:v>
                </c:pt>
                <c:pt idx="4663">
                  <c:v>42553.358732870372</c:v>
                </c:pt>
                <c:pt idx="4664">
                  <c:v>42553.358740277778</c:v>
                </c:pt>
                <c:pt idx="4665">
                  <c:v>42553.358747685183</c:v>
                </c:pt>
                <c:pt idx="4666">
                  <c:v>42553.358755092595</c:v>
                </c:pt>
                <c:pt idx="4667">
                  <c:v>42553.358762731485</c:v>
                </c:pt>
                <c:pt idx="4668">
                  <c:v>42553.358769907405</c:v>
                </c:pt>
                <c:pt idx="4669">
                  <c:v>42553.358777314817</c:v>
                </c:pt>
                <c:pt idx="4670">
                  <c:v>42553.358784953707</c:v>
                </c:pt>
                <c:pt idx="4671">
                  <c:v>42553.358792361112</c:v>
                </c:pt>
                <c:pt idx="4672">
                  <c:v>42553.358800000002</c:v>
                </c:pt>
                <c:pt idx="4673">
                  <c:v>42553.358807407407</c:v>
                </c:pt>
                <c:pt idx="4674">
                  <c:v>42553.358814814812</c:v>
                </c:pt>
                <c:pt idx="4675">
                  <c:v>42553.358822453702</c:v>
                </c:pt>
                <c:pt idx="4676">
                  <c:v>42553.358829861114</c:v>
                </c:pt>
                <c:pt idx="4677">
                  <c:v>42553.358837500004</c:v>
                </c:pt>
                <c:pt idx="4678">
                  <c:v>42553.358844907409</c:v>
                </c:pt>
                <c:pt idx="4679">
                  <c:v>42553.358852546298</c:v>
                </c:pt>
                <c:pt idx="4680">
                  <c:v>42553.358859953703</c:v>
                </c:pt>
                <c:pt idx="4681">
                  <c:v>42553.358867592593</c:v>
                </c:pt>
                <c:pt idx="4682">
                  <c:v>42553.358874999998</c:v>
                </c:pt>
                <c:pt idx="4683">
                  <c:v>42553.35888240741</c:v>
                </c:pt>
                <c:pt idx="4684">
                  <c:v>42553.358889814815</c:v>
                </c:pt>
                <c:pt idx="4685">
                  <c:v>42553.358897222221</c:v>
                </c:pt>
                <c:pt idx="4686">
                  <c:v>42553.35890486111</c:v>
                </c:pt>
                <c:pt idx="4687">
                  <c:v>42553.358912268515</c:v>
                </c:pt>
                <c:pt idx="4688">
                  <c:v>42553.358919675928</c:v>
                </c:pt>
                <c:pt idx="4689">
                  <c:v>42553.358927083333</c:v>
                </c:pt>
                <c:pt idx="4690">
                  <c:v>42553.358934490738</c:v>
                </c:pt>
                <c:pt idx="4691">
                  <c:v>42553.35894189815</c:v>
                </c:pt>
                <c:pt idx="4692">
                  <c:v>42553.358949305555</c:v>
                </c:pt>
                <c:pt idx="4693">
                  <c:v>42553.358956481483</c:v>
                </c:pt>
                <c:pt idx="4694">
                  <c:v>42553.358963888888</c:v>
                </c:pt>
                <c:pt idx="4695">
                  <c:v>42553.358971527778</c:v>
                </c:pt>
                <c:pt idx="4696">
                  <c:v>42553.358978935183</c:v>
                </c:pt>
                <c:pt idx="4697">
                  <c:v>42553.35898611111</c:v>
                </c:pt>
                <c:pt idx="4698">
                  <c:v>42553.35899375</c:v>
                </c:pt>
                <c:pt idx="4699">
                  <c:v>42553.359001157405</c:v>
                </c:pt>
                <c:pt idx="4700">
                  <c:v>42553.359008564817</c:v>
                </c:pt>
                <c:pt idx="4701">
                  <c:v>42553.359015740738</c:v>
                </c:pt>
                <c:pt idx="4702">
                  <c:v>42553.359023379628</c:v>
                </c:pt>
                <c:pt idx="4703">
                  <c:v>42553.35903078704</c:v>
                </c:pt>
                <c:pt idx="4704">
                  <c:v>42553.359038194445</c:v>
                </c:pt>
                <c:pt idx="4705">
                  <c:v>42553.35904560185</c:v>
                </c:pt>
                <c:pt idx="4706">
                  <c:v>42553.359053009262</c:v>
                </c:pt>
                <c:pt idx="4707">
                  <c:v>42553.359060416667</c:v>
                </c:pt>
                <c:pt idx="4708">
                  <c:v>42553.359068055557</c:v>
                </c:pt>
                <c:pt idx="4709">
                  <c:v>42553.359075462962</c:v>
                </c:pt>
                <c:pt idx="4710">
                  <c:v>42553.359082870367</c:v>
                </c:pt>
                <c:pt idx="4711">
                  <c:v>42553.35909027778</c:v>
                </c:pt>
                <c:pt idx="4712">
                  <c:v>42553.359097685185</c:v>
                </c:pt>
                <c:pt idx="4713">
                  <c:v>42553.359105324074</c:v>
                </c:pt>
                <c:pt idx="4714">
                  <c:v>42553.359112731479</c:v>
                </c:pt>
                <c:pt idx="4715">
                  <c:v>42553.359120138892</c:v>
                </c:pt>
                <c:pt idx="4716">
                  <c:v>42553.359127777781</c:v>
                </c:pt>
                <c:pt idx="4717">
                  <c:v>42553.359135185186</c:v>
                </c:pt>
                <c:pt idx="4718">
                  <c:v>42553.359142592592</c:v>
                </c:pt>
                <c:pt idx="4719">
                  <c:v>42553.359150231481</c:v>
                </c:pt>
                <c:pt idx="4720">
                  <c:v>42553.359157407409</c:v>
                </c:pt>
                <c:pt idx="4721">
                  <c:v>42553.359165046299</c:v>
                </c:pt>
                <c:pt idx="4722">
                  <c:v>42553.359172453704</c:v>
                </c:pt>
                <c:pt idx="4723">
                  <c:v>42553.359179861109</c:v>
                </c:pt>
                <c:pt idx="4724">
                  <c:v>42553.359187268521</c:v>
                </c:pt>
                <c:pt idx="4725">
                  <c:v>42553.359194907411</c:v>
                </c:pt>
                <c:pt idx="4726">
                  <c:v>42553.359202314816</c:v>
                </c:pt>
                <c:pt idx="4727">
                  <c:v>42553.359209722221</c:v>
                </c:pt>
                <c:pt idx="4728">
                  <c:v>42553.35921736111</c:v>
                </c:pt>
                <c:pt idx="4729">
                  <c:v>42553.359224768516</c:v>
                </c:pt>
                <c:pt idx="4730">
                  <c:v>42553.359232175928</c:v>
                </c:pt>
                <c:pt idx="4731">
                  <c:v>42553.359239814818</c:v>
                </c:pt>
                <c:pt idx="4732">
                  <c:v>42553.359247222223</c:v>
                </c:pt>
                <c:pt idx="4733">
                  <c:v>42553.359254629628</c:v>
                </c:pt>
                <c:pt idx="4734">
                  <c:v>42553.35926203704</c:v>
                </c:pt>
                <c:pt idx="4735">
                  <c:v>42553.359269675922</c:v>
                </c:pt>
                <c:pt idx="4736">
                  <c:v>42553.359277083335</c:v>
                </c:pt>
                <c:pt idx="4737">
                  <c:v>42553.35928449074</c:v>
                </c:pt>
                <c:pt idx="4738">
                  <c:v>42553.359291898145</c:v>
                </c:pt>
                <c:pt idx="4739">
                  <c:v>42553.359299305557</c:v>
                </c:pt>
                <c:pt idx="4740">
                  <c:v>42553.359306712962</c:v>
                </c:pt>
                <c:pt idx="4741">
                  <c:v>42553.359314351852</c:v>
                </c:pt>
                <c:pt idx="4742">
                  <c:v>42553.359321759257</c:v>
                </c:pt>
                <c:pt idx="4743">
                  <c:v>42553.359329166669</c:v>
                </c:pt>
                <c:pt idx="4744">
                  <c:v>42553.359336574074</c:v>
                </c:pt>
                <c:pt idx="4745">
                  <c:v>42553.359343981479</c:v>
                </c:pt>
                <c:pt idx="4746">
                  <c:v>42553.359351388892</c:v>
                </c:pt>
                <c:pt idx="4747">
                  <c:v>42553.359358796297</c:v>
                </c:pt>
                <c:pt idx="4748">
                  <c:v>42553.359366203702</c:v>
                </c:pt>
                <c:pt idx="4749">
                  <c:v>42553.359373611114</c:v>
                </c:pt>
                <c:pt idx="4750">
                  <c:v>42553.359381018519</c:v>
                </c:pt>
                <c:pt idx="4751">
                  <c:v>42553.359388425924</c:v>
                </c:pt>
                <c:pt idx="4752">
                  <c:v>42553.359395833337</c:v>
                </c:pt>
                <c:pt idx="4753">
                  <c:v>42553.359403240742</c:v>
                </c:pt>
                <c:pt idx="4754">
                  <c:v>42553.359410879631</c:v>
                </c:pt>
                <c:pt idx="4755">
                  <c:v>42553.359418287037</c:v>
                </c:pt>
                <c:pt idx="4756">
                  <c:v>42553.359425694442</c:v>
                </c:pt>
                <c:pt idx="4757">
                  <c:v>42553.359433101854</c:v>
                </c:pt>
                <c:pt idx="4758">
                  <c:v>42553.359440509259</c:v>
                </c:pt>
                <c:pt idx="4759">
                  <c:v>42553.359448148149</c:v>
                </c:pt>
                <c:pt idx="4760">
                  <c:v>42553.359455555554</c:v>
                </c:pt>
                <c:pt idx="4761">
                  <c:v>42553.359462962966</c:v>
                </c:pt>
                <c:pt idx="4762">
                  <c:v>42553.359470370371</c:v>
                </c:pt>
                <c:pt idx="4763">
                  <c:v>42553.359478009261</c:v>
                </c:pt>
                <c:pt idx="4764">
                  <c:v>42553.359485416666</c:v>
                </c:pt>
                <c:pt idx="4765">
                  <c:v>42553.359492824071</c:v>
                </c:pt>
                <c:pt idx="4766">
                  <c:v>42553.359500231483</c:v>
                </c:pt>
                <c:pt idx="4767">
                  <c:v>42553.359507638888</c:v>
                </c:pt>
                <c:pt idx="4768">
                  <c:v>42553.359515046293</c:v>
                </c:pt>
                <c:pt idx="4769">
                  <c:v>42553.359522453706</c:v>
                </c:pt>
                <c:pt idx="4770">
                  <c:v>42553.359529861111</c:v>
                </c:pt>
                <c:pt idx="4771">
                  <c:v>42553.3595375</c:v>
                </c:pt>
                <c:pt idx="4772">
                  <c:v>42553.359544907406</c:v>
                </c:pt>
                <c:pt idx="4773">
                  <c:v>42553.359552314818</c:v>
                </c:pt>
                <c:pt idx="4774">
                  <c:v>42553.3595599537</c:v>
                </c:pt>
                <c:pt idx="4775">
                  <c:v>42553.359567361113</c:v>
                </c:pt>
                <c:pt idx="4776">
                  <c:v>42553.359574768518</c:v>
                </c:pt>
                <c:pt idx="4777">
                  <c:v>42553.359582407407</c:v>
                </c:pt>
                <c:pt idx="4778">
                  <c:v>42553.359589814812</c:v>
                </c:pt>
                <c:pt idx="4779">
                  <c:v>42553.359597685187</c:v>
                </c:pt>
                <c:pt idx="4780">
                  <c:v>42553.359605324076</c:v>
                </c:pt>
                <c:pt idx="4781">
                  <c:v>42553.359612962966</c:v>
                </c:pt>
                <c:pt idx="4782">
                  <c:v>42553.359620601848</c:v>
                </c:pt>
                <c:pt idx="4783">
                  <c:v>42553.359628009261</c:v>
                </c:pt>
                <c:pt idx="4784">
                  <c:v>42553.35963564815</c:v>
                </c:pt>
                <c:pt idx="4785">
                  <c:v>42553.359643055555</c:v>
                </c:pt>
                <c:pt idx="4786">
                  <c:v>42553.359650231483</c:v>
                </c:pt>
                <c:pt idx="4787">
                  <c:v>42553.359657638888</c:v>
                </c:pt>
                <c:pt idx="4788">
                  <c:v>42553.359665046293</c:v>
                </c:pt>
                <c:pt idx="4789">
                  <c:v>42553.359672453706</c:v>
                </c:pt>
                <c:pt idx="4790">
                  <c:v>42553.359679861111</c:v>
                </c:pt>
                <c:pt idx="4791">
                  <c:v>42553.359687268516</c:v>
                </c:pt>
                <c:pt idx="4792">
                  <c:v>42553.359694444443</c:v>
                </c:pt>
                <c:pt idx="4793">
                  <c:v>42553.359701851849</c:v>
                </c:pt>
                <c:pt idx="4794">
                  <c:v>42553.359709259261</c:v>
                </c:pt>
                <c:pt idx="4795">
                  <c:v>42553.359716435189</c:v>
                </c:pt>
                <c:pt idx="4796">
                  <c:v>42553.359723842594</c:v>
                </c:pt>
                <c:pt idx="4797">
                  <c:v>42553.359731249999</c:v>
                </c:pt>
                <c:pt idx="4798">
                  <c:v>42553.359738657404</c:v>
                </c:pt>
                <c:pt idx="4799">
                  <c:v>42553.359746064816</c:v>
                </c:pt>
                <c:pt idx="4800">
                  <c:v>42553.359753472221</c:v>
                </c:pt>
                <c:pt idx="4801">
                  <c:v>42553.359760879626</c:v>
                </c:pt>
                <c:pt idx="4802">
                  <c:v>42553.359768287039</c:v>
                </c:pt>
                <c:pt idx="4803">
                  <c:v>42553.359775694444</c:v>
                </c:pt>
                <c:pt idx="4804">
                  <c:v>42553.359783101849</c:v>
                </c:pt>
                <c:pt idx="4805">
                  <c:v>42553.359790509261</c:v>
                </c:pt>
                <c:pt idx="4806">
                  <c:v>42553.359797916666</c:v>
                </c:pt>
                <c:pt idx="4807">
                  <c:v>42553.359805324071</c:v>
                </c:pt>
                <c:pt idx="4808">
                  <c:v>42553.359812499999</c:v>
                </c:pt>
                <c:pt idx="4809">
                  <c:v>42553.359820138889</c:v>
                </c:pt>
                <c:pt idx="4810">
                  <c:v>42553.359827314816</c:v>
                </c:pt>
                <c:pt idx="4811">
                  <c:v>42553.359834722221</c:v>
                </c:pt>
                <c:pt idx="4812">
                  <c:v>42553.359842129626</c:v>
                </c:pt>
                <c:pt idx="4813">
                  <c:v>42553.359849537039</c:v>
                </c:pt>
                <c:pt idx="4814">
                  <c:v>42553.359856712967</c:v>
                </c:pt>
                <c:pt idx="4815">
                  <c:v>42553.359864351849</c:v>
                </c:pt>
                <c:pt idx="4816">
                  <c:v>42553.359871527777</c:v>
                </c:pt>
                <c:pt idx="4817">
                  <c:v>42553.359878935182</c:v>
                </c:pt>
                <c:pt idx="4818">
                  <c:v>42553.359886342594</c:v>
                </c:pt>
                <c:pt idx="4819">
                  <c:v>42553.359893749999</c:v>
                </c:pt>
                <c:pt idx="4820">
                  <c:v>42553.359900925927</c:v>
                </c:pt>
                <c:pt idx="4821">
                  <c:v>42553.359908564817</c:v>
                </c:pt>
                <c:pt idx="4822">
                  <c:v>42553.359915972222</c:v>
                </c:pt>
                <c:pt idx="4823">
                  <c:v>42553.359923148149</c:v>
                </c:pt>
                <c:pt idx="4824">
                  <c:v>42553.359930787039</c:v>
                </c:pt>
                <c:pt idx="4825">
                  <c:v>42553.359938657406</c:v>
                </c:pt>
                <c:pt idx="4826">
                  <c:v>42553.359946296296</c:v>
                </c:pt>
                <c:pt idx="4827">
                  <c:v>42553.359953935185</c:v>
                </c:pt>
                <c:pt idx="4828">
                  <c:v>42553.35996134259</c:v>
                </c:pt>
                <c:pt idx="4829">
                  <c:v>42553.359968750003</c:v>
                </c:pt>
                <c:pt idx="4830">
                  <c:v>42553.359976388892</c:v>
                </c:pt>
                <c:pt idx="4831">
                  <c:v>42553.359983796297</c:v>
                </c:pt>
                <c:pt idx="4832">
                  <c:v>42553.359991203703</c:v>
                </c:pt>
                <c:pt idx="4833">
                  <c:v>42553.359998611108</c:v>
                </c:pt>
                <c:pt idx="4834">
                  <c:v>42553.36000601852</c:v>
                </c:pt>
                <c:pt idx="4835">
                  <c:v>42553.36001365741</c:v>
                </c:pt>
                <c:pt idx="4836">
                  <c:v>42553.360021064815</c:v>
                </c:pt>
                <c:pt idx="4837">
                  <c:v>42553.360028240742</c:v>
                </c:pt>
                <c:pt idx="4838">
                  <c:v>42553.360035648147</c:v>
                </c:pt>
                <c:pt idx="4839">
                  <c:v>42553.360043055553</c:v>
                </c:pt>
                <c:pt idx="4840">
                  <c:v>42553.360050462965</c:v>
                </c:pt>
                <c:pt idx="4841">
                  <c:v>42553.36005787037</c:v>
                </c:pt>
                <c:pt idx="4842">
                  <c:v>42553.360065046298</c:v>
                </c:pt>
                <c:pt idx="4843">
                  <c:v>42553.360072453703</c:v>
                </c:pt>
                <c:pt idx="4844">
                  <c:v>42553.360080092592</c:v>
                </c:pt>
                <c:pt idx="4845">
                  <c:v>42553.360087499997</c:v>
                </c:pt>
                <c:pt idx="4846">
                  <c:v>42553.36009490741</c:v>
                </c:pt>
                <c:pt idx="4847">
                  <c:v>42553.360102314815</c:v>
                </c:pt>
                <c:pt idx="4848">
                  <c:v>42553.360109490743</c:v>
                </c:pt>
                <c:pt idx="4849">
                  <c:v>42553.360116898148</c:v>
                </c:pt>
                <c:pt idx="4850">
                  <c:v>42553.360124305553</c:v>
                </c:pt>
                <c:pt idx="4851">
                  <c:v>42553.360131712965</c:v>
                </c:pt>
                <c:pt idx="4852">
                  <c:v>42553.360138888886</c:v>
                </c:pt>
                <c:pt idx="4853">
                  <c:v>42553.360146296298</c:v>
                </c:pt>
                <c:pt idx="4854">
                  <c:v>42553.360153703703</c:v>
                </c:pt>
                <c:pt idx="4855">
                  <c:v>42553.360161111108</c:v>
                </c:pt>
                <c:pt idx="4856">
                  <c:v>42553.36016851852</c:v>
                </c:pt>
                <c:pt idx="4857">
                  <c:v>42553.360175925925</c:v>
                </c:pt>
                <c:pt idx="4858">
                  <c:v>42553.36018333333</c:v>
                </c:pt>
                <c:pt idx="4859">
                  <c:v>42553.360190740743</c:v>
                </c:pt>
                <c:pt idx="4860">
                  <c:v>42553.360198148148</c:v>
                </c:pt>
                <c:pt idx="4861">
                  <c:v>42553.360205324076</c:v>
                </c:pt>
                <c:pt idx="4862">
                  <c:v>42553.360212962965</c:v>
                </c:pt>
                <c:pt idx="4863">
                  <c:v>42553.360220138886</c:v>
                </c:pt>
                <c:pt idx="4864">
                  <c:v>42553.360227546298</c:v>
                </c:pt>
                <c:pt idx="4865">
                  <c:v>42553.360234953703</c:v>
                </c:pt>
                <c:pt idx="4866">
                  <c:v>42553.360242361108</c:v>
                </c:pt>
                <c:pt idx="4867">
                  <c:v>42553.360249537036</c:v>
                </c:pt>
                <c:pt idx="4868">
                  <c:v>42553.360256944441</c:v>
                </c:pt>
                <c:pt idx="4869">
                  <c:v>42553.360264351853</c:v>
                </c:pt>
                <c:pt idx="4870">
                  <c:v>42553.360271990743</c:v>
                </c:pt>
                <c:pt idx="4871">
                  <c:v>42553.360279398148</c:v>
                </c:pt>
                <c:pt idx="4872">
                  <c:v>42553.360287037038</c:v>
                </c:pt>
                <c:pt idx="4873">
                  <c:v>42553.360294444443</c:v>
                </c:pt>
                <c:pt idx="4874">
                  <c:v>42553.360301851855</c:v>
                </c:pt>
                <c:pt idx="4875">
                  <c:v>42553.360309490738</c:v>
                </c:pt>
                <c:pt idx="4876">
                  <c:v>42553.36031689815</c:v>
                </c:pt>
                <c:pt idx="4877">
                  <c:v>42553.360324305555</c:v>
                </c:pt>
                <c:pt idx="4878">
                  <c:v>42553.36033171296</c:v>
                </c:pt>
                <c:pt idx="4879">
                  <c:v>42553.360339120372</c:v>
                </c:pt>
                <c:pt idx="4880">
                  <c:v>42553.360346527777</c:v>
                </c:pt>
                <c:pt idx="4881">
                  <c:v>42553.360353935183</c:v>
                </c:pt>
                <c:pt idx="4882">
                  <c:v>42553.360361342595</c:v>
                </c:pt>
                <c:pt idx="4883">
                  <c:v>42553.360368518515</c:v>
                </c:pt>
                <c:pt idx="4884">
                  <c:v>42553.360375925928</c:v>
                </c:pt>
                <c:pt idx="4885">
                  <c:v>42553.360383333333</c:v>
                </c:pt>
                <c:pt idx="4886">
                  <c:v>42553.360390740738</c:v>
                </c:pt>
                <c:pt idx="4887">
                  <c:v>42553.36039814815</c:v>
                </c:pt>
                <c:pt idx="4888">
                  <c:v>42553.360405555555</c:v>
                </c:pt>
                <c:pt idx="4889">
                  <c:v>42553.36041296296</c:v>
                </c:pt>
                <c:pt idx="4890">
                  <c:v>42553.360420370373</c:v>
                </c:pt>
                <c:pt idx="4891">
                  <c:v>42553.360427777778</c:v>
                </c:pt>
                <c:pt idx="4892">
                  <c:v>42553.360435185183</c:v>
                </c:pt>
                <c:pt idx="4893">
                  <c:v>42553.360442592595</c:v>
                </c:pt>
                <c:pt idx="4894">
                  <c:v>42553.36045</c:v>
                </c:pt>
                <c:pt idx="4895">
                  <c:v>42553.360457407405</c:v>
                </c:pt>
                <c:pt idx="4896">
                  <c:v>42553.360464814818</c:v>
                </c:pt>
                <c:pt idx="4897">
                  <c:v>42553.360472222223</c:v>
                </c:pt>
                <c:pt idx="4898">
                  <c:v>42553.360479629628</c:v>
                </c:pt>
                <c:pt idx="4899">
                  <c:v>42553.36048703704</c:v>
                </c:pt>
                <c:pt idx="4900">
                  <c:v>42553.36049421296</c:v>
                </c:pt>
                <c:pt idx="4901">
                  <c:v>42553.360502083335</c:v>
                </c:pt>
                <c:pt idx="4902">
                  <c:v>42553.36050949074</c:v>
                </c:pt>
                <c:pt idx="4903">
                  <c:v>42553.360516898145</c:v>
                </c:pt>
                <c:pt idx="4904">
                  <c:v>42553.360524305557</c:v>
                </c:pt>
                <c:pt idx="4905">
                  <c:v>42553.360531712962</c:v>
                </c:pt>
                <c:pt idx="4906">
                  <c:v>42553.360539120367</c:v>
                </c:pt>
                <c:pt idx="4907">
                  <c:v>42553.36054652778</c:v>
                </c:pt>
                <c:pt idx="4908">
                  <c:v>42553.360553935185</c:v>
                </c:pt>
                <c:pt idx="4909">
                  <c:v>42553.36056134259</c:v>
                </c:pt>
                <c:pt idx="4910">
                  <c:v>42553.360568750002</c:v>
                </c:pt>
                <c:pt idx="4911">
                  <c:v>42553.360575925923</c:v>
                </c:pt>
                <c:pt idx="4912">
                  <c:v>42553.360583564812</c:v>
                </c:pt>
                <c:pt idx="4913">
                  <c:v>42553.36059074074</c:v>
                </c:pt>
                <c:pt idx="4914">
                  <c:v>42553.360598148145</c:v>
                </c:pt>
                <c:pt idx="4915">
                  <c:v>42553.360605555557</c:v>
                </c:pt>
                <c:pt idx="4916">
                  <c:v>42553.360613194447</c:v>
                </c:pt>
                <c:pt idx="4917">
                  <c:v>42553.360620833337</c:v>
                </c:pt>
                <c:pt idx="4918">
                  <c:v>42553.360628240742</c:v>
                </c:pt>
                <c:pt idx="4919">
                  <c:v>42553.360635879631</c:v>
                </c:pt>
                <c:pt idx="4920">
                  <c:v>42553.360643287037</c:v>
                </c:pt>
                <c:pt idx="4921">
                  <c:v>42553.360650925926</c:v>
                </c:pt>
                <c:pt idx="4922">
                  <c:v>42553.360658333331</c:v>
                </c:pt>
                <c:pt idx="4923">
                  <c:v>42553.360665740744</c:v>
                </c:pt>
                <c:pt idx="4924">
                  <c:v>42553.360673379633</c:v>
                </c:pt>
                <c:pt idx="4925">
                  <c:v>42553.360680787038</c:v>
                </c:pt>
                <c:pt idx="4926">
                  <c:v>42553.360688425928</c:v>
                </c:pt>
                <c:pt idx="4927">
                  <c:v>42553.360695833333</c:v>
                </c:pt>
                <c:pt idx="4928">
                  <c:v>42553.360703240738</c:v>
                </c:pt>
                <c:pt idx="4929">
                  <c:v>42553.36071064815</c:v>
                </c:pt>
                <c:pt idx="4930">
                  <c:v>42553.360718055555</c:v>
                </c:pt>
                <c:pt idx="4931">
                  <c:v>42553.360725462961</c:v>
                </c:pt>
                <c:pt idx="4932">
                  <c:v>42553.360732870373</c:v>
                </c:pt>
                <c:pt idx="4933">
                  <c:v>42553.360740277778</c:v>
                </c:pt>
                <c:pt idx="4934">
                  <c:v>42553.360747685183</c:v>
                </c:pt>
                <c:pt idx="4935">
                  <c:v>42553.360755092595</c:v>
                </c:pt>
                <c:pt idx="4936">
                  <c:v>42553.3607625</c:v>
                </c:pt>
                <c:pt idx="4937">
                  <c:v>42553.360769907405</c:v>
                </c:pt>
                <c:pt idx="4938">
                  <c:v>42553.360777546295</c:v>
                </c:pt>
                <c:pt idx="4939">
                  <c:v>42553.3607849537</c:v>
                </c:pt>
                <c:pt idx="4940">
                  <c:v>42553.360792361113</c:v>
                </c:pt>
                <c:pt idx="4941">
                  <c:v>42553.360799768518</c:v>
                </c:pt>
                <c:pt idx="4942">
                  <c:v>42553.360807175923</c:v>
                </c:pt>
                <c:pt idx="4943">
                  <c:v>42553.360814583335</c:v>
                </c:pt>
                <c:pt idx="4944">
                  <c:v>42553.360822222225</c:v>
                </c:pt>
                <c:pt idx="4945">
                  <c:v>42553.36082962963</c:v>
                </c:pt>
                <c:pt idx="4946">
                  <c:v>42553.360837268519</c:v>
                </c:pt>
                <c:pt idx="4947">
                  <c:v>42553.360844675924</c:v>
                </c:pt>
                <c:pt idx="4948">
                  <c:v>42553.360852083337</c:v>
                </c:pt>
                <c:pt idx="4949">
                  <c:v>42553.360859490742</c:v>
                </c:pt>
                <c:pt idx="4950">
                  <c:v>42553.360866898147</c:v>
                </c:pt>
                <c:pt idx="4951">
                  <c:v>42553.360874305552</c:v>
                </c:pt>
                <c:pt idx="4952">
                  <c:v>42553.360881944442</c:v>
                </c:pt>
                <c:pt idx="4953">
                  <c:v>42553.360889351854</c:v>
                </c:pt>
                <c:pt idx="4954">
                  <c:v>42553.360896759259</c:v>
                </c:pt>
                <c:pt idx="4955">
                  <c:v>42553.360904166664</c:v>
                </c:pt>
                <c:pt idx="4956">
                  <c:v>42553.360911574076</c:v>
                </c:pt>
                <c:pt idx="4957">
                  <c:v>42553.360919212966</c:v>
                </c:pt>
                <c:pt idx="4958">
                  <c:v>42553.360926620371</c:v>
                </c:pt>
                <c:pt idx="4959">
                  <c:v>42553.360933796299</c:v>
                </c:pt>
                <c:pt idx="4960">
                  <c:v>42553.360941435189</c:v>
                </c:pt>
                <c:pt idx="4961">
                  <c:v>42553.360948611109</c:v>
                </c:pt>
                <c:pt idx="4962">
                  <c:v>42553.360956018521</c:v>
                </c:pt>
                <c:pt idx="4963">
                  <c:v>42553.360963657404</c:v>
                </c:pt>
                <c:pt idx="4964">
                  <c:v>42553.360971064816</c:v>
                </c:pt>
                <c:pt idx="4965">
                  <c:v>42553.360978240744</c:v>
                </c:pt>
                <c:pt idx="4966">
                  <c:v>42553.360985879626</c:v>
                </c:pt>
                <c:pt idx="4967">
                  <c:v>42553.360993055554</c:v>
                </c:pt>
                <c:pt idx="4968">
                  <c:v>42553.361000231482</c:v>
                </c:pt>
                <c:pt idx="4969">
                  <c:v>42553.361007407409</c:v>
                </c:pt>
                <c:pt idx="4970">
                  <c:v>42553.361014814815</c:v>
                </c:pt>
                <c:pt idx="4971">
                  <c:v>42553.361021990742</c:v>
                </c:pt>
                <c:pt idx="4972">
                  <c:v>42553.36102916667</c:v>
                </c:pt>
                <c:pt idx="4973">
                  <c:v>42553.361036111113</c:v>
                </c:pt>
                <c:pt idx="4974">
                  <c:v>42553.361043287034</c:v>
                </c:pt>
                <c:pt idx="4975">
                  <c:v>42553.361050925923</c:v>
                </c:pt>
                <c:pt idx="4976">
                  <c:v>42553.361640509262</c:v>
                </c:pt>
                <c:pt idx="4977">
                  <c:v>42553.362041898145</c:v>
                </c:pt>
                <c:pt idx="4978">
                  <c:v>42553.362253240739</c:v>
                </c:pt>
                <c:pt idx="4979">
                  <c:v>42553.362374537035</c:v>
                </c:pt>
                <c:pt idx="4980">
                  <c:v>42553.362474768517</c:v>
                </c:pt>
                <c:pt idx="4981">
                  <c:v>42553.362570833335</c:v>
                </c:pt>
                <c:pt idx="4982">
                  <c:v>42553.362663425927</c:v>
                </c:pt>
                <c:pt idx="4983">
                  <c:v>42553.362741666664</c:v>
                </c:pt>
                <c:pt idx="4984">
                  <c:v>42553.362818287038</c:v>
                </c:pt>
                <c:pt idx="4985">
                  <c:v>42553.362886342591</c:v>
                </c:pt>
                <c:pt idx="4986">
                  <c:v>42553.36294791667</c:v>
                </c:pt>
                <c:pt idx="4987">
                  <c:v>42553.363007638887</c:v>
                </c:pt>
                <c:pt idx="4988">
                  <c:v>42553.363067129627</c:v>
                </c:pt>
                <c:pt idx="4989">
                  <c:v>42553.363129861114</c:v>
                </c:pt>
                <c:pt idx="4990">
                  <c:v>42553.363187037037</c:v>
                </c:pt>
                <c:pt idx="4991">
                  <c:v>42553.363246527777</c:v>
                </c:pt>
                <c:pt idx="4992">
                  <c:v>42553.363303240738</c:v>
                </c:pt>
                <c:pt idx="4993">
                  <c:v>42553.363362268516</c:v>
                </c:pt>
                <c:pt idx="4994">
                  <c:v>42553.363413888888</c:v>
                </c:pt>
                <c:pt idx="4995">
                  <c:v>42553.363467824071</c:v>
                </c:pt>
                <c:pt idx="4996">
                  <c:v>42553.363519675928</c:v>
                </c:pt>
                <c:pt idx="4997">
                  <c:v>42553.363571527778</c:v>
                </c:pt>
                <c:pt idx="4998">
                  <c:v>42553.363621296296</c:v>
                </c:pt>
                <c:pt idx="4999">
                  <c:v>42553.363670370367</c:v>
                </c:pt>
                <c:pt idx="5000">
                  <c:v>42553.363717361113</c:v>
                </c:pt>
                <c:pt idx="5001">
                  <c:v>42553.363762731482</c:v>
                </c:pt>
                <c:pt idx="5002">
                  <c:v>42553.363809490744</c:v>
                </c:pt>
                <c:pt idx="5003">
                  <c:v>42553.36385277778</c:v>
                </c:pt>
                <c:pt idx="5004">
                  <c:v>42553.363896990741</c:v>
                </c:pt>
                <c:pt idx="5005">
                  <c:v>42553.3639400463</c:v>
                </c:pt>
                <c:pt idx="5006">
                  <c:v>42553.363984953707</c:v>
                </c:pt>
                <c:pt idx="5007">
                  <c:v>42553.364029861114</c:v>
                </c:pt>
                <c:pt idx="5008">
                  <c:v>42553.364074305558</c:v>
                </c:pt>
                <c:pt idx="5009">
                  <c:v>42553.364119444443</c:v>
                </c:pt>
                <c:pt idx="5010">
                  <c:v>42553.364164120372</c:v>
                </c:pt>
                <c:pt idx="5011">
                  <c:v>42553.364208796294</c:v>
                </c:pt>
                <c:pt idx="5012">
                  <c:v>42553.364254166663</c:v>
                </c:pt>
                <c:pt idx="5013">
                  <c:v>42553.364299074077</c:v>
                </c:pt>
                <c:pt idx="5014">
                  <c:v>42553.364344907408</c:v>
                </c:pt>
                <c:pt idx="5015">
                  <c:v>42553.364390972223</c:v>
                </c:pt>
                <c:pt idx="5016">
                  <c:v>42553.364436342592</c:v>
                </c:pt>
                <c:pt idx="5017">
                  <c:v>42553.364483333331</c:v>
                </c:pt>
                <c:pt idx="5018">
                  <c:v>42553.364530092593</c:v>
                </c:pt>
                <c:pt idx="5019">
                  <c:v>42553.364578703702</c:v>
                </c:pt>
                <c:pt idx="5020">
                  <c:v>42553.364627083334</c:v>
                </c:pt>
                <c:pt idx="5021">
                  <c:v>42553.364675925928</c:v>
                </c:pt>
                <c:pt idx="5022">
                  <c:v>42553.364726157408</c:v>
                </c:pt>
                <c:pt idx="5023">
                  <c:v>42553.364777777781</c:v>
                </c:pt>
                <c:pt idx="5024">
                  <c:v>42553.364828935184</c:v>
                </c:pt>
                <c:pt idx="5025">
                  <c:v>42553.364878935186</c:v>
                </c:pt>
                <c:pt idx="5026">
                  <c:v>42553.364931249998</c:v>
                </c:pt>
                <c:pt idx="5027">
                  <c:v>42553.364984490741</c:v>
                </c:pt>
                <c:pt idx="5028">
                  <c:v>42553.365037268515</c:v>
                </c:pt>
                <c:pt idx="5029">
                  <c:v>42553.365091666667</c:v>
                </c:pt>
                <c:pt idx="5030">
                  <c:v>42553.365146990742</c:v>
                </c:pt>
                <c:pt idx="5031">
                  <c:v>42553.365202777779</c:v>
                </c:pt>
                <c:pt idx="5032">
                  <c:v>42553.365261805557</c:v>
                </c:pt>
                <c:pt idx="5033">
                  <c:v>42553.365322685182</c:v>
                </c:pt>
                <c:pt idx="5034">
                  <c:v>42553.365387500002</c:v>
                </c:pt>
                <c:pt idx="5035">
                  <c:v>42553.365445370371</c:v>
                </c:pt>
                <c:pt idx="5036">
                  <c:v>42553.365506249997</c:v>
                </c:pt>
                <c:pt idx="5037">
                  <c:v>42553.365565740743</c:v>
                </c:pt>
                <c:pt idx="5038">
                  <c:v>42553.365625925922</c:v>
                </c:pt>
                <c:pt idx="5039">
                  <c:v>42553.36568865741</c:v>
                </c:pt>
                <c:pt idx="5040">
                  <c:v>42553.365751851852</c:v>
                </c:pt>
                <c:pt idx="5041">
                  <c:v>42553.365817361111</c:v>
                </c:pt>
                <c:pt idx="5042">
                  <c:v>42553.365882638886</c:v>
                </c:pt>
                <c:pt idx="5043">
                  <c:v>42553.365951388892</c:v>
                </c:pt>
                <c:pt idx="5044">
                  <c:v>42553.366023148148</c:v>
                </c:pt>
                <c:pt idx="5045">
                  <c:v>42553.366095833335</c:v>
                </c:pt>
                <c:pt idx="5046">
                  <c:v>42553.366175462965</c:v>
                </c:pt>
                <c:pt idx="5047">
                  <c:v>42553.366257175927</c:v>
                </c:pt>
                <c:pt idx="5048">
                  <c:v>42553.366356250001</c:v>
                </c:pt>
                <c:pt idx="5049">
                  <c:v>42553.366440046295</c:v>
                </c:pt>
                <c:pt idx="5050">
                  <c:v>42553.366496064817</c:v>
                </c:pt>
                <c:pt idx="5051">
                  <c:v>42553.366502546298</c:v>
                </c:pt>
                <c:pt idx="5052">
                  <c:v>42553.366509259256</c:v>
                </c:pt>
                <c:pt idx="5053">
                  <c:v>42553.366516203707</c:v>
                </c:pt>
                <c:pt idx="5054">
                  <c:v>42553.366523379627</c:v>
                </c:pt>
                <c:pt idx="5055">
                  <c:v>42553.36653032407</c:v>
                </c:pt>
                <c:pt idx="5056">
                  <c:v>42553.366537268521</c:v>
                </c:pt>
                <c:pt idx="5057">
                  <c:v>42553.366544444441</c:v>
                </c:pt>
                <c:pt idx="5058">
                  <c:v>42553.366551388892</c:v>
                </c:pt>
                <c:pt idx="5059">
                  <c:v>42553.366558564812</c:v>
                </c:pt>
                <c:pt idx="5060">
                  <c:v>42553.366565509263</c:v>
                </c:pt>
                <c:pt idx="5061">
                  <c:v>42553.366572685183</c:v>
                </c:pt>
                <c:pt idx="5062">
                  <c:v>42553.366579629626</c:v>
                </c:pt>
                <c:pt idx="5063">
                  <c:v>42553.366586805554</c:v>
                </c:pt>
                <c:pt idx="5064">
                  <c:v>42553.366593749997</c:v>
                </c:pt>
                <c:pt idx="5065">
                  <c:v>42553.366600925925</c:v>
                </c:pt>
                <c:pt idx="5066">
                  <c:v>42553.366608101853</c:v>
                </c:pt>
                <c:pt idx="5067">
                  <c:v>42553.366615046296</c:v>
                </c:pt>
                <c:pt idx="5068">
                  <c:v>42553.366622222224</c:v>
                </c:pt>
                <c:pt idx="5069">
                  <c:v>42553.366629398151</c:v>
                </c:pt>
                <c:pt idx="5070">
                  <c:v>42553.366636342595</c:v>
                </c:pt>
                <c:pt idx="5071">
                  <c:v>42553.366643518515</c:v>
                </c:pt>
                <c:pt idx="5072">
                  <c:v>42553.366650462965</c:v>
                </c:pt>
                <c:pt idx="5073">
                  <c:v>42553.366657638886</c:v>
                </c:pt>
                <c:pt idx="5074">
                  <c:v>42553.366664583336</c:v>
                </c:pt>
                <c:pt idx="5075">
                  <c:v>42553.366671759257</c:v>
                </c:pt>
                <c:pt idx="5076">
                  <c:v>42553.366678935185</c:v>
                </c:pt>
                <c:pt idx="5077">
                  <c:v>42553.366685879628</c:v>
                </c:pt>
                <c:pt idx="5078">
                  <c:v>42553.366693055556</c:v>
                </c:pt>
                <c:pt idx="5079">
                  <c:v>42553.366699999999</c:v>
                </c:pt>
                <c:pt idx="5080">
                  <c:v>42553.366707175926</c:v>
                </c:pt>
                <c:pt idx="5081">
                  <c:v>42553.366714351854</c:v>
                </c:pt>
                <c:pt idx="5082">
                  <c:v>42553.366721527775</c:v>
                </c:pt>
                <c:pt idx="5083">
                  <c:v>42553.366728703702</c:v>
                </c:pt>
                <c:pt idx="5084">
                  <c:v>42553.366735648146</c:v>
                </c:pt>
                <c:pt idx="5085">
                  <c:v>42553.366742824073</c:v>
                </c:pt>
                <c:pt idx="5086">
                  <c:v>42553.366749768516</c:v>
                </c:pt>
                <c:pt idx="5087">
                  <c:v>42553.366756944444</c:v>
                </c:pt>
                <c:pt idx="5088">
                  <c:v>42553.366764120372</c:v>
                </c:pt>
                <c:pt idx="5089">
                  <c:v>42553.366771064815</c:v>
                </c:pt>
                <c:pt idx="5090">
                  <c:v>42553.366778240743</c:v>
                </c:pt>
                <c:pt idx="5091">
                  <c:v>42553.366785416663</c:v>
                </c:pt>
                <c:pt idx="5092">
                  <c:v>42553.366792592591</c:v>
                </c:pt>
                <c:pt idx="5093">
                  <c:v>42553.366799768519</c:v>
                </c:pt>
                <c:pt idx="5094">
                  <c:v>42553.366806712962</c:v>
                </c:pt>
                <c:pt idx="5095">
                  <c:v>42553.36681388889</c:v>
                </c:pt>
                <c:pt idx="5096">
                  <c:v>42553.366821064817</c:v>
                </c:pt>
                <c:pt idx="5097">
                  <c:v>42553.366828009261</c:v>
                </c:pt>
                <c:pt idx="5098">
                  <c:v>42553.366835185188</c:v>
                </c:pt>
                <c:pt idx="5099">
                  <c:v>42553.366842361109</c:v>
                </c:pt>
                <c:pt idx="5100">
                  <c:v>42553.366849537037</c:v>
                </c:pt>
                <c:pt idx="5101">
                  <c:v>42553.366856712964</c:v>
                </c:pt>
                <c:pt idx="5102">
                  <c:v>42553.366863888892</c:v>
                </c:pt>
                <c:pt idx="5103">
                  <c:v>42553.366871064813</c:v>
                </c:pt>
                <c:pt idx="5104">
                  <c:v>42553.366878009256</c:v>
                </c:pt>
                <c:pt idx="5105">
                  <c:v>42553.366885185183</c:v>
                </c:pt>
                <c:pt idx="5106">
                  <c:v>42553.366892129627</c:v>
                </c:pt>
                <c:pt idx="5107">
                  <c:v>42553.366899074077</c:v>
                </c:pt>
                <c:pt idx="5108">
                  <c:v>42553.366906249998</c:v>
                </c:pt>
                <c:pt idx="5109">
                  <c:v>42553.366913425925</c:v>
                </c:pt>
                <c:pt idx="5110">
                  <c:v>42553.366920370368</c:v>
                </c:pt>
                <c:pt idx="5111">
                  <c:v>42553.366927546296</c:v>
                </c:pt>
                <c:pt idx="5112">
                  <c:v>42553.366934722224</c:v>
                </c:pt>
                <c:pt idx="5113">
                  <c:v>42553.366941898152</c:v>
                </c:pt>
                <c:pt idx="5114">
                  <c:v>42553.366948842595</c:v>
                </c:pt>
                <c:pt idx="5115">
                  <c:v>42553.366956018515</c:v>
                </c:pt>
                <c:pt idx="5116">
                  <c:v>42553.366962962966</c:v>
                </c:pt>
                <c:pt idx="5117">
                  <c:v>42553.366970138886</c:v>
                </c:pt>
                <c:pt idx="5118">
                  <c:v>42553.366977314814</c:v>
                </c:pt>
                <c:pt idx="5119">
                  <c:v>42553.366984259257</c:v>
                </c:pt>
                <c:pt idx="5120">
                  <c:v>42553.366991435185</c:v>
                </c:pt>
                <c:pt idx="5121">
                  <c:v>42553.366998379628</c:v>
                </c:pt>
                <c:pt idx="5122">
                  <c:v>42553.367005555556</c:v>
                </c:pt>
                <c:pt idx="5123">
                  <c:v>42553.367012731484</c:v>
                </c:pt>
                <c:pt idx="5124">
                  <c:v>42553.367019907404</c:v>
                </c:pt>
                <c:pt idx="5125">
                  <c:v>42553.367026851854</c:v>
                </c:pt>
                <c:pt idx="5126">
                  <c:v>42553.367034027775</c:v>
                </c:pt>
                <c:pt idx="5127">
                  <c:v>42553.367041203703</c:v>
                </c:pt>
                <c:pt idx="5128">
                  <c:v>42553.36704837963</c:v>
                </c:pt>
                <c:pt idx="5129">
                  <c:v>42553.367055324074</c:v>
                </c:pt>
                <c:pt idx="5130">
                  <c:v>42553.367062500001</c:v>
                </c:pt>
                <c:pt idx="5131">
                  <c:v>42553.367069675929</c:v>
                </c:pt>
                <c:pt idx="5132">
                  <c:v>42553.36707685185</c:v>
                </c:pt>
                <c:pt idx="5133">
                  <c:v>42553.367083796293</c:v>
                </c:pt>
                <c:pt idx="5134">
                  <c:v>42553.367091203705</c:v>
                </c:pt>
                <c:pt idx="5135">
                  <c:v>42553.367098148148</c:v>
                </c:pt>
                <c:pt idx="5136">
                  <c:v>42553.367105324076</c:v>
                </c:pt>
                <c:pt idx="5137">
                  <c:v>42553.367112499996</c:v>
                </c:pt>
                <c:pt idx="5138">
                  <c:v>42553.367119444447</c:v>
                </c:pt>
                <c:pt idx="5139">
                  <c:v>42553.367126620367</c:v>
                </c:pt>
                <c:pt idx="5140">
                  <c:v>42553.367133796295</c:v>
                </c:pt>
                <c:pt idx="5141">
                  <c:v>42553.367140740738</c:v>
                </c:pt>
                <c:pt idx="5142">
                  <c:v>42553.367148148151</c:v>
                </c:pt>
                <c:pt idx="5143">
                  <c:v>42553.367155092594</c:v>
                </c:pt>
                <c:pt idx="5144">
                  <c:v>42553.367162268521</c:v>
                </c:pt>
                <c:pt idx="5145">
                  <c:v>42553.367169444442</c:v>
                </c:pt>
                <c:pt idx="5146">
                  <c:v>42553.36717662037</c:v>
                </c:pt>
                <c:pt idx="5147">
                  <c:v>42553.367183564813</c:v>
                </c:pt>
                <c:pt idx="5148">
                  <c:v>42553.367190740741</c:v>
                </c:pt>
                <c:pt idx="5149">
                  <c:v>42553.367197916668</c:v>
                </c:pt>
                <c:pt idx="5150">
                  <c:v>42553.367205092596</c:v>
                </c:pt>
                <c:pt idx="5151">
                  <c:v>42553.367212037039</c:v>
                </c:pt>
                <c:pt idx="5152">
                  <c:v>42553.36721921296</c:v>
                </c:pt>
                <c:pt idx="5153">
                  <c:v>42553.367226388888</c:v>
                </c:pt>
                <c:pt idx="5154">
                  <c:v>42553.367233564815</c:v>
                </c:pt>
                <c:pt idx="5155">
                  <c:v>42553.367240740743</c:v>
                </c:pt>
                <c:pt idx="5156">
                  <c:v>42553.367247916663</c:v>
                </c:pt>
                <c:pt idx="5157">
                  <c:v>42553.367254861114</c:v>
                </c:pt>
                <c:pt idx="5158">
                  <c:v>42553.367262268519</c:v>
                </c:pt>
                <c:pt idx="5159">
                  <c:v>42553.367269444447</c:v>
                </c:pt>
                <c:pt idx="5160">
                  <c:v>42553.36727638889</c:v>
                </c:pt>
                <c:pt idx="5161">
                  <c:v>42553.367283564818</c:v>
                </c:pt>
                <c:pt idx="5162">
                  <c:v>42553.367290740738</c:v>
                </c:pt>
                <c:pt idx="5163">
                  <c:v>42553.367297916666</c:v>
                </c:pt>
                <c:pt idx="5164">
                  <c:v>42553.367304861109</c:v>
                </c:pt>
                <c:pt idx="5165">
                  <c:v>42553.367312037037</c:v>
                </c:pt>
                <c:pt idx="5166">
                  <c:v>42553.367319212965</c:v>
                </c:pt>
                <c:pt idx="5167">
                  <c:v>42553.36732662037</c:v>
                </c:pt>
                <c:pt idx="5168">
                  <c:v>42553.367333796297</c:v>
                </c:pt>
                <c:pt idx="5169">
                  <c:v>42553.36734074074</c:v>
                </c:pt>
                <c:pt idx="5170">
                  <c:v>42553.367347916668</c:v>
                </c:pt>
                <c:pt idx="5171">
                  <c:v>42553.367355092596</c:v>
                </c:pt>
                <c:pt idx="5172">
                  <c:v>42553.367362268516</c:v>
                </c:pt>
                <c:pt idx="5173">
                  <c:v>42553.367369444444</c:v>
                </c:pt>
                <c:pt idx="5174">
                  <c:v>42553.367376620372</c:v>
                </c:pt>
                <c:pt idx="5175">
                  <c:v>42553.3673837963</c:v>
                </c:pt>
                <c:pt idx="5176">
                  <c:v>42553.36739097222</c:v>
                </c:pt>
                <c:pt idx="5177">
                  <c:v>42553.367398379633</c:v>
                </c:pt>
                <c:pt idx="5178">
                  <c:v>42553.367405555553</c:v>
                </c:pt>
                <c:pt idx="5179">
                  <c:v>42553.367412500003</c:v>
                </c:pt>
                <c:pt idx="5180">
                  <c:v>42553.367419907408</c:v>
                </c:pt>
                <c:pt idx="5181">
                  <c:v>42553.367427083336</c:v>
                </c:pt>
                <c:pt idx="5182">
                  <c:v>42553.367434259257</c:v>
                </c:pt>
                <c:pt idx="5183">
                  <c:v>42553.367441435184</c:v>
                </c:pt>
                <c:pt idx="5184">
                  <c:v>42553.367448611112</c:v>
                </c:pt>
                <c:pt idx="5185">
                  <c:v>42553.36745578704</c:v>
                </c:pt>
                <c:pt idx="5186">
                  <c:v>42553.367462731483</c:v>
                </c:pt>
                <c:pt idx="5187">
                  <c:v>42553.367470138888</c:v>
                </c:pt>
                <c:pt idx="5188">
                  <c:v>42553.367477083331</c:v>
                </c:pt>
                <c:pt idx="5189">
                  <c:v>42553.367484259259</c:v>
                </c:pt>
                <c:pt idx="5190">
                  <c:v>42553.367491435187</c:v>
                </c:pt>
                <c:pt idx="5191">
                  <c:v>42553.367498611115</c:v>
                </c:pt>
                <c:pt idx="5192">
                  <c:v>42553.367505787035</c:v>
                </c:pt>
                <c:pt idx="5193">
                  <c:v>42553.367512731478</c:v>
                </c:pt>
                <c:pt idx="5194">
                  <c:v>42553.367520138891</c:v>
                </c:pt>
                <c:pt idx="5195">
                  <c:v>42553.367527083334</c:v>
                </c:pt>
                <c:pt idx="5196">
                  <c:v>42553.367534259261</c:v>
                </c:pt>
                <c:pt idx="5197">
                  <c:v>42553.367541435182</c:v>
                </c:pt>
                <c:pt idx="5198">
                  <c:v>42553.36754861111</c:v>
                </c:pt>
                <c:pt idx="5199">
                  <c:v>42553.367555787037</c:v>
                </c:pt>
                <c:pt idx="5200">
                  <c:v>42553.367562962965</c:v>
                </c:pt>
                <c:pt idx="5201">
                  <c:v>42553.367569907408</c:v>
                </c:pt>
                <c:pt idx="5202">
                  <c:v>42553.367577314813</c:v>
                </c:pt>
                <c:pt idx="5203">
                  <c:v>42553.367584490741</c:v>
                </c:pt>
                <c:pt idx="5204">
                  <c:v>42553.367591666669</c:v>
                </c:pt>
                <c:pt idx="5205">
                  <c:v>42553.367598842589</c:v>
                </c:pt>
                <c:pt idx="5206">
                  <c:v>42553.367606018517</c:v>
                </c:pt>
                <c:pt idx="5207">
                  <c:v>42553.367613194445</c:v>
                </c:pt>
                <c:pt idx="5208">
                  <c:v>42553.367620370373</c:v>
                </c:pt>
                <c:pt idx="5209">
                  <c:v>42553.367627546293</c:v>
                </c:pt>
                <c:pt idx="5210">
                  <c:v>42553.367634722221</c:v>
                </c:pt>
                <c:pt idx="5211">
                  <c:v>42553.367641898149</c:v>
                </c:pt>
                <c:pt idx="5212">
                  <c:v>42553.367649074076</c:v>
                </c:pt>
                <c:pt idx="5213">
                  <c:v>42553.367656249997</c:v>
                </c:pt>
                <c:pt idx="5214">
                  <c:v>42553.367663425925</c:v>
                </c:pt>
                <c:pt idx="5215">
                  <c:v>42553.367670601852</c:v>
                </c:pt>
                <c:pt idx="5216">
                  <c:v>42553.36767777778</c:v>
                </c:pt>
                <c:pt idx="5217">
                  <c:v>42553.367684953701</c:v>
                </c:pt>
                <c:pt idx="5218">
                  <c:v>42553.367692129628</c:v>
                </c:pt>
                <c:pt idx="5219">
                  <c:v>42553.367699305556</c:v>
                </c:pt>
                <c:pt idx="5220">
                  <c:v>42553.367706481484</c:v>
                </c:pt>
                <c:pt idx="5221">
                  <c:v>42553.367713657404</c:v>
                </c:pt>
                <c:pt idx="5222">
                  <c:v>42553.367720833332</c:v>
                </c:pt>
                <c:pt idx="5223">
                  <c:v>42553.36772800926</c:v>
                </c:pt>
                <c:pt idx="5224">
                  <c:v>42553.367735185187</c:v>
                </c:pt>
                <c:pt idx="5225">
                  <c:v>42553.367742361108</c:v>
                </c:pt>
                <c:pt idx="5226">
                  <c:v>42553.367749537036</c:v>
                </c:pt>
                <c:pt idx="5227">
                  <c:v>42553.367756712963</c:v>
                </c:pt>
                <c:pt idx="5228">
                  <c:v>42553.367763888891</c:v>
                </c:pt>
                <c:pt idx="5229">
                  <c:v>42553.367771064812</c:v>
                </c:pt>
                <c:pt idx="5230">
                  <c:v>42553.367778240739</c:v>
                </c:pt>
                <c:pt idx="5231">
                  <c:v>42553.367785416667</c:v>
                </c:pt>
                <c:pt idx="5232">
                  <c:v>42553.367792592595</c:v>
                </c:pt>
                <c:pt idx="5233">
                  <c:v>42553.367799768515</c:v>
                </c:pt>
                <c:pt idx="5234">
                  <c:v>42553.367806944443</c:v>
                </c:pt>
                <c:pt idx="5235">
                  <c:v>42553.367814120371</c:v>
                </c:pt>
                <c:pt idx="5236">
                  <c:v>42553.367821296299</c:v>
                </c:pt>
                <c:pt idx="5237">
                  <c:v>42553.367828240742</c:v>
                </c:pt>
                <c:pt idx="5238">
                  <c:v>42553.36783541667</c:v>
                </c:pt>
                <c:pt idx="5239">
                  <c:v>42553.36784259259</c:v>
                </c:pt>
                <c:pt idx="5240">
                  <c:v>42553.367849768518</c:v>
                </c:pt>
                <c:pt idx="5241">
                  <c:v>42553.367856944446</c:v>
                </c:pt>
                <c:pt idx="5242">
                  <c:v>42553.367864120373</c:v>
                </c:pt>
                <c:pt idx="5243">
                  <c:v>42553.367871296294</c:v>
                </c:pt>
                <c:pt idx="5244">
                  <c:v>42553.367878472221</c:v>
                </c:pt>
                <c:pt idx="5245">
                  <c:v>42553.367885648149</c:v>
                </c:pt>
                <c:pt idx="5246">
                  <c:v>42553.367892824077</c:v>
                </c:pt>
                <c:pt idx="5247">
                  <c:v>42553.367899999997</c:v>
                </c:pt>
                <c:pt idx="5248">
                  <c:v>42553.36790740741</c:v>
                </c:pt>
                <c:pt idx="5249">
                  <c:v>42553.36791458333</c:v>
                </c:pt>
                <c:pt idx="5250">
                  <c:v>42553.367921759258</c:v>
                </c:pt>
                <c:pt idx="5251">
                  <c:v>42553.367928935186</c:v>
                </c:pt>
                <c:pt idx="5252">
                  <c:v>42553.367936111114</c:v>
                </c:pt>
                <c:pt idx="5253">
                  <c:v>42553.367943287034</c:v>
                </c:pt>
                <c:pt idx="5254">
                  <c:v>42553.367950462962</c:v>
                </c:pt>
                <c:pt idx="5255">
                  <c:v>42553.367957638889</c:v>
                </c:pt>
                <c:pt idx="5256">
                  <c:v>42553.367964814817</c:v>
                </c:pt>
                <c:pt idx="5257">
                  <c:v>42553.367971990738</c:v>
                </c:pt>
                <c:pt idx="5258">
                  <c:v>42553.36797939815</c:v>
                </c:pt>
                <c:pt idx="5259">
                  <c:v>42553.367986574071</c:v>
                </c:pt>
                <c:pt idx="5260">
                  <c:v>42553.367993749998</c:v>
                </c:pt>
                <c:pt idx="5261">
                  <c:v>42553.368000925926</c:v>
                </c:pt>
                <c:pt idx="5262">
                  <c:v>42553.368008101854</c:v>
                </c:pt>
                <c:pt idx="5263">
                  <c:v>42553.368015509259</c:v>
                </c:pt>
                <c:pt idx="5264">
                  <c:v>42553.368022685187</c:v>
                </c:pt>
                <c:pt idx="5265">
                  <c:v>42553.368029861114</c:v>
                </c:pt>
                <c:pt idx="5266">
                  <c:v>42553.368036805557</c:v>
                </c:pt>
                <c:pt idx="5267">
                  <c:v>42553.368043981478</c:v>
                </c:pt>
                <c:pt idx="5268">
                  <c:v>42553.368051157406</c:v>
                </c:pt>
                <c:pt idx="5269">
                  <c:v>42553.368058333333</c:v>
                </c:pt>
                <c:pt idx="5270">
                  <c:v>42553.368065740739</c:v>
                </c:pt>
                <c:pt idx="5271">
                  <c:v>42553.368072916666</c:v>
                </c:pt>
                <c:pt idx="5272">
                  <c:v>42553.368080092594</c:v>
                </c:pt>
                <c:pt idx="5273">
                  <c:v>42553.368087268522</c:v>
                </c:pt>
                <c:pt idx="5274">
                  <c:v>42553.368094444442</c:v>
                </c:pt>
                <c:pt idx="5275">
                  <c:v>42553.36810162037</c:v>
                </c:pt>
                <c:pt idx="5276">
                  <c:v>42553.368108796298</c:v>
                </c:pt>
                <c:pt idx="5277">
                  <c:v>42553.368115972225</c:v>
                </c:pt>
                <c:pt idx="5278">
                  <c:v>42553.368123148146</c:v>
                </c:pt>
                <c:pt idx="5279">
                  <c:v>42553.368130555558</c:v>
                </c:pt>
                <c:pt idx="5280">
                  <c:v>42553.368137500001</c:v>
                </c:pt>
                <c:pt idx="5281">
                  <c:v>42553.368144907407</c:v>
                </c:pt>
                <c:pt idx="5282">
                  <c:v>42553.368152083334</c:v>
                </c:pt>
                <c:pt idx="5283">
                  <c:v>42553.368159259262</c:v>
                </c:pt>
                <c:pt idx="5284">
                  <c:v>42553.368166435183</c:v>
                </c:pt>
                <c:pt idx="5285">
                  <c:v>42553.36817361111</c:v>
                </c:pt>
                <c:pt idx="5286">
                  <c:v>42553.368180787038</c:v>
                </c:pt>
                <c:pt idx="5287">
                  <c:v>42553.368188194443</c:v>
                </c:pt>
                <c:pt idx="5288">
                  <c:v>42553.368195370371</c:v>
                </c:pt>
                <c:pt idx="5289">
                  <c:v>42553.368202546299</c:v>
                </c:pt>
                <c:pt idx="5290">
                  <c:v>42553.368209722219</c:v>
                </c:pt>
                <c:pt idx="5291">
                  <c:v>42553.368217129631</c:v>
                </c:pt>
                <c:pt idx="5292">
                  <c:v>42553.368224305559</c:v>
                </c:pt>
                <c:pt idx="5293">
                  <c:v>42553.36823148148</c:v>
                </c:pt>
                <c:pt idx="5294">
                  <c:v>42553.368238657407</c:v>
                </c:pt>
                <c:pt idx="5295">
                  <c:v>42553.368245601851</c:v>
                </c:pt>
                <c:pt idx="5296">
                  <c:v>42553.368252777778</c:v>
                </c:pt>
                <c:pt idx="5297">
                  <c:v>42553.368259953706</c:v>
                </c:pt>
                <c:pt idx="5298">
                  <c:v>42553.368267361111</c:v>
                </c:pt>
                <c:pt idx="5299">
                  <c:v>42553.368274305554</c:v>
                </c:pt>
                <c:pt idx="5300">
                  <c:v>42553.368281481482</c:v>
                </c:pt>
                <c:pt idx="5301">
                  <c:v>42553.36828865741</c:v>
                </c:pt>
                <c:pt idx="5302">
                  <c:v>42553.368295601853</c:v>
                </c:pt>
                <c:pt idx="5303">
                  <c:v>42553.368302777781</c:v>
                </c:pt>
                <c:pt idx="5304">
                  <c:v>42553.368309722224</c:v>
                </c:pt>
                <c:pt idx="5305">
                  <c:v>42553.368316898152</c:v>
                </c:pt>
                <c:pt idx="5306">
                  <c:v>42553.368324074072</c:v>
                </c:pt>
                <c:pt idx="5307">
                  <c:v>42553.36833125</c:v>
                </c:pt>
                <c:pt idx="5308">
                  <c:v>42553.368338425928</c:v>
                </c:pt>
                <c:pt idx="5309">
                  <c:v>42553.368345601855</c:v>
                </c:pt>
                <c:pt idx="5310">
                  <c:v>42553.368352546298</c:v>
                </c:pt>
                <c:pt idx="5311">
                  <c:v>42553.368359722219</c:v>
                </c:pt>
                <c:pt idx="5312">
                  <c:v>42553.368366898147</c:v>
                </c:pt>
                <c:pt idx="5313">
                  <c:v>42553.36837384259</c:v>
                </c:pt>
                <c:pt idx="5314">
                  <c:v>42553.368381018518</c:v>
                </c:pt>
                <c:pt idx="5315">
                  <c:v>42553.368388194445</c:v>
                </c:pt>
                <c:pt idx="5316">
                  <c:v>42553.368395138888</c:v>
                </c:pt>
                <c:pt idx="5317">
                  <c:v>42553.368402314816</c:v>
                </c:pt>
                <c:pt idx="5318">
                  <c:v>42553.368409490744</c:v>
                </c:pt>
                <c:pt idx="5319">
                  <c:v>42553.368416435187</c:v>
                </c:pt>
                <c:pt idx="5320">
                  <c:v>42553.368423611108</c:v>
                </c:pt>
                <c:pt idx="5321">
                  <c:v>42553.368430787035</c:v>
                </c:pt>
                <c:pt idx="5322">
                  <c:v>42553.368437962963</c:v>
                </c:pt>
                <c:pt idx="5323">
                  <c:v>42553.368445138891</c:v>
                </c:pt>
                <c:pt idx="5324">
                  <c:v>42553.368452083334</c:v>
                </c:pt>
                <c:pt idx="5325">
                  <c:v>42553.368459259262</c:v>
                </c:pt>
                <c:pt idx="5326">
                  <c:v>42553.368466435182</c:v>
                </c:pt>
                <c:pt idx="5327">
                  <c:v>42553.36847361111</c:v>
                </c:pt>
                <c:pt idx="5328">
                  <c:v>42553.368480787038</c:v>
                </c:pt>
                <c:pt idx="5329">
                  <c:v>42553.368487962965</c:v>
                </c:pt>
                <c:pt idx="5330">
                  <c:v>42553.368494907409</c:v>
                </c:pt>
                <c:pt idx="5331">
                  <c:v>42553.368502083336</c:v>
                </c:pt>
                <c:pt idx="5332">
                  <c:v>42553.368509259257</c:v>
                </c:pt>
                <c:pt idx="5333">
                  <c:v>42553.368516203707</c:v>
                </c:pt>
                <c:pt idx="5334">
                  <c:v>42553.368523379628</c:v>
                </c:pt>
                <c:pt idx="5335">
                  <c:v>42553.368530555555</c:v>
                </c:pt>
                <c:pt idx="5336">
                  <c:v>42553.368537731483</c:v>
                </c:pt>
                <c:pt idx="5337">
                  <c:v>42553.368544907411</c:v>
                </c:pt>
                <c:pt idx="5338">
                  <c:v>42553.368552083331</c:v>
                </c:pt>
                <c:pt idx="5339">
                  <c:v>42553.368559259259</c:v>
                </c:pt>
                <c:pt idx="5340">
                  <c:v>42553.368566435187</c:v>
                </c:pt>
                <c:pt idx="5341">
                  <c:v>42553.368573611115</c:v>
                </c:pt>
                <c:pt idx="5342">
                  <c:v>42553.368580787035</c:v>
                </c:pt>
                <c:pt idx="5343">
                  <c:v>42553.368587962963</c:v>
                </c:pt>
                <c:pt idx="5344">
                  <c:v>42553.368595138891</c:v>
                </c:pt>
                <c:pt idx="5345">
                  <c:v>42553.368602314818</c:v>
                </c:pt>
                <c:pt idx="5346">
                  <c:v>42553.368609490739</c:v>
                </c:pt>
                <c:pt idx="5347">
                  <c:v>42553.368616666667</c:v>
                </c:pt>
                <c:pt idx="5348">
                  <c:v>42553.368623842594</c:v>
                </c:pt>
                <c:pt idx="5349">
                  <c:v>42553.368631018522</c:v>
                </c:pt>
                <c:pt idx="5350">
                  <c:v>42553.368638194443</c:v>
                </c:pt>
                <c:pt idx="5351">
                  <c:v>42553.36864537037</c:v>
                </c:pt>
                <c:pt idx="5352">
                  <c:v>42553.368652546298</c:v>
                </c:pt>
                <c:pt idx="5353">
                  <c:v>42553.368659722226</c:v>
                </c:pt>
                <c:pt idx="5354">
                  <c:v>42553.368666898146</c:v>
                </c:pt>
                <c:pt idx="5355">
                  <c:v>42553.368674074074</c:v>
                </c:pt>
                <c:pt idx="5356">
                  <c:v>42553.368681250002</c:v>
                </c:pt>
                <c:pt idx="5357">
                  <c:v>42553.368688425922</c:v>
                </c:pt>
                <c:pt idx="5358">
                  <c:v>42553.36869560185</c:v>
                </c:pt>
                <c:pt idx="5359">
                  <c:v>42553.368702777778</c:v>
                </c:pt>
                <c:pt idx="5360">
                  <c:v>42553.368709953706</c:v>
                </c:pt>
                <c:pt idx="5361">
                  <c:v>42553.368717361111</c:v>
                </c:pt>
                <c:pt idx="5362">
                  <c:v>42553.368724537038</c:v>
                </c:pt>
                <c:pt idx="5363">
                  <c:v>42553.368731712966</c:v>
                </c:pt>
                <c:pt idx="5364">
                  <c:v>42553.368738657409</c:v>
                </c:pt>
                <c:pt idx="5365">
                  <c:v>42553.36874583333</c:v>
                </c:pt>
                <c:pt idx="5366">
                  <c:v>42553.368753009257</c:v>
                </c:pt>
                <c:pt idx="5367">
                  <c:v>42553.36876041667</c:v>
                </c:pt>
                <c:pt idx="5368">
                  <c:v>42553.36876759259</c:v>
                </c:pt>
                <c:pt idx="5369">
                  <c:v>42553.368774768518</c:v>
                </c:pt>
                <c:pt idx="5370">
                  <c:v>42553.368781944446</c:v>
                </c:pt>
                <c:pt idx="5371">
                  <c:v>42553.368789351851</c:v>
                </c:pt>
                <c:pt idx="5372">
                  <c:v>42553.368796527779</c:v>
                </c:pt>
                <c:pt idx="5373">
                  <c:v>42553.368803935184</c:v>
                </c:pt>
                <c:pt idx="5374">
                  <c:v>42553.368811111111</c:v>
                </c:pt>
                <c:pt idx="5375">
                  <c:v>42553.368818287039</c:v>
                </c:pt>
                <c:pt idx="5376">
                  <c:v>42553.36882546296</c:v>
                </c:pt>
                <c:pt idx="5377">
                  <c:v>42553.368832638887</c:v>
                </c:pt>
                <c:pt idx="5378">
                  <c:v>42553.368839814815</c:v>
                </c:pt>
                <c:pt idx="5379">
                  <c:v>42553.368846990743</c:v>
                </c:pt>
                <c:pt idx="5380">
                  <c:v>42553.368854166663</c:v>
                </c:pt>
                <c:pt idx="5381">
                  <c:v>42553.368861342591</c:v>
                </c:pt>
                <c:pt idx="5382">
                  <c:v>42553.368868750003</c:v>
                </c:pt>
                <c:pt idx="5383">
                  <c:v>42553.368875694447</c:v>
                </c:pt>
                <c:pt idx="5384">
                  <c:v>42553.368883101852</c:v>
                </c:pt>
                <c:pt idx="5385">
                  <c:v>42553.368890277779</c:v>
                </c:pt>
                <c:pt idx="5386">
                  <c:v>42553.368897453707</c:v>
                </c:pt>
                <c:pt idx="5387">
                  <c:v>42553.368904629628</c:v>
                </c:pt>
                <c:pt idx="5388">
                  <c:v>42553.368911805555</c:v>
                </c:pt>
                <c:pt idx="5389">
                  <c:v>42553.368918981483</c:v>
                </c:pt>
                <c:pt idx="5390">
                  <c:v>42553.368926388888</c:v>
                </c:pt>
                <c:pt idx="5391">
                  <c:v>42553.368933564816</c:v>
                </c:pt>
                <c:pt idx="5392">
                  <c:v>42553.368940740744</c:v>
                </c:pt>
                <c:pt idx="5393">
                  <c:v>42553.368947916664</c:v>
                </c:pt>
                <c:pt idx="5394">
                  <c:v>42553.368955092592</c:v>
                </c:pt>
                <c:pt idx="5395">
                  <c:v>42553.36896226852</c:v>
                </c:pt>
                <c:pt idx="5396">
                  <c:v>42553.368969675925</c:v>
                </c:pt>
                <c:pt idx="5397">
                  <c:v>42553.368976851852</c:v>
                </c:pt>
                <c:pt idx="5398">
                  <c:v>42553.368984259258</c:v>
                </c:pt>
                <c:pt idx="5399">
                  <c:v>42553.36899166667</c:v>
                </c:pt>
                <c:pt idx="5400">
                  <c:v>42553.368999074075</c:v>
                </c:pt>
                <c:pt idx="5401">
                  <c:v>42553.36900648148</c:v>
                </c:pt>
                <c:pt idx="5402">
                  <c:v>42553.369013657408</c:v>
                </c:pt>
                <c:pt idx="5403">
                  <c:v>42553.369020833336</c:v>
                </c:pt>
                <c:pt idx="5404">
                  <c:v>42553.369028240741</c:v>
                </c:pt>
                <c:pt idx="5405">
                  <c:v>42553.369035416668</c:v>
                </c:pt>
                <c:pt idx="5406">
                  <c:v>42553.369042824073</c:v>
                </c:pt>
                <c:pt idx="5407">
                  <c:v>42553.369050000001</c:v>
                </c:pt>
                <c:pt idx="5408">
                  <c:v>42553.369057175929</c:v>
                </c:pt>
                <c:pt idx="5409">
                  <c:v>42553.369064583334</c:v>
                </c:pt>
                <c:pt idx="5410">
                  <c:v>42553.369071759262</c:v>
                </c:pt>
                <c:pt idx="5411">
                  <c:v>42553.369079166667</c:v>
                </c:pt>
                <c:pt idx="5412">
                  <c:v>42553.369086342595</c:v>
                </c:pt>
                <c:pt idx="5413">
                  <c:v>42553.36909375</c:v>
                </c:pt>
                <c:pt idx="5414">
                  <c:v>42553.369101157405</c:v>
                </c:pt>
                <c:pt idx="5415">
                  <c:v>42553.369108564817</c:v>
                </c:pt>
                <c:pt idx="5416">
                  <c:v>42553.369115972222</c:v>
                </c:pt>
                <c:pt idx="5417">
                  <c:v>42553.36912314815</c:v>
                </c:pt>
                <c:pt idx="5418">
                  <c:v>42553.369130555555</c:v>
                </c:pt>
                <c:pt idx="5419">
                  <c:v>42553.369137499998</c:v>
                </c:pt>
                <c:pt idx="5420">
                  <c:v>42553.369144675926</c:v>
                </c:pt>
                <c:pt idx="5421">
                  <c:v>42553.369151620369</c:v>
                </c:pt>
                <c:pt idx="5422">
                  <c:v>42553.369158564812</c:v>
                </c:pt>
                <c:pt idx="5423">
                  <c:v>42553.369165972224</c:v>
                </c:pt>
                <c:pt idx="5424">
                  <c:v>42553.369173148145</c:v>
                </c:pt>
                <c:pt idx="5425">
                  <c:v>42553.369180324073</c:v>
                </c:pt>
                <c:pt idx="5426">
                  <c:v>42553.3691875</c:v>
                </c:pt>
                <c:pt idx="5427">
                  <c:v>42553.369194675928</c:v>
                </c:pt>
                <c:pt idx="5428">
                  <c:v>42553.369201851849</c:v>
                </c:pt>
                <c:pt idx="5429">
                  <c:v>42553.369209027776</c:v>
                </c:pt>
                <c:pt idx="5430">
                  <c:v>42553.369216203704</c:v>
                </c:pt>
                <c:pt idx="5431">
                  <c:v>42553.369223379632</c:v>
                </c:pt>
                <c:pt idx="5432">
                  <c:v>42553.369230787037</c:v>
                </c:pt>
                <c:pt idx="5433">
                  <c:v>42553.369237962965</c:v>
                </c:pt>
                <c:pt idx="5434">
                  <c:v>42553.369245138892</c:v>
                </c:pt>
                <c:pt idx="5435">
                  <c:v>42553.369252314813</c:v>
                </c:pt>
                <c:pt idx="5436">
                  <c:v>42553.369259722225</c:v>
                </c:pt>
                <c:pt idx="5437">
                  <c:v>42553.369266898146</c:v>
                </c:pt>
                <c:pt idx="5438">
                  <c:v>42553.369274074073</c:v>
                </c:pt>
                <c:pt idx="5439">
                  <c:v>42553.369281481479</c:v>
                </c:pt>
                <c:pt idx="5440">
                  <c:v>42553.369288657406</c:v>
                </c:pt>
                <c:pt idx="5441">
                  <c:v>42553.369295833334</c:v>
                </c:pt>
                <c:pt idx="5442">
                  <c:v>42553.369303009262</c:v>
                </c:pt>
                <c:pt idx="5443">
                  <c:v>42553.369310185182</c:v>
                </c:pt>
                <c:pt idx="5444">
                  <c:v>42553.369317592595</c:v>
                </c:pt>
                <c:pt idx="5445">
                  <c:v>42553.369324768515</c:v>
                </c:pt>
                <c:pt idx="5446">
                  <c:v>42553.369331944443</c:v>
                </c:pt>
                <c:pt idx="5447">
                  <c:v>42553.369339120371</c:v>
                </c:pt>
                <c:pt idx="5448">
                  <c:v>42553.369346527776</c:v>
                </c:pt>
                <c:pt idx="5449">
                  <c:v>42553.369353703703</c:v>
                </c:pt>
                <c:pt idx="5450">
                  <c:v>42553.369360879631</c:v>
                </c:pt>
                <c:pt idx="5451">
                  <c:v>42553.369368287036</c:v>
                </c:pt>
                <c:pt idx="5452">
                  <c:v>42553.369375462964</c:v>
                </c:pt>
                <c:pt idx="5453">
                  <c:v>42553.369382638892</c:v>
                </c:pt>
                <c:pt idx="5454">
                  <c:v>42553.369389814812</c:v>
                </c:pt>
                <c:pt idx="5455">
                  <c:v>42553.369397222225</c:v>
                </c:pt>
                <c:pt idx="5456">
                  <c:v>42553.369404398145</c:v>
                </c:pt>
                <c:pt idx="5457">
                  <c:v>42553.369411574073</c:v>
                </c:pt>
                <c:pt idx="5458">
                  <c:v>42553.369418981485</c:v>
                </c:pt>
                <c:pt idx="5459">
                  <c:v>42553.369426157406</c:v>
                </c:pt>
                <c:pt idx="5460">
                  <c:v>42553.369433333333</c:v>
                </c:pt>
                <c:pt idx="5461">
                  <c:v>42553.369440509261</c:v>
                </c:pt>
                <c:pt idx="5462">
                  <c:v>42553.369447916666</c:v>
                </c:pt>
                <c:pt idx="5463">
                  <c:v>42553.369455092594</c:v>
                </c:pt>
                <c:pt idx="5464">
                  <c:v>42553.369462268522</c:v>
                </c:pt>
                <c:pt idx="5465">
                  <c:v>42553.369469675927</c:v>
                </c:pt>
                <c:pt idx="5466">
                  <c:v>42553.369476851854</c:v>
                </c:pt>
                <c:pt idx="5467">
                  <c:v>42553.369484259259</c:v>
                </c:pt>
                <c:pt idx="5468">
                  <c:v>42553.369491435187</c:v>
                </c:pt>
                <c:pt idx="5469">
                  <c:v>42553.369498842592</c:v>
                </c:pt>
                <c:pt idx="5470">
                  <c:v>42553.36950601852</c:v>
                </c:pt>
                <c:pt idx="5471">
                  <c:v>42553.369513425925</c:v>
                </c:pt>
                <c:pt idx="5472">
                  <c:v>42553.369520601853</c:v>
                </c:pt>
                <c:pt idx="5473">
                  <c:v>42553.369527777781</c:v>
                </c:pt>
                <c:pt idx="5474">
                  <c:v>42553.369534953701</c:v>
                </c:pt>
                <c:pt idx="5475">
                  <c:v>42553.369542129629</c:v>
                </c:pt>
                <c:pt idx="5476">
                  <c:v>42553.369549537034</c:v>
                </c:pt>
                <c:pt idx="5477">
                  <c:v>42553.369556712962</c:v>
                </c:pt>
                <c:pt idx="5478">
                  <c:v>42553.369563888889</c:v>
                </c:pt>
                <c:pt idx="5479">
                  <c:v>42553.369571064817</c:v>
                </c:pt>
                <c:pt idx="5480">
                  <c:v>42553.369578472222</c:v>
                </c:pt>
                <c:pt idx="5481">
                  <c:v>42553.36958564815</c:v>
                </c:pt>
                <c:pt idx="5482">
                  <c:v>42553.369592824078</c:v>
                </c:pt>
                <c:pt idx="5483">
                  <c:v>42553.369599999998</c:v>
                </c:pt>
                <c:pt idx="5484">
                  <c:v>42553.369607407411</c:v>
                </c:pt>
                <c:pt idx="5485">
                  <c:v>42553.369614583331</c:v>
                </c:pt>
                <c:pt idx="5486">
                  <c:v>42553.369621759259</c:v>
                </c:pt>
                <c:pt idx="5487">
                  <c:v>42553.369628935186</c:v>
                </c:pt>
                <c:pt idx="5488">
                  <c:v>42553.369636111114</c:v>
                </c:pt>
                <c:pt idx="5489">
                  <c:v>42553.369643287035</c:v>
                </c:pt>
                <c:pt idx="5490">
                  <c:v>42553.369650462962</c:v>
                </c:pt>
                <c:pt idx="5491">
                  <c:v>42553.369657870368</c:v>
                </c:pt>
                <c:pt idx="5492">
                  <c:v>42553.369665046295</c:v>
                </c:pt>
                <c:pt idx="5493">
                  <c:v>42553.369672222223</c:v>
                </c:pt>
                <c:pt idx="5494">
                  <c:v>42553.369679398151</c:v>
                </c:pt>
                <c:pt idx="5495">
                  <c:v>42553.369686574071</c:v>
                </c:pt>
                <c:pt idx="5496">
                  <c:v>42553.369693749999</c:v>
                </c:pt>
                <c:pt idx="5497">
                  <c:v>42553.369700925927</c:v>
                </c:pt>
                <c:pt idx="5498">
                  <c:v>42553.369708101854</c:v>
                </c:pt>
                <c:pt idx="5499">
                  <c:v>42553.369715277775</c:v>
                </c:pt>
                <c:pt idx="5500">
                  <c:v>42553.369722453703</c:v>
                </c:pt>
                <c:pt idx="5501">
                  <c:v>42553.36972962963</c:v>
                </c:pt>
                <c:pt idx="5502">
                  <c:v>42553.369736805558</c:v>
                </c:pt>
                <c:pt idx="5503">
                  <c:v>42553.369743981479</c:v>
                </c:pt>
                <c:pt idx="5504">
                  <c:v>42553.369751157406</c:v>
                </c:pt>
                <c:pt idx="5505">
                  <c:v>42553.369758333334</c:v>
                </c:pt>
                <c:pt idx="5506">
                  <c:v>42553.369765509262</c:v>
                </c:pt>
                <c:pt idx="5507">
                  <c:v>42553.369772685182</c:v>
                </c:pt>
                <c:pt idx="5508">
                  <c:v>42553.36977986111</c:v>
                </c:pt>
                <c:pt idx="5509">
                  <c:v>42553.369787268515</c:v>
                </c:pt>
                <c:pt idx="5510">
                  <c:v>42553.369794444443</c:v>
                </c:pt>
                <c:pt idx="5511">
                  <c:v>42553.369801620371</c:v>
                </c:pt>
                <c:pt idx="5512">
                  <c:v>42553.369808796298</c:v>
                </c:pt>
                <c:pt idx="5513">
                  <c:v>42553.369816203704</c:v>
                </c:pt>
                <c:pt idx="5514">
                  <c:v>42553.369823379631</c:v>
                </c:pt>
                <c:pt idx="5515">
                  <c:v>42553.369830787036</c:v>
                </c:pt>
                <c:pt idx="5516">
                  <c:v>42553.369837962964</c:v>
                </c:pt>
                <c:pt idx="5517">
                  <c:v>42553.369845138892</c:v>
                </c:pt>
                <c:pt idx="5518">
                  <c:v>42553.369852083335</c:v>
                </c:pt>
                <c:pt idx="5519">
                  <c:v>42553.369859259263</c:v>
                </c:pt>
                <c:pt idx="5520">
                  <c:v>42553.369866666668</c:v>
                </c:pt>
                <c:pt idx="5521">
                  <c:v>42553.369873842596</c:v>
                </c:pt>
                <c:pt idx="5522">
                  <c:v>42553.369881018516</c:v>
                </c:pt>
                <c:pt idx="5523">
                  <c:v>42553.369888194444</c:v>
                </c:pt>
                <c:pt idx="5524">
                  <c:v>42553.369895370372</c:v>
                </c:pt>
                <c:pt idx="5525">
                  <c:v>42553.369902777777</c:v>
                </c:pt>
                <c:pt idx="5526">
                  <c:v>42553.369909953704</c:v>
                </c:pt>
                <c:pt idx="5527">
                  <c:v>42553.369917129632</c:v>
                </c:pt>
                <c:pt idx="5528">
                  <c:v>42553.369924305553</c:v>
                </c:pt>
                <c:pt idx="5529">
                  <c:v>42553.36993148148</c:v>
                </c:pt>
                <c:pt idx="5530">
                  <c:v>42553.369938888885</c:v>
                </c:pt>
                <c:pt idx="5531">
                  <c:v>42553.369946064813</c:v>
                </c:pt>
                <c:pt idx="5532">
                  <c:v>42553.369953240741</c:v>
                </c:pt>
                <c:pt idx="5533">
                  <c:v>42553.369960416669</c:v>
                </c:pt>
                <c:pt idx="5534">
                  <c:v>42553.369967592589</c:v>
                </c:pt>
                <c:pt idx="5535">
                  <c:v>42553.369975000001</c:v>
                </c:pt>
                <c:pt idx="5536">
                  <c:v>42553.369982175929</c:v>
                </c:pt>
                <c:pt idx="5537">
                  <c:v>42553.36998935185</c:v>
                </c:pt>
                <c:pt idx="5538">
                  <c:v>42553.369996759262</c:v>
                </c:pt>
                <c:pt idx="5539">
                  <c:v>42553.370003935182</c:v>
                </c:pt>
                <c:pt idx="5540">
                  <c:v>42553.37001111111</c:v>
                </c:pt>
                <c:pt idx="5541">
                  <c:v>42553.370018518515</c:v>
                </c:pt>
                <c:pt idx="5542">
                  <c:v>42553.370025694443</c:v>
                </c:pt>
                <c:pt idx="5543">
                  <c:v>42553.370032870371</c:v>
                </c:pt>
                <c:pt idx="5544">
                  <c:v>42553.370040277776</c:v>
                </c:pt>
                <c:pt idx="5545">
                  <c:v>42553.370047453704</c:v>
                </c:pt>
                <c:pt idx="5546">
                  <c:v>42553.370054861109</c:v>
                </c:pt>
                <c:pt idx="5547">
                  <c:v>42553.370062268521</c:v>
                </c:pt>
                <c:pt idx="5548">
                  <c:v>42553.370069675926</c:v>
                </c:pt>
                <c:pt idx="5549">
                  <c:v>42553.370076851854</c:v>
                </c:pt>
                <c:pt idx="5550">
                  <c:v>42553.370084259259</c:v>
                </c:pt>
                <c:pt idx="5551">
                  <c:v>42553.370091435187</c:v>
                </c:pt>
                <c:pt idx="5552">
                  <c:v>42553.370098842592</c:v>
                </c:pt>
                <c:pt idx="5553">
                  <c:v>42553.370106018519</c:v>
                </c:pt>
                <c:pt idx="5554">
                  <c:v>42553.370113425925</c:v>
                </c:pt>
                <c:pt idx="5555">
                  <c:v>42553.370120601852</c:v>
                </c:pt>
                <c:pt idx="5556">
                  <c:v>42553.370128009257</c:v>
                </c:pt>
                <c:pt idx="5557">
                  <c:v>42553.370135185185</c:v>
                </c:pt>
                <c:pt idx="5558">
                  <c:v>42553.370142361113</c:v>
                </c:pt>
                <c:pt idx="5559">
                  <c:v>42553.370149537041</c:v>
                </c:pt>
                <c:pt idx="5560">
                  <c:v>42553.370156944446</c:v>
                </c:pt>
                <c:pt idx="5561">
                  <c:v>42553.370164120373</c:v>
                </c:pt>
                <c:pt idx="5562">
                  <c:v>42553.370171296294</c:v>
                </c:pt>
                <c:pt idx="5563">
                  <c:v>42553.370178472222</c:v>
                </c:pt>
                <c:pt idx="5564">
                  <c:v>42553.370185648149</c:v>
                </c:pt>
                <c:pt idx="5565">
                  <c:v>42553.370193055554</c:v>
                </c:pt>
                <c:pt idx="5566">
                  <c:v>42553.370200231482</c:v>
                </c:pt>
                <c:pt idx="5567">
                  <c:v>42553.37020740741</c:v>
                </c:pt>
                <c:pt idx="5568">
                  <c:v>42553.370214814815</c:v>
                </c:pt>
                <c:pt idx="5569">
                  <c:v>42553.37022222222</c:v>
                </c:pt>
                <c:pt idx="5570">
                  <c:v>42553.370229398148</c:v>
                </c:pt>
                <c:pt idx="5571">
                  <c:v>42553.370236574076</c:v>
                </c:pt>
                <c:pt idx="5572">
                  <c:v>42553.370243981481</c:v>
                </c:pt>
                <c:pt idx="5573">
                  <c:v>42553.370251157408</c:v>
                </c:pt>
                <c:pt idx="5574">
                  <c:v>42553.370258564813</c:v>
                </c:pt>
                <c:pt idx="5575">
                  <c:v>42553.370265972226</c:v>
                </c:pt>
                <c:pt idx="5576">
                  <c:v>42553.370273148146</c:v>
                </c:pt>
                <c:pt idx="5577">
                  <c:v>42553.370280555559</c:v>
                </c:pt>
                <c:pt idx="5578">
                  <c:v>42553.370288194441</c:v>
                </c:pt>
                <c:pt idx="5579">
                  <c:v>42553.370475231481</c:v>
                </c:pt>
                <c:pt idx="5580">
                  <c:v>42553.370653240738</c:v>
                </c:pt>
                <c:pt idx="5581">
                  <c:v>42553.370829398147</c:v>
                </c:pt>
                <c:pt idx="5582">
                  <c:v>42553.371000231484</c:v>
                </c:pt>
                <c:pt idx="5583">
                  <c:v>42553.371199074078</c:v>
                </c:pt>
                <c:pt idx="5584">
                  <c:v>42553.371414814814</c:v>
                </c:pt>
                <c:pt idx="5585">
                  <c:v>42553.371624074076</c:v>
                </c:pt>
                <c:pt idx="5586">
                  <c:v>42553.371836342594</c:v>
                </c:pt>
                <c:pt idx="5587">
                  <c:v>42553.372036805558</c:v>
                </c:pt>
                <c:pt idx="5588">
                  <c:v>42553.372253240741</c:v>
                </c:pt>
                <c:pt idx="5589">
                  <c:v>42553.372472453702</c:v>
                </c:pt>
                <c:pt idx="5590">
                  <c:v>42553.372705324073</c:v>
                </c:pt>
                <c:pt idx="5591">
                  <c:v>42553.372933101855</c:v>
                </c:pt>
                <c:pt idx="5592">
                  <c:v>42553.373159027775</c:v>
                </c:pt>
                <c:pt idx="5593">
                  <c:v>42553.373382407408</c:v>
                </c:pt>
                <c:pt idx="5594">
                  <c:v>42553.373621527775</c:v>
                </c:pt>
                <c:pt idx="5595">
                  <c:v>42553.373859027779</c:v>
                </c:pt>
                <c:pt idx="5596">
                  <c:v>42553.374118518521</c:v>
                </c:pt>
                <c:pt idx="5597">
                  <c:v>42553.374437962964</c:v>
                </c:pt>
                <c:pt idx="5598">
                  <c:v>42553.374781018516</c:v>
                </c:pt>
                <c:pt idx="5599">
                  <c:v>42553.375134953705</c:v>
                </c:pt>
                <c:pt idx="5600">
                  <c:v>42553.375493749998</c:v>
                </c:pt>
                <c:pt idx="5601">
                  <c:v>42553.375843287038</c:v>
                </c:pt>
                <c:pt idx="5602">
                  <c:v>42553.376234490737</c:v>
                </c:pt>
                <c:pt idx="5603">
                  <c:v>42553.376613425928</c:v>
                </c:pt>
                <c:pt idx="5604">
                  <c:v>42553.377008101852</c:v>
                </c:pt>
                <c:pt idx="5605">
                  <c:v>42553.377427546293</c:v>
                </c:pt>
                <c:pt idx="5606">
                  <c:v>42553.377847916665</c:v>
                </c:pt>
                <c:pt idx="5607">
                  <c:v>42553.378281249999</c:v>
                </c:pt>
                <c:pt idx="5608">
                  <c:v>42553.378629166669</c:v>
                </c:pt>
                <c:pt idx="5609">
                  <c:v>42553.379030787037</c:v>
                </c:pt>
                <c:pt idx="5610">
                  <c:v>42553.379449537038</c:v>
                </c:pt>
                <c:pt idx="5611">
                  <c:v>42553.379887499999</c:v>
                </c:pt>
                <c:pt idx="5612">
                  <c:v>42553.38035486111</c:v>
                </c:pt>
                <c:pt idx="5613">
                  <c:v>42553.380843287036</c:v>
                </c:pt>
                <c:pt idx="5614">
                  <c:v>42553.381327083334</c:v>
                </c:pt>
                <c:pt idx="5615">
                  <c:v>42553.381716898148</c:v>
                </c:pt>
                <c:pt idx="5616">
                  <c:v>42553.381723611114</c:v>
                </c:pt>
                <c:pt idx="5617">
                  <c:v>42553.381730555557</c:v>
                </c:pt>
                <c:pt idx="5618">
                  <c:v>42553.381737962962</c:v>
                </c:pt>
                <c:pt idx="5619">
                  <c:v>42553.381745370367</c:v>
                </c:pt>
                <c:pt idx="5620">
                  <c:v>42553.381752777779</c:v>
                </c:pt>
                <c:pt idx="5621">
                  <c:v>42553.381760185184</c:v>
                </c:pt>
                <c:pt idx="5622">
                  <c:v>42553.381767592589</c:v>
                </c:pt>
                <c:pt idx="5623">
                  <c:v>42553.381775000002</c:v>
                </c:pt>
                <c:pt idx="5624">
                  <c:v>42553.381782407407</c:v>
                </c:pt>
                <c:pt idx="5625">
                  <c:v>42553.381789814812</c:v>
                </c:pt>
                <c:pt idx="5626">
                  <c:v>42553.381797453701</c:v>
                </c:pt>
                <c:pt idx="5627">
                  <c:v>42553.381804861114</c:v>
                </c:pt>
                <c:pt idx="5628">
                  <c:v>42553.381812037034</c:v>
                </c:pt>
                <c:pt idx="5629">
                  <c:v>42553.381819675924</c:v>
                </c:pt>
                <c:pt idx="5630">
                  <c:v>42553.381827083336</c:v>
                </c:pt>
                <c:pt idx="5631">
                  <c:v>42553.381834490741</c:v>
                </c:pt>
                <c:pt idx="5632">
                  <c:v>42553.381841898146</c:v>
                </c:pt>
                <c:pt idx="5633">
                  <c:v>42553.381849305559</c:v>
                </c:pt>
                <c:pt idx="5634">
                  <c:v>42553.381856712964</c:v>
                </c:pt>
                <c:pt idx="5635">
                  <c:v>42553.381864120369</c:v>
                </c:pt>
                <c:pt idx="5636">
                  <c:v>42553.381871527781</c:v>
                </c:pt>
                <c:pt idx="5637">
                  <c:v>42553.381879166664</c:v>
                </c:pt>
                <c:pt idx="5638">
                  <c:v>42553.381886342591</c:v>
                </c:pt>
                <c:pt idx="5639">
                  <c:v>42553.381893749996</c:v>
                </c:pt>
                <c:pt idx="5640">
                  <c:v>42553.381901388886</c:v>
                </c:pt>
                <c:pt idx="5641">
                  <c:v>42553.381908796298</c:v>
                </c:pt>
                <c:pt idx="5642">
                  <c:v>42553.381916435188</c:v>
                </c:pt>
                <c:pt idx="5643">
                  <c:v>42553.381923842593</c:v>
                </c:pt>
                <c:pt idx="5644">
                  <c:v>42553.381931249998</c:v>
                </c:pt>
                <c:pt idx="5645">
                  <c:v>42553.381938888888</c:v>
                </c:pt>
                <c:pt idx="5646">
                  <c:v>42553.381946296293</c:v>
                </c:pt>
                <c:pt idx="5647">
                  <c:v>42553.381953703705</c:v>
                </c:pt>
                <c:pt idx="5648">
                  <c:v>42553.38196111111</c:v>
                </c:pt>
                <c:pt idx="5649">
                  <c:v>42553.381968518515</c:v>
                </c:pt>
                <c:pt idx="5650">
                  <c:v>42553.381975925928</c:v>
                </c:pt>
                <c:pt idx="5651">
                  <c:v>42553.381983333333</c:v>
                </c:pt>
                <c:pt idx="5652">
                  <c:v>42553.381990740738</c:v>
                </c:pt>
                <c:pt idx="5653">
                  <c:v>42553.381998379627</c:v>
                </c:pt>
                <c:pt idx="5654">
                  <c:v>42553.38200578704</c:v>
                </c:pt>
                <c:pt idx="5655">
                  <c:v>42553.382013425929</c:v>
                </c:pt>
                <c:pt idx="5656">
                  <c:v>42553.382021296296</c:v>
                </c:pt>
                <c:pt idx="5657">
                  <c:v>42553.382028935186</c:v>
                </c:pt>
                <c:pt idx="5658">
                  <c:v>42553.382036574076</c:v>
                </c:pt>
                <c:pt idx="5659">
                  <c:v>42553.382044212965</c:v>
                </c:pt>
                <c:pt idx="5660">
                  <c:v>42553.38205162037</c:v>
                </c:pt>
                <c:pt idx="5661">
                  <c:v>42553.38205925926</c:v>
                </c:pt>
                <c:pt idx="5662">
                  <c:v>42553.382066666665</c:v>
                </c:pt>
                <c:pt idx="5663">
                  <c:v>42553.382074305555</c:v>
                </c:pt>
                <c:pt idx="5664">
                  <c:v>42553.38208171296</c:v>
                </c:pt>
                <c:pt idx="5665">
                  <c:v>42553.38208935185</c:v>
                </c:pt>
                <c:pt idx="5666">
                  <c:v>42553.382096759262</c:v>
                </c:pt>
                <c:pt idx="5667">
                  <c:v>42553.382104166667</c:v>
                </c:pt>
                <c:pt idx="5668">
                  <c:v>42553.382111805557</c:v>
                </c:pt>
                <c:pt idx="5669">
                  <c:v>42553.382118981484</c:v>
                </c:pt>
                <c:pt idx="5670">
                  <c:v>42553.382126157405</c:v>
                </c:pt>
                <c:pt idx="5671">
                  <c:v>42553.382133564817</c:v>
                </c:pt>
                <c:pt idx="5672">
                  <c:v>42553.382140740738</c:v>
                </c:pt>
                <c:pt idx="5673">
                  <c:v>42553.382147916665</c:v>
                </c:pt>
                <c:pt idx="5674">
                  <c:v>42553.382155555555</c:v>
                </c:pt>
                <c:pt idx="5675">
                  <c:v>42553.38216296296</c:v>
                </c:pt>
                <c:pt idx="5676">
                  <c:v>42553.382170370372</c:v>
                </c:pt>
                <c:pt idx="5677">
                  <c:v>42553.382177777778</c:v>
                </c:pt>
                <c:pt idx="5678">
                  <c:v>42553.382185185183</c:v>
                </c:pt>
                <c:pt idx="5679">
                  <c:v>42553.382192592595</c:v>
                </c:pt>
                <c:pt idx="5680">
                  <c:v>42553.3822</c:v>
                </c:pt>
                <c:pt idx="5681">
                  <c:v>42553.382207407405</c:v>
                </c:pt>
                <c:pt idx="5682">
                  <c:v>42553.382215046295</c:v>
                </c:pt>
                <c:pt idx="5683">
                  <c:v>42553.382222222222</c:v>
                </c:pt>
                <c:pt idx="5684">
                  <c:v>42553.382229861112</c:v>
                </c:pt>
                <c:pt idx="5685">
                  <c:v>42553.382237268517</c:v>
                </c:pt>
                <c:pt idx="5686">
                  <c:v>42553.38224467593</c:v>
                </c:pt>
                <c:pt idx="5687">
                  <c:v>42553.382252314812</c:v>
                </c:pt>
                <c:pt idx="5688">
                  <c:v>42553.382259722224</c:v>
                </c:pt>
                <c:pt idx="5689">
                  <c:v>42553.382267129629</c:v>
                </c:pt>
                <c:pt idx="5690">
                  <c:v>42553.382274537034</c:v>
                </c:pt>
                <c:pt idx="5691">
                  <c:v>42553.382281944447</c:v>
                </c:pt>
                <c:pt idx="5692">
                  <c:v>42553.382289583336</c:v>
                </c:pt>
                <c:pt idx="5693">
                  <c:v>42553.382296990741</c:v>
                </c:pt>
                <c:pt idx="5694">
                  <c:v>42553.382304398147</c:v>
                </c:pt>
                <c:pt idx="5695">
                  <c:v>42553.382311805559</c:v>
                </c:pt>
                <c:pt idx="5696">
                  <c:v>42553.382319212964</c:v>
                </c:pt>
                <c:pt idx="5697">
                  <c:v>42553.382326851854</c:v>
                </c:pt>
                <c:pt idx="5698">
                  <c:v>42553.382334259259</c:v>
                </c:pt>
                <c:pt idx="5699">
                  <c:v>42553.382341666664</c:v>
                </c:pt>
                <c:pt idx="5700">
                  <c:v>42553.382349074076</c:v>
                </c:pt>
                <c:pt idx="5701">
                  <c:v>42553.382356481481</c:v>
                </c:pt>
                <c:pt idx="5702">
                  <c:v>42553.382364120371</c:v>
                </c:pt>
                <c:pt idx="5703">
                  <c:v>42553.382371527776</c:v>
                </c:pt>
                <c:pt idx="5704">
                  <c:v>42553.382378935188</c:v>
                </c:pt>
                <c:pt idx="5705">
                  <c:v>42553.382386342593</c:v>
                </c:pt>
                <c:pt idx="5706">
                  <c:v>42553.382393749998</c:v>
                </c:pt>
                <c:pt idx="5707">
                  <c:v>42553.382401157411</c:v>
                </c:pt>
                <c:pt idx="5708">
                  <c:v>42553.382408564816</c:v>
                </c:pt>
                <c:pt idx="5709">
                  <c:v>42553.382415972221</c:v>
                </c:pt>
                <c:pt idx="5710">
                  <c:v>42553.38242361111</c:v>
                </c:pt>
                <c:pt idx="5711">
                  <c:v>42553.382431018515</c:v>
                </c:pt>
                <c:pt idx="5712">
                  <c:v>42553.382438425928</c:v>
                </c:pt>
                <c:pt idx="5713">
                  <c:v>42553.382445833333</c:v>
                </c:pt>
                <c:pt idx="5714">
                  <c:v>42553.382453240738</c:v>
                </c:pt>
                <c:pt idx="5715">
                  <c:v>42553.38246064815</c:v>
                </c:pt>
                <c:pt idx="5716">
                  <c:v>42553.382468055555</c:v>
                </c:pt>
                <c:pt idx="5717">
                  <c:v>42553.38247546296</c:v>
                </c:pt>
                <c:pt idx="5718">
                  <c:v>42553.38248310185</c:v>
                </c:pt>
                <c:pt idx="5719">
                  <c:v>42553.382490509262</c:v>
                </c:pt>
                <c:pt idx="5720">
                  <c:v>42553.382497916667</c:v>
                </c:pt>
                <c:pt idx="5721">
                  <c:v>42553.382505324073</c:v>
                </c:pt>
                <c:pt idx="5722">
                  <c:v>42553.382512731485</c:v>
                </c:pt>
                <c:pt idx="5723">
                  <c:v>42553.382520370367</c:v>
                </c:pt>
                <c:pt idx="5724">
                  <c:v>42553.38252777778</c:v>
                </c:pt>
                <c:pt idx="5725">
                  <c:v>42553.382535185185</c:v>
                </c:pt>
                <c:pt idx="5726">
                  <c:v>42553.38254259259</c:v>
                </c:pt>
                <c:pt idx="5727">
                  <c:v>42553.382550000002</c:v>
                </c:pt>
                <c:pt idx="5728">
                  <c:v>42553.382557638892</c:v>
                </c:pt>
                <c:pt idx="5729">
                  <c:v>42553.382565046297</c:v>
                </c:pt>
                <c:pt idx="5730">
                  <c:v>42553.382572453702</c:v>
                </c:pt>
                <c:pt idx="5731">
                  <c:v>42553.382580092592</c:v>
                </c:pt>
                <c:pt idx="5732">
                  <c:v>42553.382587499997</c:v>
                </c:pt>
                <c:pt idx="5733">
                  <c:v>42553.382595138886</c:v>
                </c:pt>
                <c:pt idx="5734">
                  <c:v>42553.382602777776</c:v>
                </c:pt>
                <c:pt idx="5735">
                  <c:v>42553.382610185188</c:v>
                </c:pt>
                <c:pt idx="5736">
                  <c:v>42553.382617824071</c:v>
                </c:pt>
                <c:pt idx="5737">
                  <c:v>42553.382625231483</c:v>
                </c:pt>
                <c:pt idx="5738">
                  <c:v>42553.382632870373</c:v>
                </c:pt>
                <c:pt idx="5739">
                  <c:v>42553.382640277778</c:v>
                </c:pt>
                <c:pt idx="5740">
                  <c:v>42553.382647685183</c:v>
                </c:pt>
                <c:pt idx="5741">
                  <c:v>42553.382655324072</c:v>
                </c:pt>
                <c:pt idx="5742">
                  <c:v>42553.382662731485</c:v>
                </c:pt>
                <c:pt idx="5743">
                  <c:v>42553.382670370367</c:v>
                </c:pt>
                <c:pt idx="5744">
                  <c:v>42553.382677777779</c:v>
                </c:pt>
                <c:pt idx="5745">
                  <c:v>42553.382685185185</c:v>
                </c:pt>
                <c:pt idx="5746">
                  <c:v>42553.382692824074</c:v>
                </c:pt>
                <c:pt idx="5747">
                  <c:v>42553.382700231479</c:v>
                </c:pt>
                <c:pt idx="5748">
                  <c:v>42553.382707870369</c:v>
                </c:pt>
                <c:pt idx="5749">
                  <c:v>42553.382715277781</c:v>
                </c:pt>
                <c:pt idx="5750">
                  <c:v>42553.382722685186</c:v>
                </c:pt>
                <c:pt idx="5751">
                  <c:v>42553.382730324076</c:v>
                </c:pt>
                <c:pt idx="5752">
                  <c:v>42553.382737731481</c:v>
                </c:pt>
                <c:pt idx="5753">
                  <c:v>42553.382745138886</c:v>
                </c:pt>
                <c:pt idx="5754">
                  <c:v>42553.382752777776</c:v>
                </c:pt>
                <c:pt idx="5755">
                  <c:v>42553.382760185188</c:v>
                </c:pt>
                <c:pt idx="5756">
                  <c:v>42553.38276782407</c:v>
                </c:pt>
                <c:pt idx="5757">
                  <c:v>42553.382775231483</c:v>
                </c:pt>
                <c:pt idx="5758">
                  <c:v>42553.382782638888</c:v>
                </c:pt>
                <c:pt idx="5759">
                  <c:v>42553.382790046293</c:v>
                </c:pt>
                <c:pt idx="5760">
                  <c:v>42553.382797453705</c:v>
                </c:pt>
                <c:pt idx="5761">
                  <c:v>42553.38280486111</c:v>
                </c:pt>
                <c:pt idx="5762">
                  <c:v>42553.382812268515</c:v>
                </c:pt>
                <c:pt idx="5763">
                  <c:v>42553.382819675928</c:v>
                </c:pt>
                <c:pt idx="5764">
                  <c:v>42553.382827083333</c:v>
                </c:pt>
                <c:pt idx="5765">
                  <c:v>42553.382834490738</c:v>
                </c:pt>
                <c:pt idx="5766">
                  <c:v>42553.382842129628</c:v>
                </c:pt>
                <c:pt idx="5767">
                  <c:v>42553.38284953704</c:v>
                </c:pt>
                <c:pt idx="5768">
                  <c:v>42553.382856944445</c:v>
                </c:pt>
                <c:pt idx="5769">
                  <c:v>42553.38286435185</c:v>
                </c:pt>
                <c:pt idx="5770">
                  <c:v>42553.382871759262</c:v>
                </c:pt>
                <c:pt idx="5771">
                  <c:v>42553.382879166667</c:v>
                </c:pt>
                <c:pt idx="5772">
                  <c:v>42553.382886805557</c:v>
                </c:pt>
                <c:pt idx="5773">
                  <c:v>42553.382894212962</c:v>
                </c:pt>
                <c:pt idx="5774">
                  <c:v>42553.382901620367</c:v>
                </c:pt>
                <c:pt idx="5775">
                  <c:v>42553.382909259257</c:v>
                </c:pt>
                <c:pt idx="5776">
                  <c:v>42553.382916666669</c:v>
                </c:pt>
                <c:pt idx="5777">
                  <c:v>42553.382924074074</c:v>
                </c:pt>
                <c:pt idx="5778">
                  <c:v>42553.382931481479</c:v>
                </c:pt>
                <c:pt idx="5779">
                  <c:v>42553.382939120369</c:v>
                </c:pt>
                <c:pt idx="5780">
                  <c:v>42553.382946527781</c:v>
                </c:pt>
                <c:pt idx="5781">
                  <c:v>42553.382953935186</c:v>
                </c:pt>
                <c:pt idx="5782">
                  <c:v>42553.382961342591</c:v>
                </c:pt>
                <c:pt idx="5783">
                  <c:v>42553.382968749997</c:v>
                </c:pt>
                <c:pt idx="5784">
                  <c:v>42553.382976388886</c:v>
                </c:pt>
                <c:pt idx="5785">
                  <c:v>42553.382983796299</c:v>
                </c:pt>
                <c:pt idx="5786">
                  <c:v>42553.382991203704</c:v>
                </c:pt>
                <c:pt idx="5787">
                  <c:v>42553.382998611109</c:v>
                </c:pt>
                <c:pt idx="5788">
                  <c:v>42553.383006018521</c:v>
                </c:pt>
                <c:pt idx="5789">
                  <c:v>42553.383013657411</c:v>
                </c:pt>
                <c:pt idx="5790">
                  <c:v>42553.383021064816</c:v>
                </c:pt>
                <c:pt idx="5791">
                  <c:v>42553.383028472221</c:v>
                </c:pt>
                <c:pt idx="5792">
                  <c:v>42553.38303611111</c:v>
                </c:pt>
                <c:pt idx="5793">
                  <c:v>42553.383043518515</c:v>
                </c:pt>
                <c:pt idx="5794">
                  <c:v>42553.383050925928</c:v>
                </c:pt>
                <c:pt idx="5795">
                  <c:v>42553.383058333333</c:v>
                </c:pt>
                <c:pt idx="5796">
                  <c:v>42553.383065740738</c:v>
                </c:pt>
                <c:pt idx="5797">
                  <c:v>42553.383073379628</c:v>
                </c:pt>
                <c:pt idx="5798">
                  <c:v>42553.38308078704</c:v>
                </c:pt>
                <c:pt idx="5799">
                  <c:v>42553.383088425922</c:v>
                </c:pt>
                <c:pt idx="5800">
                  <c:v>42553.383095833335</c:v>
                </c:pt>
                <c:pt idx="5801">
                  <c:v>42553.383103472224</c:v>
                </c:pt>
                <c:pt idx="5802">
                  <c:v>42553.383110879629</c:v>
                </c:pt>
                <c:pt idx="5803">
                  <c:v>42553.383118287034</c:v>
                </c:pt>
                <c:pt idx="5804">
                  <c:v>42553.383125925924</c:v>
                </c:pt>
                <c:pt idx="5805">
                  <c:v>42553.383133564814</c:v>
                </c:pt>
                <c:pt idx="5806">
                  <c:v>42553.383140972219</c:v>
                </c:pt>
                <c:pt idx="5807">
                  <c:v>42553.383148611108</c:v>
                </c:pt>
                <c:pt idx="5808">
                  <c:v>42553.383156018521</c:v>
                </c:pt>
                <c:pt idx="5809">
                  <c:v>42553.38316365741</c:v>
                </c:pt>
                <c:pt idx="5810">
                  <c:v>42553.383171064816</c:v>
                </c:pt>
                <c:pt idx="5811">
                  <c:v>42553.383178703705</c:v>
                </c:pt>
                <c:pt idx="5812">
                  <c:v>42553.38318611111</c:v>
                </c:pt>
                <c:pt idx="5813">
                  <c:v>42553.38319375</c:v>
                </c:pt>
                <c:pt idx="5814">
                  <c:v>42553.383201157405</c:v>
                </c:pt>
                <c:pt idx="5815">
                  <c:v>42553.383208796295</c:v>
                </c:pt>
                <c:pt idx="5816">
                  <c:v>42553.383216203707</c:v>
                </c:pt>
                <c:pt idx="5817">
                  <c:v>42553.383223842589</c:v>
                </c:pt>
                <c:pt idx="5818">
                  <c:v>42553.383231250002</c:v>
                </c:pt>
                <c:pt idx="5819">
                  <c:v>42553.383238888891</c:v>
                </c:pt>
                <c:pt idx="5820">
                  <c:v>42553.383246527781</c:v>
                </c:pt>
                <c:pt idx="5821">
                  <c:v>42553.383253935186</c:v>
                </c:pt>
                <c:pt idx="5822">
                  <c:v>42553.383261574076</c:v>
                </c:pt>
                <c:pt idx="5823">
                  <c:v>42553.383268981481</c:v>
                </c:pt>
                <c:pt idx="5824">
                  <c:v>42553.38327662037</c:v>
                </c:pt>
                <c:pt idx="5825">
                  <c:v>42553.383284027776</c:v>
                </c:pt>
                <c:pt idx="5826">
                  <c:v>42553.383420833336</c:v>
                </c:pt>
                <c:pt idx="5827">
                  <c:v>42553.383508796294</c:v>
                </c:pt>
                <c:pt idx="5828">
                  <c:v>42553.383515740737</c:v>
                </c:pt>
                <c:pt idx="5829">
                  <c:v>42553.383522685188</c:v>
                </c:pt>
                <c:pt idx="5830">
                  <c:v>42553.383530092593</c:v>
                </c:pt>
                <c:pt idx="5831">
                  <c:v>42553.383537499998</c:v>
                </c:pt>
                <c:pt idx="5832">
                  <c:v>42553.38354490741</c:v>
                </c:pt>
                <c:pt idx="5833">
                  <c:v>42553.383552314815</c:v>
                </c:pt>
                <c:pt idx="5834">
                  <c:v>42553.383559953705</c:v>
                </c:pt>
                <c:pt idx="5835">
                  <c:v>42553.38356736111</c:v>
                </c:pt>
                <c:pt idx="5836">
                  <c:v>42553.383574768515</c:v>
                </c:pt>
                <c:pt idx="5837">
                  <c:v>42553.383582175928</c:v>
                </c:pt>
                <c:pt idx="5838">
                  <c:v>42553.383589583333</c:v>
                </c:pt>
                <c:pt idx="5839">
                  <c:v>42553.383596990738</c:v>
                </c:pt>
                <c:pt idx="5840">
                  <c:v>42553.38360439815</c:v>
                </c:pt>
                <c:pt idx="5841">
                  <c:v>42553.383611805555</c:v>
                </c:pt>
                <c:pt idx="5842">
                  <c:v>42553.383619444445</c:v>
                </c:pt>
                <c:pt idx="5843">
                  <c:v>42553.38362685185</c:v>
                </c:pt>
                <c:pt idx="5844">
                  <c:v>42553.383634490739</c:v>
                </c:pt>
                <c:pt idx="5845">
                  <c:v>42553.383641898145</c:v>
                </c:pt>
                <c:pt idx="5846">
                  <c:v>42553.383649305557</c:v>
                </c:pt>
                <c:pt idx="5847">
                  <c:v>42553.383656944447</c:v>
                </c:pt>
                <c:pt idx="5848">
                  <c:v>42553.383664351852</c:v>
                </c:pt>
                <c:pt idx="5849">
                  <c:v>42553.383671990741</c:v>
                </c:pt>
                <c:pt idx="5850">
                  <c:v>42553.383679629631</c:v>
                </c:pt>
                <c:pt idx="5851">
                  <c:v>42553.383687037036</c:v>
                </c:pt>
                <c:pt idx="5852">
                  <c:v>42553.383694675926</c:v>
                </c:pt>
                <c:pt idx="5853">
                  <c:v>42553.383702314815</c:v>
                </c:pt>
                <c:pt idx="5854">
                  <c:v>42553.383709953705</c:v>
                </c:pt>
                <c:pt idx="5855">
                  <c:v>42553.383717592595</c:v>
                </c:pt>
                <c:pt idx="5856">
                  <c:v>42553.383725</c:v>
                </c:pt>
                <c:pt idx="5857">
                  <c:v>42553.383732638889</c:v>
                </c:pt>
                <c:pt idx="5858">
                  <c:v>42553.383740277779</c:v>
                </c:pt>
                <c:pt idx="5859">
                  <c:v>42553.383747685184</c:v>
                </c:pt>
                <c:pt idx="5860">
                  <c:v>42553.383755324074</c:v>
                </c:pt>
                <c:pt idx="5861">
                  <c:v>42553.383762962963</c:v>
                </c:pt>
                <c:pt idx="5862">
                  <c:v>42553.383770370368</c:v>
                </c:pt>
                <c:pt idx="5863">
                  <c:v>42553.383778009258</c:v>
                </c:pt>
                <c:pt idx="5864">
                  <c:v>42553.383785416663</c:v>
                </c:pt>
                <c:pt idx="5865">
                  <c:v>42553.383793055553</c:v>
                </c:pt>
                <c:pt idx="5866">
                  <c:v>42553.383800694442</c:v>
                </c:pt>
                <c:pt idx="5867">
                  <c:v>42553.383808333332</c:v>
                </c:pt>
                <c:pt idx="5868">
                  <c:v>42553.383815740737</c:v>
                </c:pt>
                <c:pt idx="5869">
                  <c:v>42553.383823379627</c:v>
                </c:pt>
                <c:pt idx="5870">
                  <c:v>42553.383831018517</c:v>
                </c:pt>
                <c:pt idx="5871">
                  <c:v>42553.383838425929</c:v>
                </c:pt>
                <c:pt idx="5872">
                  <c:v>42553.383846064811</c:v>
                </c:pt>
                <c:pt idx="5873">
                  <c:v>42553.383853472224</c:v>
                </c:pt>
                <c:pt idx="5874">
                  <c:v>42553.383860879629</c:v>
                </c:pt>
                <c:pt idx="5875">
                  <c:v>42553.383868287034</c:v>
                </c:pt>
                <c:pt idx="5876">
                  <c:v>42553.383875694446</c:v>
                </c:pt>
                <c:pt idx="5877">
                  <c:v>42553.383883333336</c:v>
                </c:pt>
                <c:pt idx="5878">
                  <c:v>42553.383891203703</c:v>
                </c:pt>
                <c:pt idx="5879">
                  <c:v>42553.383898842592</c:v>
                </c:pt>
                <c:pt idx="5880">
                  <c:v>42553.383906481482</c:v>
                </c:pt>
                <c:pt idx="5881">
                  <c:v>42553.383913888887</c:v>
                </c:pt>
                <c:pt idx="5882">
                  <c:v>42553.383921527777</c:v>
                </c:pt>
                <c:pt idx="5883">
                  <c:v>42553.383929166666</c:v>
                </c:pt>
                <c:pt idx="5884">
                  <c:v>42553.383936805556</c:v>
                </c:pt>
                <c:pt idx="5885">
                  <c:v>42553.383944212961</c:v>
                </c:pt>
                <c:pt idx="5886">
                  <c:v>42553.383951851851</c:v>
                </c:pt>
                <c:pt idx="5887">
                  <c:v>42553.38395949074</c:v>
                </c:pt>
                <c:pt idx="5888">
                  <c:v>42553.38396712963</c:v>
                </c:pt>
                <c:pt idx="5889">
                  <c:v>42553.38397476852</c:v>
                </c:pt>
                <c:pt idx="5890">
                  <c:v>42553.383982407409</c:v>
                </c:pt>
                <c:pt idx="5891">
                  <c:v>42553.383989814814</c:v>
                </c:pt>
                <c:pt idx="5892">
                  <c:v>42553.383997453704</c:v>
                </c:pt>
                <c:pt idx="5893">
                  <c:v>42553.384005092594</c:v>
                </c:pt>
                <c:pt idx="5894">
                  <c:v>42553.384012731483</c:v>
                </c:pt>
                <c:pt idx="5895">
                  <c:v>42553.384020138888</c:v>
                </c:pt>
                <c:pt idx="5896">
                  <c:v>42553.384027777778</c:v>
                </c:pt>
                <c:pt idx="5897">
                  <c:v>42553.384035416668</c:v>
                </c:pt>
                <c:pt idx="5898">
                  <c:v>42553.384043055557</c:v>
                </c:pt>
                <c:pt idx="5899">
                  <c:v>42553.384050462962</c:v>
                </c:pt>
                <c:pt idx="5900">
                  <c:v>42553.384058101852</c:v>
                </c:pt>
                <c:pt idx="5901">
                  <c:v>42553.384065740742</c:v>
                </c:pt>
                <c:pt idx="5902">
                  <c:v>42553.384073379631</c:v>
                </c:pt>
                <c:pt idx="5903">
                  <c:v>42553.384081018521</c:v>
                </c:pt>
                <c:pt idx="5904">
                  <c:v>42553.384088425926</c:v>
                </c:pt>
                <c:pt idx="5905">
                  <c:v>42553.384096064816</c:v>
                </c:pt>
                <c:pt idx="5906">
                  <c:v>42553.384103703705</c:v>
                </c:pt>
                <c:pt idx="5907">
                  <c:v>42553.384111111111</c:v>
                </c:pt>
                <c:pt idx="5908">
                  <c:v>42553.38411875</c:v>
                </c:pt>
                <c:pt idx="5909">
                  <c:v>42553.38412638889</c:v>
                </c:pt>
                <c:pt idx="5910">
                  <c:v>42553.38413402778</c:v>
                </c:pt>
                <c:pt idx="5911">
                  <c:v>42553.384141666669</c:v>
                </c:pt>
                <c:pt idx="5912">
                  <c:v>42553.384149074074</c:v>
                </c:pt>
                <c:pt idx="5913">
                  <c:v>42553.384156944441</c:v>
                </c:pt>
                <c:pt idx="5914">
                  <c:v>42553.384164351854</c:v>
                </c:pt>
                <c:pt idx="5915">
                  <c:v>42553.384171990743</c:v>
                </c:pt>
                <c:pt idx="5916">
                  <c:v>42553.384179629633</c:v>
                </c:pt>
                <c:pt idx="5917">
                  <c:v>42553.384187268515</c:v>
                </c:pt>
                <c:pt idx="5918">
                  <c:v>42553.384194675928</c:v>
                </c:pt>
                <c:pt idx="5919">
                  <c:v>42553.384202314817</c:v>
                </c:pt>
                <c:pt idx="5920">
                  <c:v>42553.384209953707</c:v>
                </c:pt>
                <c:pt idx="5921">
                  <c:v>42553.384217592589</c:v>
                </c:pt>
                <c:pt idx="5922">
                  <c:v>42553.384225000002</c:v>
                </c:pt>
                <c:pt idx="5923">
                  <c:v>42553.384232638891</c:v>
                </c:pt>
                <c:pt idx="5924">
                  <c:v>42553.384240277781</c:v>
                </c:pt>
                <c:pt idx="5925">
                  <c:v>42553.384247916663</c:v>
                </c:pt>
                <c:pt idx="5926">
                  <c:v>42553.384255555553</c:v>
                </c:pt>
                <c:pt idx="5927">
                  <c:v>42553.384263194443</c:v>
                </c:pt>
                <c:pt idx="5928">
                  <c:v>42553.384270601855</c:v>
                </c:pt>
                <c:pt idx="5929">
                  <c:v>42553.384278240737</c:v>
                </c:pt>
                <c:pt idx="5930">
                  <c:v>42553.384285879627</c:v>
                </c:pt>
                <c:pt idx="5931">
                  <c:v>42553.384293518517</c:v>
                </c:pt>
                <c:pt idx="5932">
                  <c:v>42553.384301157406</c:v>
                </c:pt>
                <c:pt idx="5933">
                  <c:v>42553.384308796296</c:v>
                </c:pt>
                <c:pt idx="5934">
                  <c:v>42553.384316435186</c:v>
                </c:pt>
                <c:pt idx="5935">
                  <c:v>42553.384324074075</c:v>
                </c:pt>
                <c:pt idx="5936">
                  <c:v>42553.384331712965</c:v>
                </c:pt>
                <c:pt idx="5937">
                  <c:v>42553.38433912037</c:v>
                </c:pt>
                <c:pt idx="5938">
                  <c:v>42553.384346990744</c:v>
                </c:pt>
                <c:pt idx="5939">
                  <c:v>42553.384354398149</c:v>
                </c:pt>
                <c:pt idx="5940">
                  <c:v>42553.384362268516</c:v>
                </c:pt>
                <c:pt idx="5941">
                  <c:v>42553.384369675929</c:v>
                </c:pt>
                <c:pt idx="5942">
                  <c:v>42553.384377546296</c:v>
                </c:pt>
                <c:pt idx="5943">
                  <c:v>42553.384384953701</c:v>
                </c:pt>
                <c:pt idx="5944">
                  <c:v>42553.38439259259</c:v>
                </c:pt>
                <c:pt idx="5945">
                  <c:v>42553.384400462965</c:v>
                </c:pt>
                <c:pt idx="5946">
                  <c:v>42553.38440787037</c:v>
                </c:pt>
                <c:pt idx="5947">
                  <c:v>42553.384415509259</c:v>
                </c:pt>
                <c:pt idx="5948">
                  <c:v>42553.384423148149</c:v>
                </c:pt>
                <c:pt idx="5949">
                  <c:v>42553.384430787039</c:v>
                </c:pt>
                <c:pt idx="5950">
                  <c:v>42553.384438194444</c:v>
                </c:pt>
                <c:pt idx="5951">
                  <c:v>42553.384445833333</c:v>
                </c:pt>
                <c:pt idx="5952">
                  <c:v>42553.384453472223</c:v>
                </c:pt>
                <c:pt idx="5953">
                  <c:v>42553.384461111113</c:v>
                </c:pt>
                <c:pt idx="5954">
                  <c:v>42553.384468750002</c:v>
                </c:pt>
                <c:pt idx="5955">
                  <c:v>42553.384476388892</c:v>
                </c:pt>
                <c:pt idx="5956">
                  <c:v>42553.384484027774</c:v>
                </c:pt>
                <c:pt idx="5957">
                  <c:v>42553.384491666664</c:v>
                </c:pt>
                <c:pt idx="5958">
                  <c:v>42553.384499537038</c:v>
                </c:pt>
                <c:pt idx="5959">
                  <c:v>42553.384507175928</c:v>
                </c:pt>
                <c:pt idx="5960">
                  <c:v>42553.384514814818</c:v>
                </c:pt>
                <c:pt idx="5961">
                  <c:v>42553.384522453707</c:v>
                </c:pt>
                <c:pt idx="5962">
                  <c:v>42553.38453009259</c:v>
                </c:pt>
                <c:pt idx="5963">
                  <c:v>42553.384537731479</c:v>
                </c:pt>
                <c:pt idx="5964">
                  <c:v>42553.384545601853</c:v>
                </c:pt>
                <c:pt idx="5965">
                  <c:v>42553.384553240743</c:v>
                </c:pt>
                <c:pt idx="5966">
                  <c:v>42553.384560879633</c:v>
                </c:pt>
                <c:pt idx="5967">
                  <c:v>42553.384568518515</c:v>
                </c:pt>
                <c:pt idx="5968">
                  <c:v>42553.384576157405</c:v>
                </c:pt>
                <c:pt idx="5969">
                  <c:v>42553.384583796294</c:v>
                </c:pt>
                <c:pt idx="5970">
                  <c:v>42553.384591435184</c:v>
                </c:pt>
                <c:pt idx="5971">
                  <c:v>42553.384599074074</c:v>
                </c:pt>
                <c:pt idx="5972">
                  <c:v>42553.384606944448</c:v>
                </c:pt>
                <c:pt idx="5973">
                  <c:v>42553.38461458333</c:v>
                </c:pt>
                <c:pt idx="5974">
                  <c:v>42553.38462222222</c:v>
                </c:pt>
                <c:pt idx="5975">
                  <c:v>42553.38462986111</c:v>
                </c:pt>
                <c:pt idx="5976">
                  <c:v>42553.384637499999</c:v>
                </c:pt>
                <c:pt idx="5977">
                  <c:v>42553.384645138889</c:v>
                </c:pt>
                <c:pt idx="5978">
                  <c:v>42553.384652777779</c:v>
                </c:pt>
                <c:pt idx="5979">
                  <c:v>42553.384660416668</c:v>
                </c:pt>
                <c:pt idx="5980">
                  <c:v>42553.384668055558</c:v>
                </c:pt>
                <c:pt idx="5981">
                  <c:v>42553.384675925925</c:v>
                </c:pt>
                <c:pt idx="5982">
                  <c:v>42553.384683564815</c:v>
                </c:pt>
                <c:pt idx="5983">
                  <c:v>42553.384691203704</c:v>
                </c:pt>
                <c:pt idx="5984">
                  <c:v>42553.384698842594</c:v>
                </c:pt>
                <c:pt idx="5985">
                  <c:v>42553.384706481484</c:v>
                </c:pt>
                <c:pt idx="5986">
                  <c:v>42553.384714120373</c:v>
                </c:pt>
                <c:pt idx="5987">
                  <c:v>42553.384721759256</c:v>
                </c:pt>
                <c:pt idx="5988">
                  <c:v>42553.384729398145</c:v>
                </c:pt>
                <c:pt idx="5989">
                  <c:v>42553.384737037035</c:v>
                </c:pt>
                <c:pt idx="5990">
                  <c:v>42553.384744675925</c:v>
                </c:pt>
                <c:pt idx="5991">
                  <c:v>42553.384752314814</c:v>
                </c:pt>
                <c:pt idx="5992">
                  <c:v>42553.384759953704</c:v>
                </c:pt>
                <c:pt idx="5993">
                  <c:v>42553.384767824071</c:v>
                </c:pt>
                <c:pt idx="5994">
                  <c:v>42553.384775231483</c:v>
                </c:pt>
                <c:pt idx="5995">
                  <c:v>42553.38478310185</c:v>
                </c:pt>
                <c:pt idx="5996">
                  <c:v>42553.38479074074</c:v>
                </c:pt>
                <c:pt idx="5997">
                  <c:v>42553.38479837963</c:v>
                </c:pt>
                <c:pt idx="5998">
                  <c:v>42553.384806018519</c:v>
                </c:pt>
                <c:pt idx="5999">
                  <c:v>42553.384813657409</c:v>
                </c:pt>
                <c:pt idx="6000">
                  <c:v>42553.384821296298</c:v>
                </c:pt>
                <c:pt idx="6001">
                  <c:v>42553.384828935188</c:v>
                </c:pt>
                <c:pt idx="6002">
                  <c:v>42553.384836805555</c:v>
                </c:pt>
                <c:pt idx="6003">
                  <c:v>42553.384844444445</c:v>
                </c:pt>
                <c:pt idx="6004">
                  <c:v>42553.384852083334</c:v>
                </c:pt>
                <c:pt idx="6005">
                  <c:v>42553.384859953701</c:v>
                </c:pt>
                <c:pt idx="6006">
                  <c:v>42553.384867592591</c:v>
                </c:pt>
                <c:pt idx="6007">
                  <c:v>42553.384875462965</c:v>
                </c:pt>
                <c:pt idx="6008">
                  <c:v>42553.384883101855</c:v>
                </c:pt>
                <c:pt idx="6009">
                  <c:v>42553.384890740737</c:v>
                </c:pt>
                <c:pt idx="6010">
                  <c:v>42553.384898611112</c:v>
                </c:pt>
                <c:pt idx="6011">
                  <c:v>42553.384906250001</c:v>
                </c:pt>
                <c:pt idx="6012">
                  <c:v>42553.384913888891</c:v>
                </c:pt>
                <c:pt idx="6013">
                  <c:v>42553.384921759258</c:v>
                </c:pt>
                <c:pt idx="6014">
                  <c:v>42553.384929398148</c:v>
                </c:pt>
                <c:pt idx="6015">
                  <c:v>42553.384937037037</c:v>
                </c:pt>
                <c:pt idx="6016">
                  <c:v>42553.384944675927</c:v>
                </c:pt>
                <c:pt idx="6017">
                  <c:v>42553.384952546294</c:v>
                </c:pt>
                <c:pt idx="6018">
                  <c:v>42553.384960185183</c:v>
                </c:pt>
                <c:pt idx="6019">
                  <c:v>42553.384967824073</c:v>
                </c:pt>
                <c:pt idx="6020">
                  <c:v>42553.384975462963</c:v>
                </c:pt>
                <c:pt idx="6021">
                  <c:v>42553.38498333333</c:v>
                </c:pt>
                <c:pt idx="6022">
                  <c:v>42553.384990972219</c:v>
                </c:pt>
                <c:pt idx="6023">
                  <c:v>42553.384998842594</c:v>
                </c:pt>
                <c:pt idx="6024">
                  <c:v>42553.385006481483</c:v>
                </c:pt>
                <c:pt idx="6025">
                  <c:v>42553.385014120373</c:v>
                </c:pt>
                <c:pt idx="6026">
                  <c:v>42553.385021759263</c:v>
                </c:pt>
                <c:pt idx="6027">
                  <c:v>42553.385029398145</c:v>
                </c:pt>
                <c:pt idx="6028">
                  <c:v>42553.385037268519</c:v>
                </c:pt>
                <c:pt idx="6029">
                  <c:v>42553.385044907409</c:v>
                </c:pt>
                <c:pt idx="6030">
                  <c:v>42553.385052546299</c:v>
                </c:pt>
                <c:pt idx="6031">
                  <c:v>42553.385060185188</c:v>
                </c:pt>
                <c:pt idx="6032">
                  <c:v>42553.385067824071</c:v>
                </c:pt>
                <c:pt idx="6033">
                  <c:v>42553.38507546296</c:v>
                </c:pt>
                <c:pt idx="6034">
                  <c:v>42553.385082870373</c:v>
                </c:pt>
                <c:pt idx="6035">
                  <c:v>42553.38509074074</c:v>
                </c:pt>
                <c:pt idx="6036">
                  <c:v>42553.385098148145</c:v>
                </c:pt>
                <c:pt idx="6037">
                  <c:v>42553.385105787034</c:v>
                </c:pt>
                <c:pt idx="6038">
                  <c:v>42553.385113425924</c:v>
                </c:pt>
                <c:pt idx="6039">
                  <c:v>42553.385121064814</c:v>
                </c:pt>
                <c:pt idx="6040">
                  <c:v>42553.385128935188</c:v>
                </c:pt>
                <c:pt idx="6041">
                  <c:v>42553.385136574077</c:v>
                </c:pt>
                <c:pt idx="6042">
                  <c:v>42553.38514421296</c:v>
                </c:pt>
                <c:pt idx="6043">
                  <c:v>42553.38515185185</c:v>
                </c:pt>
                <c:pt idx="6044">
                  <c:v>42553.385159490739</c:v>
                </c:pt>
                <c:pt idx="6045">
                  <c:v>42553.385167129629</c:v>
                </c:pt>
                <c:pt idx="6046">
                  <c:v>42553.385174768518</c:v>
                </c:pt>
                <c:pt idx="6047">
                  <c:v>42553.385182407408</c:v>
                </c:pt>
                <c:pt idx="6048">
                  <c:v>42553.385190046298</c:v>
                </c:pt>
                <c:pt idx="6049">
                  <c:v>42553.385197685187</c:v>
                </c:pt>
                <c:pt idx="6050">
                  <c:v>42553.385205324077</c:v>
                </c:pt>
                <c:pt idx="6051">
                  <c:v>42553.385213194444</c:v>
                </c:pt>
                <c:pt idx="6052">
                  <c:v>42553.385220833334</c:v>
                </c:pt>
                <c:pt idx="6053">
                  <c:v>42553.385228472223</c:v>
                </c:pt>
                <c:pt idx="6054">
                  <c:v>42553.385236111113</c:v>
                </c:pt>
                <c:pt idx="6055">
                  <c:v>42553.385243750003</c:v>
                </c:pt>
                <c:pt idx="6056">
                  <c:v>42553.385251388892</c:v>
                </c:pt>
                <c:pt idx="6057">
                  <c:v>42553.385259027775</c:v>
                </c:pt>
                <c:pt idx="6058">
                  <c:v>42553.385266666664</c:v>
                </c:pt>
                <c:pt idx="6059">
                  <c:v>42553.385274305554</c:v>
                </c:pt>
                <c:pt idx="6060">
                  <c:v>42553.385282175928</c:v>
                </c:pt>
                <c:pt idx="6061">
                  <c:v>42553.385289814818</c:v>
                </c:pt>
                <c:pt idx="6062">
                  <c:v>42553.3852974537</c:v>
                </c:pt>
                <c:pt idx="6063">
                  <c:v>42553.38530509259</c:v>
                </c:pt>
                <c:pt idx="6064">
                  <c:v>42553.38531273148</c:v>
                </c:pt>
                <c:pt idx="6065">
                  <c:v>42553.385320370369</c:v>
                </c:pt>
                <c:pt idx="6066">
                  <c:v>42553.385328009259</c:v>
                </c:pt>
                <c:pt idx="6067">
                  <c:v>42553.385335648149</c:v>
                </c:pt>
                <c:pt idx="6068">
                  <c:v>42553.385343518516</c:v>
                </c:pt>
                <c:pt idx="6069">
                  <c:v>42553.385351157405</c:v>
                </c:pt>
                <c:pt idx="6070">
                  <c:v>42553.385358796295</c:v>
                </c:pt>
                <c:pt idx="6071">
                  <c:v>42553.385366435185</c:v>
                </c:pt>
                <c:pt idx="6072">
                  <c:v>42553.385374305559</c:v>
                </c:pt>
                <c:pt idx="6073">
                  <c:v>42553.385381944441</c:v>
                </c:pt>
                <c:pt idx="6074">
                  <c:v>42553.385389583331</c:v>
                </c:pt>
                <c:pt idx="6075">
                  <c:v>42553.38539722222</c:v>
                </c:pt>
                <c:pt idx="6076">
                  <c:v>42553.385405092595</c:v>
                </c:pt>
                <c:pt idx="6077">
                  <c:v>42553.385412731484</c:v>
                </c:pt>
                <c:pt idx="6078">
                  <c:v>42553.385420370367</c:v>
                </c:pt>
                <c:pt idx="6079">
                  <c:v>42553.385428009256</c:v>
                </c:pt>
                <c:pt idx="6080">
                  <c:v>42553.385435648146</c:v>
                </c:pt>
                <c:pt idx="6081">
                  <c:v>42553.385443287036</c:v>
                </c:pt>
                <c:pt idx="6082">
                  <c:v>42553.38545115741</c:v>
                </c:pt>
                <c:pt idx="6083">
                  <c:v>42553.3854587963</c:v>
                </c:pt>
                <c:pt idx="6084">
                  <c:v>42553.385466435182</c:v>
                </c:pt>
                <c:pt idx="6085">
                  <c:v>42553.385474074072</c:v>
                </c:pt>
                <c:pt idx="6086">
                  <c:v>42553.385481712961</c:v>
                </c:pt>
                <c:pt idx="6087">
                  <c:v>42553.385489583336</c:v>
                </c:pt>
                <c:pt idx="6088">
                  <c:v>42553.385497222225</c:v>
                </c:pt>
                <c:pt idx="6089">
                  <c:v>42553.385504861108</c:v>
                </c:pt>
                <c:pt idx="6090">
                  <c:v>42553.385512499997</c:v>
                </c:pt>
                <c:pt idx="6091">
                  <c:v>42553.385520370372</c:v>
                </c:pt>
                <c:pt idx="6092">
                  <c:v>42553.385528240738</c:v>
                </c:pt>
                <c:pt idx="6093">
                  <c:v>42553.385535879628</c:v>
                </c:pt>
                <c:pt idx="6094">
                  <c:v>42553.385543518518</c:v>
                </c:pt>
                <c:pt idx="6095">
                  <c:v>42553.385551157407</c:v>
                </c:pt>
                <c:pt idx="6096">
                  <c:v>42553.385558796297</c:v>
                </c:pt>
                <c:pt idx="6097">
                  <c:v>42553.385566666664</c:v>
                </c:pt>
                <c:pt idx="6098">
                  <c:v>42553.385574305554</c:v>
                </c:pt>
                <c:pt idx="6099">
                  <c:v>42553.385581944443</c:v>
                </c:pt>
                <c:pt idx="6100">
                  <c:v>42553.385589814818</c:v>
                </c:pt>
                <c:pt idx="6101">
                  <c:v>42553.385597453707</c:v>
                </c:pt>
                <c:pt idx="6102">
                  <c:v>42553.38560509259</c:v>
                </c:pt>
                <c:pt idx="6103">
                  <c:v>42553.385612731479</c:v>
                </c:pt>
                <c:pt idx="6104">
                  <c:v>42553.385620601854</c:v>
                </c:pt>
                <c:pt idx="6105">
                  <c:v>42553.385628240743</c:v>
                </c:pt>
                <c:pt idx="6106">
                  <c:v>42553.38563611111</c:v>
                </c:pt>
                <c:pt idx="6107">
                  <c:v>42553.38564375</c:v>
                </c:pt>
                <c:pt idx="6108">
                  <c:v>42553.38565138889</c:v>
                </c:pt>
                <c:pt idx="6109">
                  <c:v>42553.385659259256</c:v>
                </c:pt>
                <c:pt idx="6110">
                  <c:v>42553.385666898146</c:v>
                </c:pt>
                <c:pt idx="6111">
                  <c:v>42553.38567476852</c:v>
                </c:pt>
                <c:pt idx="6112">
                  <c:v>42553.38568240741</c:v>
                </c:pt>
                <c:pt idx="6113">
                  <c:v>42553.3856900463</c:v>
                </c:pt>
                <c:pt idx="6114">
                  <c:v>42553.385697916667</c:v>
                </c:pt>
                <c:pt idx="6115">
                  <c:v>42553.385705555556</c:v>
                </c:pt>
                <c:pt idx="6116">
                  <c:v>42553.385713425923</c:v>
                </c:pt>
                <c:pt idx="6117">
                  <c:v>42553.385721064813</c:v>
                </c:pt>
                <c:pt idx="6118">
                  <c:v>42553.385728935187</c:v>
                </c:pt>
                <c:pt idx="6119">
                  <c:v>42553.385736574077</c:v>
                </c:pt>
                <c:pt idx="6120">
                  <c:v>42553.385744444444</c:v>
                </c:pt>
                <c:pt idx="6121">
                  <c:v>42553.385752083334</c:v>
                </c:pt>
                <c:pt idx="6122">
                  <c:v>42553.3857599537</c:v>
                </c:pt>
                <c:pt idx="6123">
                  <c:v>42553.38576759259</c:v>
                </c:pt>
                <c:pt idx="6124">
                  <c:v>42553.385775462964</c:v>
                </c:pt>
                <c:pt idx="6125">
                  <c:v>42553.385783101854</c:v>
                </c:pt>
                <c:pt idx="6126">
                  <c:v>42553.385790740744</c:v>
                </c:pt>
                <c:pt idx="6127">
                  <c:v>42553.385798611111</c:v>
                </c:pt>
                <c:pt idx="6128">
                  <c:v>42553.385806481485</c:v>
                </c:pt>
                <c:pt idx="6129">
                  <c:v>42553.385814351852</c:v>
                </c:pt>
                <c:pt idx="6130">
                  <c:v>42553.385822453703</c:v>
                </c:pt>
                <c:pt idx="6131">
                  <c:v>42553.385830324078</c:v>
                </c:pt>
                <c:pt idx="6132">
                  <c:v>42553.385838425929</c:v>
                </c:pt>
                <c:pt idx="6133">
                  <c:v>42553.385846296296</c:v>
                </c:pt>
                <c:pt idx="6134">
                  <c:v>42553.385853935186</c:v>
                </c:pt>
                <c:pt idx="6135">
                  <c:v>42553.385861805553</c:v>
                </c:pt>
                <c:pt idx="6136">
                  <c:v>42553.385869675927</c:v>
                </c:pt>
                <c:pt idx="6137">
                  <c:v>42553.385877546294</c:v>
                </c:pt>
                <c:pt idx="6138">
                  <c:v>42553.385885416668</c:v>
                </c:pt>
                <c:pt idx="6139">
                  <c:v>42553.385893287035</c:v>
                </c:pt>
                <c:pt idx="6140">
                  <c:v>42553.38590115741</c:v>
                </c:pt>
                <c:pt idx="6141">
                  <c:v>42553.385908796299</c:v>
                </c:pt>
                <c:pt idx="6142">
                  <c:v>42553.385916898151</c:v>
                </c:pt>
                <c:pt idx="6143">
                  <c:v>42553.385924768518</c:v>
                </c:pt>
                <c:pt idx="6144">
                  <c:v>42553.386215972219</c:v>
                </c:pt>
                <c:pt idx="6145">
                  <c:v>42553.387563888886</c:v>
                </c:pt>
                <c:pt idx="6146">
                  <c:v>42553.387993518518</c:v>
                </c:pt>
                <c:pt idx="6147">
                  <c:v>42553.389150925927</c:v>
                </c:pt>
                <c:pt idx="6148">
                  <c:v>42553.39061736111</c:v>
                </c:pt>
                <c:pt idx="6149">
                  <c:v>42553.391013194443</c:v>
                </c:pt>
                <c:pt idx="6150">
                  <c:v>42553.391043518517</c:v>
                </c:pt>
                <c:pt idx="6151">
                  <c:v>42553.391077083332</c:v>
                </c:pt>
                <c:pt idx="6152">
                  <c:v>42553.391120370368</c:v>
                </c:pt>
                <c:pt idx="6153">
                  <c:v>42553.391174999997</c:v>
                </c:pt>
                <c:pt idx="6154">
                  <c:v>42553.391236342592</c:v>
                </c:pt>
                <c:pt idx="6155">
                  <c:v>42553.391312268519</c:v>
                </c:pt>
                <c:pt idx="6156">
                  <c:v>42553.391399537039</c:v>
                </c:pt>
                <c:pt idx="6157">
                  <c:v>42553.391506481479</c:v>
                </c:pt>
                <c:pt idx="6158">
                  <c:v>42553.391627546298</c:v>
                </c:pt>
                <c:pt idx="6159">
                  <c:v>42553.391743518521</c:v>
                </c:pt>
                <c:pt idx="6160">
                  <c:v>42553.391863194447</c:v>
                </c:pt>
                <c:pt idx="6161">
                  <c:v>42553.391987499999</c:v>
                </c:pt>
                <c:pt idx="6162">
                  <c:v>42553.392108333333</c:v>
                </c:pt>
                <c:pt idx="6163">
                  <c:v>42553.392231018515</c:v>
                </c:pt>
                <c:pt idx="6164">
                  <c:v>42553.392362268518</c:v>
                </c:pt>
                <c:pt idx="6165">
                  <c:v>42553.392496527777</c:v>
                </c:pt>
                <c:pt idx="6166">
                  <c:v>42553.392637962963</c:v>
                </c:pt>
                <c:pt idx="6167">
                  <c:v>42553.392781712966</c:v>
                </c:pt>
                <c:pt idx="6168">
                  <c:v>42553.392925925924</c:v>
                </c:pt>
                <c:pt idx="6169">
                  <c:v>42553.393066898148</c:v>
                </c:pt>
                <c:pt idx="6170">
                  <c:v>42553.393209259259</c:v>
                </c:pt>
                <c:pt idx="6171">
                  <c:v>42553.393357407411</c:v>
                </c:pt>
                <c:pt idx="6172">
                  <c:v>42553.393502777777</c:v>
                </c:pt>
                <c:pt idx="6173">
                  <c:v>42553.393653703701</c:v>
                </c:pt>
                <c:pt idx="6174">
                  <c:v>42553.393806018517</c:v>
                </c:pt>
                <c:pt idx="6175">
                  <c:v>42553.393960879628</c:v>
                </c:pt>
                <c:pt idx="6176">
                  <c:v>42553.394110416666</c:v>
                </c:pt>
                <c:pt idx="6177">
                  <c:v>42553.394261574074</c:v>
                </c:pt>
                <c:pt idx="6178">
                  <c:v>42553.39440902778</c:v>
                </c:pt>
                <c:pt idx="6179">
                  <c:v>42553.394562731482</c:v>
                </c:pt>
                <c:pt idx="6180">
                  <c:v>42553.394712499998</c:v>
                </c:pt>
                <c:pt idx="6181">
                  <c:v>42553.394864814814</c:v>
                </c:pt>
                <c:pt idx="6182">
                  <c:v>42553.395028240739</c:v>
                </c:pt>
                <c:pt idx="6183">
                  <c:v>42553.39519166667</c:v>
                </c:pt>
                <c:pt idx="6184">
                  <c:v>42553.395354398148</c:v>
                </c:pt>
                <c:pt idx="6185">
                  <c:v>42553.395518287034</c:v>
                </c:pt>
                <c:pt idx="6186">
                  <c:v>42553.395678703702</c:v>
                </c:pt>
                <c:pt idx="6187">
                  <c:v>42553.395876388888</c:v>
                </c:pt>
                <c:pt idx="6188">
                  <c:v>42553.396081018516</c:v>
                </c:pt>
                <c:pt idx="6189">
                  <c:v>42553.396297916668</c:v>
                </c:pt>
                <c:pt idx="6190">
                  <c:v>42553.396502314812</c:v>
                </c:pt>
                <c:pt idx="6191">
                  <c:v>42553.396697222219</c:v>
                </c:pt>
                <c:pt idx="6192">
                  <c:v>42553.396917824073</c:v>
                </c:pt>
                <c:pt idx="6193">
                  <c:v>42553.397127314813</c:v>
                </c:pt>
                <c:pt idx="6194">
                  <c:v>42553.397332638888</c:v>
                </c:pt>
                <c:pt idx="6195">
                  <c:v>42553.397565509258</c:v>
                </c:pt>
                <c:pt idx="6196">
                  <c:v>42553.397798148151</c:v>
                </c:pt>
                <c:pt idx="6197">
                  <c:v>42553.398051620374</c:v>
                </c:pt>
                <c:pt idx="6198">
                  <c:v>42553.398290740741</c:v>
                </c:pt>
                <c:pt idx="6199">
                  <c:v>42553.398569212965</c:v>
                </c:pt>
                <c:pt idx="6200">
                  <c:v>42553.398826620367</c:v>
                </c:pt>
                <c:pt idx="6201">
                  <c:v>42553.399006250002</c:v>
                </c:pt>
                <c:pt idx="6202">
                  <c:v>42553.399024305552</c:v>
                </c:pt>
                <c:pt idx="6203">
                  <c:v>42553.399036574076</c:v>
                </c:pt>
                <c:pt idx="6204">
                  <c:v>42553.399047222221</c:v>
                </c:pt>
                <c:pt idx="6205">
                  <c:v>42553.399056481481</c:v>
                </c:pt>
                <c:pt idx="6206">
                  <c:v>42553.399064351855</c:v>
                </c:pt>
                <c:pt idx="6207">
                  <c:v>42553.399071759261</c:v>
                </c:pt>
                <c:pt idx="6208">
                  <c:v>42553.399078935188</c:v>
                </c:pt>
                <c:pt idx="6209">
                  <c:v>42553.399086574071</c:v>
                </c:pt>
                <c:pt idx="6210">
                  <c:v>42553.39909421296</c:v>
                </c:pt>
                <c:pt idx="6211">
                  <c:v>42553.39910185185</c:v>
                </c:pt>
                <c:pt idx="6212">
                  <c:v>42553.399109953702</c:v>
                </c:pt>
                <c:pt idx="6213">
                  <c:v>42553.399117824076</c:v>
                </c:pt>
                <c:pt idx="6214">
                  <c:v>42553.399126620374</c:v>
                </c:pt>
                <c:pt idx="6215">
                  <c:v>42553.399135416665</c:v>
                </c:pt>
                <c:pt idx="6216">
                  <c:v>42553.399144675925</c:v>
                </c:pt>
                <c:pt idx="6217">
                  <c:v>42553.399154166669</c:v>
                </c:pt>
                <c:pt idx="6218">
                  <c:v>42553.399164120368</c:v>
                </c:pt>
                <c:pt idx="6219">
                  <c:v>42553.399174074075</c:v>
                </c:pt>
                <c:pt idx="6220">
                  <c:v>42553.399182870373</c:v>
                </c:pt>
                <c:pt idx="6221">
                  <c:v>42553.39919074074</c:v>
                </c:pt>
                <c:pt idx="6222">
                  <c:v>42553.399197916668</c:v>
                </c:pt>
                <c:pt idx="6223">
                  <c:v>42553.399204629626</c:v>
                </c:pt>
                <c:pt idx="6224">
                  <c:v>42553.399211111115</c:v>
                </c:pt>
                <c:pt idx="6225">
                  <c:v>42553.399217592596</c:v>
                </c:pt>
                <c:pt idx="6226">
                  <c:v>42553.399223611108</c:v>
                </c:pt>
                <c:pt idx="6227">
                  <c:v>42553.399229629627</c:v>
                </c:pt>
                <c:pt idx="6228">
                  <c:v>42553.399235648147</c:v>
                </c:pt>
                <c:pt idx="6229">
                  <c:v>42553.399241435189</c:v>
                </c:pt>
                <c:pt idx="6230">
                  <c:v>42553.399246990739</c:v>
                </c:pt>
                <c:pt idx="6231">
                  <c:v>42553.399252777781</c:v>
                </c:pt>
                <c:pt idx="6232">
                  <c:v>42553.399258333331</c:v>
                </c:pt>
                <c:pt idx="6233">
                  <c:v>42553.399263888889</c:v>
                </c:pt>
                <c:pt idx="6234">
                  <c:v>42553.399269212961</c:v>
                </c:pt>
                <c:pt idx="6235">
                  <c:v>42553.399274768519</c:v>
                </c:pt>
                <c:pt idx="6236">
                  <c:v>42553.399280092592</c:v>
                </c:pt>
                <c:pt idx="6237">
                  <c:v>42553.399285416664</c:v>
                </c:pt>
                <c:pt idx="6238">
                  <c:v>42553.399290972222</c:v>
                </c:pt>
                <c:pt idx="6239">
                  <c:v>42553.399296296295</c:v>
                </c:pt>
                <c:pt idx="6240">
                  <c:v>42553.399301851852</c:v>
                </c:pt>
                <c:pt idx="6241">
                  <c:v>42553.399307175925</c:v>
                </c:pt>
                <c:pt idx="6242">
                  <c:v>42553.399312731482</c:v>
                </c:pt>
                <c:pt idx="6243">
                  <c:v>42553.399318055555</c:v>
                </c:pt>
                <c:pt idx="6244">
                  <c:v>42553.399323611113</c:v>
                </c:pt>
                <c:pt idx="6245">
                  <c:v>42553.39932916667</c:v>
                </c:pt>
                <c:pt idx="6246">
                  <c:v>42553.39933472222</c:v>
                </c:pt>
                <c:pt idx="6247">
                  <c:v>42553.399340046293</c:v>
                </c:pt>
                <c:pt idx="6248">
                  <c:v>42553.399345370373</c:v>
                </c:pt>
                <c:pt idx="6249">
                  <c:v>42553.399350694446</c:v>
                </c:pt>
                <c:pt idx="6250">
                  <c:v>42553.399355787034</c:v>
                </c:pt>
                <c:pt idx="6251">
                  <c:v>42553.39936087963</c:v>
                </c:pt>
                <c:pt idx="6252">
                  <c:v>42553.399366203703</c:v>
                </c:pt>
                <c:pt idx="6253">
                  <c:v>42553.399371296298</c:v>
                </c:pt>
                <c:pt idx="6254">
                  <c:v>42553.399376620371</c:v>
                </c:pt>
                <c:pt idx="6255">
                  <c:v>42553.399381944444</c:v>
                </c:pt>
                <c:pt idx="6256">
                  <c:v>42553.39938703704</c:v>
                </c:pt>
                <c:pt idx="6257">
                  <c:v>42553.399392361112</c:v>
                </c:pt>
                <c:pt idx="6258">
                  <c:v>42553.399397685185</c:v>
                </c:pt>
                <c:pt idx="6259">
                  <c:v>42553.399403009258</c:v>
                </c:pt>
                <c:pt idx="6260">
                  <c:v>42553.399408333331</c:v>
                </c:pt>
                <c:pt idx="6261">
                  <c:v>42553.399413657404</c:v>
                </c:pt>
                <c:pt idx="6262">
                  <c:v>42553.399419212961</c:v>
                </c:pt>
                <c:pt idx="6263">
                  <c:v>42553.399424537034</c:v>
                </c:pt>
                <c:pt idx="6264">
                  <c:v>42553.399429861114</c:v>
                </c:pt>
                <c:pt idx="6265">
                  <c:v>42553.399435416664</c:v>
                </c:pt>
                <c:pt idx="6266">
                  <c:v>42553.399440740737</c:v>
                </c:pt>
                <c:pt idx="6267">
                  <c:v>42553.399446296295</c:v>
                </c:pt>
                <c:pt idx="6268">
                  <c:v>42553.399451851852</c:v>
                </c:pt>
                <c:pt idx="6269">
                  <c:v>42553.399457638887</c:v>
                </c:pt>
                <c:pt idx="6270">
                  <c:v>42553.399463194444</c:v>
                </c:pt>
                <c:pt idx="6271">
                  <c:v>42553.399468981479</c:v>
                </c:pt>
                <c:pt idx="6272">
                  <c:v>42553.399474768521</c:v>
                </c:pt>
                <c:pt idx="6273">
                  <c:v>42553.399480555556</c:v>
                </c:pt>
                <c:pt idx="6274">
                  <c:v>42553.399486342591</c:v>
                </c:pt>
                <c:pt idx="6275">
                  <c:v>42553.399492129633</c:v>
                </c:pt>
                <c:pt idx="6276">
                  <c:v>42553.399497916667</c:v>
                </c:pt>
                <c:pt idx="6277">
                  <c:v>42553.399503703702</c:v>
                </c:pt>
                <c:pt idx="6278">
                  <c:v>42553.399509722221</c:v>
                </c:pt>
                <c:pt idx="6279">
                  <c:v>42553.399515740741</c:v>
                </c:pt>
                <c:pt idx="6280">
                  <c:v>42553.39952175926</c:v>
                </c:pt>
                <c:pt idx="6281">
                  <c:v>42553.399528009257</c:v>
                </c:pt>
                <c:pt idx="6282">
                  <c:v>42553.399534027776</c:v>
                </c:pt>
                <c:pt idx="6283">
                  <c:v>42553.399540509257</c:v>
                </c:pt>
                <c:pt idx="6284">
                  <c:v>42553.399546759261</c:v>
                </c:pt>
                <c:pt idx="6285">
                  <c:v>42553.399553009258</c:v>
                </c:pt>
                <c:pt idx="6286">
                  <c:v>42553.399559490739</c:v>
                </c:pt>
                <c:pt idx="6287">
                  <c:v>42553.39956597222</c:v>
                </c:pt>
                <c:pt idx="6288">
                  <c:v>42553.399572453702</c:v>
                </c:pt>
                <c:pt idx="6289">
                  <c:v>42553.399578935183</c:v>
                </c:pt>
                <c:pt idx="6290">
                  <c:v>42553.399585416664</c:v>
                </c:pt>
                <c:pt idx="6291">
                  <c:v>42553.399592361115</c:v>
                </c:pt>
                <c:pt idx="6292">
                  <c:v>42553.399599305558</c:v>
                </c:pt>
                <c:pt idx="6293">
                  <c:v>42553.399606481478</c:v>
                </c:pt>
                <c:pt idx="6294">
                  <c:v>42553.399613888891</c:v>
                </c:pt>
                <c:pt idx="6295">
                  <c:v>42553.399621296296</c:v>
                </c:pt>
                <c:pt idx="6296">
                  <c:v>42553.399628703701</c:v>
                </c:pt>
                <c:pt idx="6297">
                  <c:v>42553.399636111113</c:v>
                </c:pt>
                <c:pt idx="6298">
                  <c:v>42553.399643750003</c:v>
                </c:pt>
                <c:pt idx="6299">
                  <c:v>42553.399651388892</c:v>
                </c:pt>
                <c:pt idx="6300">
                  <c:v>42553.399659259259</c:v>
                </c:pt>
                <c:pt idx="6301">
                  <c:v>42553.399666898149</c:v>
                </c:pt>
                <c:pt idx="6302">
                  <c:v>42553.399674768516</c:v>
                </c:pt>
                <c:pt idx="6303">
                  <c:v>42553.39968263889</c:v>
                </c:pt>
                <c:pt idx="6304">
                  <c:v>42553.399690509257</c:v>
                </c:pt>
                <c:pt idx="6305">
                  <c:v>42553.399698379631</c:v>
                </c:pt>
                <c:pt idx="6306">
                  <c:v>42553.399706481483</c:v>
                </c:pt>
                <c:pt idx="6307">
                  <c:v>42553.39971435185</c:v>
                </c:pt>
                <c:pt idx="6308">
                  <c:v>42553.399722453702</c:v>
                </c:pt>
                <c:pt idx="6309">
                  <c:v>42553.399730555553</c:v>
                </c:pt>
                <c:pt idx="6310">
                  <c:v>42553.399738657405</c:v>
                </c:pt>
                <c:pt idx="6311">
                  <c:v>42553.399746759256</c:v>
                </c:pt>
                <c:pt idx="6312">
                  <c:v>42553.399755092592</c:v>
                </c:pt>
                <c:pt idx="6313">
                  <c:v>42553.399763425929</c:v>
                </c:pt>
                <c:pt idx="6314">
                  <c:v>42553.399771759257</c:v>
                </c:pt>
                <c:pt idx="6315">
                  <c:v>42553.399780092594</c:v>
                </c:pt>
                <c:pt idx="6316">
                  <c:v>42553.399788657407</c:v>
                </c:pt>
                <c:pt idx="6317">
                  <c:v>42553.399797453705</c:v>
                </c:pt>
                <c:pt idx="6318">
                  <c:v>42553.399806018519</c:v>
                </c:pt>
                <c:pt idx="6319">
                  <c:v>42553.399814814817</c:v>
                </c:pt>
                <c:pt idx="6320">
                  <c:v>42553.399823611115</c:v>
                </c:pt>
                <c:pt idx="6321">
                  <c:v>42553.399832407405</c:v>
                </c:pt>
                <c:pt idx="6322">
                  <c:v>42553.399841435188</c:v>
                </c:pt>
                <c:pt idx="6323">
                  <c:v>42553.399850694441</c:v>
                </c:pt>
                <c:pt idx="6324">
                  <c:v>42553.399859722223</c:v>
                </c:pt>
                <c:pt idx="6325">
                  <c:v>42553.399868981483</c:v>
                </c:pt>
                <c:pt idx="6326">
                  <c:v>42553.399878240743</c:v>
                </c:pt>
                <c:pt idx="6327">
                  <c:v>42553.399887731481</c:v>
                </c:pt>
                <c:pt idx="6328">
                  <c:v>42553.399897222225</c:v>
                </c:pt>
                <c:pt idx="6329">
                  <c:v>42553.399906944447</c:v>
                </c:pt>
                <c:pt idx="6330">
                  <c:v>42553.399916435184</c:v>
                </c:pt>
                <c:pt idx="6331">
                  <c:v>42553.399925925929</c:v>
                </c:pt>
                <c:pt idx="6332">
                  <c:v>42553.399935648151</c:v>
                </c:pt>
                <c:pt idx="6333">
                  <c:v>42553.399945370373</c:v>
                </c:pt>
                <c:pt idx="6334">
                  <c:v>42553.399955324072</c:v>
                </c:pt>
                <c:pt idx="6335">
                  <c:v>42553.399965277778</c:v>
                </c:pt>
                <c:pt idx="6336">
                  <c:v>42553.399975</c:v>
                </c:pt>
                <c:pt idx="6337">
                  <c:v>42553.399984722222</c:v>
                </c:pt>
                <c:pt idx="6338">
                  <c:v>42553.399994444444</c:v>
                </c:pt>
                <c:pt idx="6339">
                  <c:v>42553.400004166666</c:v>
                </c:pt>
                <c:pt idx="6340">
                  <c:v>42553.400013888888</c:v>
                </c:pt>
                <c:pt idx="6341">
                  <c:v>42553.40002361111</c:v>
                </c:pt>
                <c:pt idx="6342">
                  <c:v>42553.400033564816</c:v>
                </c:pt>
                <c:pt idx="6343">
                  <c:v>42553.400043518515</c:v>
                </c:pt>
                <c:pt idx="6344">
                  <c:v>42553.400053472222</c:v>
                </c:pt>
                <c:pt idx="6345">
                  <c:v>42553.400063425928</c:v>
                </c:pt>
                <c:pt idx="6346">
                  <c:v>42553.400073379627</c:v>
                </c:pt>
                <c:pt idx="6347">
                  <c:v>42553.400083333334</c:v>
                </c:pt>
                <c:pt idx="6348">
                  <c:v>42553.40009328704</c:v>
                </c:pt>
                <c:pt idx="6349">
                  <c:v>42553.40010324074</c:v>
                </c:pt>
                <c:pt idx="6350">
                  <c:v>42553.400113194446</c:v>
                </c:pt>
                <c:pt idx="6351">
                  <c:v>42553.40012337963</c:v>
                </c:pt>
                <c:pt idx="6352">
                  <c:v>42553.400133333336</c:v>
                </c:pt>
                <c:pt idx="6353">
                  <c:v>42553.400143287035</c:v>
                </c:pt>
                <c:pt idx="6354">
                  <c:v>42553.400153240742</c:v>
                </c:pt>
                <c:pt idx="6355">
                  <c:v>42553.400163425926</c:v>
                </c:pt>
                <c:pt idx="6356">
                  <c:v>42553.400173611109</c:v>
                </c:pt>
                <c:pt idx="6357">
                  <c:v>42553.400183796293</c:v>
                </c:pt>
                <c:pt idx="6358">
                  <c:v>42553.40019375</c:v>
                </c:pt>
                <c:pt idx="6359">
                  <c:v>42553.400204166668</c:v>
                </c:pt>
                <c:pt idx="6360">
                  <c:v>42553.400214351852</c:v>
                </c:pt>
                <c:pt idx="6361">
                  <c:v>42553.400224537036</c:v>
                </c:pt>
                <c:pt idx="6362">
                  <c:v>42553.400234953704</c:v>
                </c:pt>
                <c:pt idx="6363">
                  <c:v>42553.40024560185</c:v>
                </c:pt>
                <c:pt idx="6364">
                  <c:v>42553.400256250003</c:v>
                </c:pt>
                <c:pt idx="6365">
                  <c:v>42553.400266898148</c:v>
                </c:pt>
                <c:pt idx="6366">
                  <c:v>42553.400277546294</c:v>
                </c:pt>
                <c:pt idx="6367">
                  <c:v>42553.400288425924</c:v>
                </c:pt>
                <c:pt idx="6368">
                  <c:v>42553.400299074077</c:v>
                </c:pt>
                <c:pt idx="6369">
                  <c:v>42553.4003099537</c:v>
                </c:pt>
                <c:pt idx="6370">
                  <c:v>42553.400320833331</c:v>
                </c:pt>
                <c:pt idx="6371">
                  <c:v>42553.400331249999</c:v>
                </c:pt>
                <c:pt idx="6372">
                  <c:v>42553.400341898145</c:v>
                </c:pt>
                <c:pt idx="6373">
                  <c:v>42553.400352546298</c:v>
                </c:pt>
                <c:pt idx="6374">
                  <c:v>42553.400363194443</c:v>
                </c:pt>
                <c:pt idx="6375">
                  <c:v>42553.400373842589</c:v>
                </c:pt>
                <c:pt idx="6376">
                  <c:v>42553.400384490742</c:v>
                </c:pt>
                <c:pt idx="6377">
                  <c:v>42553.400395138888</c:v>
                </c:pt>
                <c:pt idx="6378">
                  <c:v>42553.400411574075</c:v>
                </c:pt>
                <c:pt idx="6379">
                  <c:v>42553.400431944443</c:v>
                </c:pt>
                <c:pt idx="6380">
                  <c:v>42553.400451851849</c:v>
                </c:pt>
                <c:pt idx="6381">
                  <c:v>42553.400471527777</c:v>
                </c:pt>
                <c:pt idx="6382">
                  <c:v>42553.400491435183</c:v>
                </c:pt>
                <c:pt idx="6383">
                  <c:v>42553.400511342596</c:v>
                </c:pt>
                <c:pt idx="6384">
                  <c:v>42553.400531250001</c:v>
                </c:pt>
                <c:pt idx="6385">
                  <c:v>42553.400551157407</c:v>
                </c:pt>
                <c:pt idx="6386">
                  <c:v>42553.400571296297</c:v>
                </c:pt>
                <c:pt idx="6387">
                  <c:v>42553.400591666665</c:v>
                </c:pt>
                <c:pt idx="6388">
                  <c:v>42553.400611574078</c:v>
                </c:pt>
                <c:pt idx="6389">
                  <c:v>42553.400632407407</c:v>
                </c:pt>
                <c:pt idx="6390">
                  <c:v>42553.400653240744</c:v>
                </c:pt>
                <c:pt idx="6391">
                  <c:v>42553.400672916665</c:v>
                </c:pt>
                <c:pt idx="6392">
                  <c:v>42553.40069328704</c:v>
                </c:pt>
                <c:pt idx="6393">
                  <c:v>42553.400713657407</c:v>
                </c:pt>
                <c:pt idx="6394">
                  <c:v>42553.400734027775</c:v>
                </c:pt>
                <c:pt idx="6395">
                  <c:v>42553.400753703703</c:v>
                </c:pt>
                <c:pt idx="6396">
                  <c:v>42553.400774074071</c:v>
                </c:pt>
                <c:pt idx="6397">
                  <c:v>42553.400794212961</c:v>
                </c:pt>
                <c:pt idx="6398">
                  <c:v>42553.400814814813</c:v>
                </c:pt>
                <c:pt idx="6399">
                  <c:v>42553.400835185188</c:v>
                </c:pt>
                <c:pt idx="6400">
                  <c:v>42553.400856250002</c:v>
                </c:pt>
                <c:pt idx="6401">
                  <c:v>42553.40087824074</c:v>
                </c:pt>
                <c:pt idx="6402">
                  <c:v>42553.400900000001</c:v>
                </c:pt>
                <c:pt idx="6403">
                  <c:v>42553.400922685185</c:v>
                </c:pt>
                <c:pt idx="6404">
                  <c:v>42553.400945370369</c:v>
                </c:pt>
                <c:pt idx="6405">
                  <c:v>42553.40096875</c:v>
                </c:pt>
                <c:pt idx="6406">
                  <c:v>42553.400992361108</c:v>
                </c:pt>
                <c:pt idx="6407">
                  <c:v>42553.401015509262</c:v>
                </c:pt>
                <c:pt idx="6408">
                  <c:v>42553.401039351855</c:v>
                </c:pt>
                <c:pt idx="6409">
                  <c:v>42553.401063194447</c:v>
                </c:pt>
                <c:pt idx="6410">
                  <c:v>42553.401087731479</c:v>
                </c:pt>
                <c:pt idx="6411">
                  <c:v>42553.401113425927</c:v>
                </c:pt>
                <c:pt idx="6412">
                  <c:v>42553.401138425928</c:v>
                </c:pt>
                <c:pt idx="6413">
                  <c:v>42553.401162268521</c:v>
                </c:pt>
                <c:pt idx="6414">
                  <c:v>42553.401186805553</c:v>
                </c:pt>
                <c:pt idx="6415">
                  <c:v>42553.401212037039</c:v>
                </c:pt>
                <c:pt idx="6416">
                  <c:v>42553.401237500002</c:v>
                </c:pt>
                <c:pt idx="6417">
                  <c:v>42553.401261805557</c:v>
                </c:pt>
                <c:pt idx="6418">
                  <c:v>42553.401286805558</c:v>
                </c:pt>
                <c:pt idx="6419">
                  <c:v>42553.401311574074</c:v>
                </c:pt>
                <c:pt idx="6420">
                  <c:v>42553.401336574076</c:v>
                </c:pt>
                <c:pt idx="6421">
                  <c:v>42553.401362268516</c:v>
                </c:pt>
                <c:pt idx="6422">
                  <c:v>42553.401390277781</c:v>
                </c:pt>
                <c:pt idx="6423">
                  <c:v>42553.401418055553</c:v>
                </c:pt>
                <c:pt idx="6424">
                  <c:v>42553.401444907409</c:v>
                </c:pt>
                <c:pt idx="6425">
                  <c:v>42553.401472916667</c:v>
                </c:pt>
                <c:pt idx="6426">
                  <c:v>42553.401500925924</c:v>
                </c:pt>
                <c:pt idx="6427">
                  <c:v>42553.401529166666</c:v>
                </c:pt>
                <c:pt idx="6428">
                  <c:v>42553.40155949074</c:v>
                </c:pt>
                <c:pt idx="6429">
                  <c:v>42553.401589583336</c:v>
                </c:pt>
                <c:pt idx="6430">
                  <c:v>42553.40161990741</c:v>
                </c:pt>
                <c:pt idx="6431">
                  <c:v>42553.401650925924</c:v>
                </c:pt>
                <c:pt idx="6432">
                  <c:v>42553.40168171296</c:v>
                </c:pt>
                <c:pt idx="6433">
                  <c:v>42553.401712037034</c:v>
                </c:pt>
                <c:pt idx="6434">
                  <c:v>42553.401743287039</c:v>
                </c:pt>
                <c:pt idx="6435">
                  <c:v>42553.401774537037</c:v>
                </c:pt>
                <c:pt idx="6436">
                  <c:v>42553.401807175927</c:v>
                </c:pt>
                <c:pt idx="6437">
                  <c:v>42553.401840046296</c:v>
                </c:pt>
                <c:pt idx="6438">
                  <c:v>42553.401877083335</c:v>
                </c:pt>
                <c:pt idx="6439">
                  <c:v>42553.401917361109</c:v>
                </c:pt>
                <c:pt idx="6440">
                  <c:v>42553.401957638889</c:v>
                </c:pt>
                <c:pt idx="6441">
                  <c:v>42553.40200347222</c:v>
                </c:pt>
                <c:pt idx="6442">
                  <c:v>42553.402045370371</c:v>
                </c:pt>
                <c:pt idx="6443">
                  <c:v>42553.402091666663</c:v>
                </c:pt>
                <c:pt idx="6444">
                  <c:v>42553.402136805555</c:v>
                </c:pt>
                <c:pt idx="6445">
                  <c:v>42553.40218287037</c:v>
                </c:pt>
                <c:pt idx="6446">
                  <c:v>42553.402228703701</c:v>
                </c:pt>
                <c:pt idx="6447">
                  <c:v>42553.402274768516</c:v>
                </c:pt>
                <c:pt idx="6448">
                  <c:v>42553.402322685186</c:v>
                </c:pt>
                <c:pt idx="6449">
                  <c:v>42553.402370601849</c:v>
                </c:pt>
                <c:pt idx="6450">
                  <c:v>42553.402422222222</c:v>
                </c:pt>
                <c:pt idx="6451">
                  <c:v>42553.402474537033</c:v>
                </c:pt>
                <c:pt idx="6452">
                  <c:v>42553.402530555555</c:v>
                </c:pt>
                <c:pt idx="6453">
                  <c:v>42553.402592824074</c:v>
                </c:pt>
                <c:pt idx="6454">
                  <c:v>42553.402653240744</c:v>
                </c:pt>
                <c:pt idx="6455">
                  <c:v>42553.402715509263</c:v>
                </c:pt>
                <c:pt idx="6456">
                  <c:v>42553.402777777781</c:v>
                </c:pt>
                <c:pt idx="6457">
                  <c:v>42553.402841435185</c:v>
                </c:pt>
                <c:pt idx="6458">
                  <c:v>42553.40290439815</c:v>
                </c:pt>
                <c:pt idx="6459">
                  <c:v>42553.402964120367</c:v>
                </c:pt>
                <c:pt idx="6460">
                  <c:v>42553.403026388885</c:v>
                </c:pt>
                <c:pt idx="6461">
                  <c:v>42553.403087268518</c:v>
                </c:pt>
                <c:pt idx="6462">
                  <c:v>42553.403149074074</c:v>
                </c:pt>
                <c:pt idx="6463">
                  <c:v>42553.403214351849</c:v>
                </c:pt>
                <c:pt idx="6464">
                  <c:v>42553.403281018516</c:v>
                </c:pt>
                <c:pt idx="6465">
                  <c:v>42553.403344675928</c:v>
                </c:pt>
                <c:pt idx="6466">
                  <c:v>42553.403414583336</c:v>
                </c:pt>
                <c:pt idx="6467">
                  <c:v>42553.40348148148</c:v>
                </c:pt>
                <c:pt idx="6468">
                  <c:v>42553.403550925927</c:v>
                </c:pt>
                <c:pt idx="6469">
                  <c:v>42553.403627314816</c:v>
                </c:pt>
                <c:pt idx="6470">
                  <c:v>42553.403714120373</c:v>
                </c:pt>
                <c:pt idx="6471">
                  <c:v>42553.403803009256</c:v>
                </c:pt>
                <c:pt idx="6472">
                  <c:v>42553.403897685188</c:v>
                </c:pt>
                <c:pt idx="6473">
                  <c:v>42553.403998379632</c:v>
                </c:pt>
                <c:pt idx="6474">
                  <c:v>42553.404102314817</c:v>
                </c:pt>
                <c:pt idx="6475">
                  <c:v>42553.40422546296</c:v>
                </c:pt>
                <c:pt idx="6476">
                  <c:v>42553.404339351851</c:v>
                </c:pt>
                <c:pt idx="6477">
                  <c:v>42553.404453009258</c:v>
                </c:pt>
                <c:pt idx="6478">
                  <c:v>42553.404575462962</c:v>
                </c:pt>
                <c:pt idx="6479">
                  <c:v>42553.404692592594</c:v>
                </c:pt>
                <c:pt idx="6480">
                  <c:v>42553.404822685188</c:v>
                </c:pt>
                <c:pt idx="6481">
                  <c:v>42553.404962731482</c:v>
                </c:pt>
                <c:pt idx="6482">
                  <c:v>42553.405096064816</c:v>
                </c:pt>
                <c:pt idx="6483">
                  <c:v>42553.405241898145</c:v>
                </c:pt>
                <c:pt idx="6484">
                  <c:v>42553.405405324076</c:v>
                </c:pt>
                <c:pt idx="6485">
                  <c:v>42553.405581481478</c:v>
                </c:pt>
                <c:pt idx="6486">
                  <c:v>42553.405767129632</c:v>
                </c:pt>
                <c:pt idx="6487">
                  <c:v>42553.405976388887</c:v>
                </c:pt>
                <c:pt idx="6488">
                  <c:v>42553.406179166668</c:v>
                </c:pt>
                <c:pt idx="6489">
                  <c:v>42553.406390046293</c:v>
                </c:pt>
                <c:pt idx="6490">
                  <c:v>42553.40660347222</c:v>
                </c:pt>
                <c:pt idx="6491">
                  <c:v>42553.406806481478</c:v>
                </c:pt>
                <c:pt idx="6492">
                  <c:v>42553.407021064813</c:v>
                </c:pt>
                <c:pt idx="6493">
                  <c:v>42553.407267592593</c:v>
                </c:pt>
                <c:pt idx="6494">
                  <c:v>42553.407545138885</c:v>
                </c:pt>
                <c:pt idx="6495">
                  <c:v>42553.407843518522</c:v>
                </c:pt>
                <c:pt idx="6496">
                  <c:v>42553.408207638888</c:v>
                </c:pt>
                <c:pt idx="6497">
                  <c:v>42553.408593981483</c:v>
                </c:pt>
                <c:pt idx="6498">
                  <c:v>42553.408976157407</c:v>
                </c:pt>
                <c:pt idx="6499">
                  <c:v>42553.409335879631</c:v>
                </c:pt>
                <c:pt idx="6500">
                  <c:v>42553.409651388887</c:v>
                </c:pt>
                <c:pt idx="6501">
                  <c:v>42553.409659027777</c:v>
                </c:pt>
                <c:pt idx="6502">
                  <c:v>42553.409666203705</c:v>
                </c:pt>
                <c:pt idx="6503">
                  <c:v>42553.409673842594</c:v>
                </c:pt>
                <c:pt idx="6504">
                  <c:v>42553.409681481484</c:v>
                </c:pt>
                <c:pt idx="6505">
                  <c:v>42553.409689120374</c:v>
                </c:pt>
                <c:pt idx="6506">
                  <c:v>42553.409696759256</c:v>
                </c:pt>
                <c:pt idx="6507">
                  <c:v>42553.409704398146</c:v>
                </c:pt>
                <c:pt idx="6508">
                  <c:v>42553.409984027778</c:v>
                </c:pt>
                <c:pt idx="6509">
                  <c:v>42553.411210185186</c:v>
                </c:pt>
                <c:pt idx="6510">
                  <c:v>42553.411218287038</c:v>
                </c:pt>
                <c:pt idx="6511">
                  <c:v>42553.411225462965</c:v>
                </c:pt>
                <c:pt idx="6512">
                  <c:v>42553.41123287037</c:v>
                </c:pt>
                <c:pt idx="6513">
                  <c:v>42553.41124050926</c:v>
                </c:pt>
                <c:pt idx="6514">
                  <c:v>42553.41124814815</c:v>
                </c:pt>
                <c:pt idx="6515">
                  <c:v>42553.411255787039</c:v>
                </c:pt>
                <c:pt idx="6516">
                  <c:v>42553.411263425929</c:v>
                </c:pt>
                <c:pt idx="6517">
                  <c:v>42553.411270833334</c:v>
                </c:pt>
                <c:pt idx="6518">
                  <c:v>42553.411278472224</c:v>
                </c:pt>
                <c:pt idx="6519">
                  <c:v>42553.411286111113</c:v>
                </c:pt>
                <c:pt idx="6520">
                  <c:v>42553.41129398148</c:v>
                </c:pt>
                <c:pt idx="6521">
                  <c:v>42553.41130162037</c:v>
                </c:pt>
                <c:pt idx="6522">
                  <c:v>42553.411309490744</c:v>
                </c:pt>
                <c:pt idx="6523">
                  <c:v>42553.411317361111</c:v>
                </c:pt>
                <c:pt idx="6524">
                  <c:v>42553.411325000001</c:v>
                </c:pt>
                <c:pt idx="6525">
                  <c:v>42553.411332870368</c:v>
                </c:pt>
                <c:pt idx="6526">
                  <c:v>42553.411340740742</c:v>
                </c:pt>
                <c:pt idx="6527">
                  <c:v>42553.411348379632</c:v>
                </c:pt>
                <c:pt idx="6528">
                  <c:v>42553.411356249999</c:v>
                </c:pt>
                <c:pt idx="6529">
                  <c:v>42553.411364120373</c:v>
                </c:pt>
                <c:pt idx="6530">
                  <c:v>42553.41137199074</c:v>
                </c:pt>
                <c:pt idx="6531">
                  <c:v>42553.411379861114</c:v>
                </c:pt>
                <c:pt idx="6532">
                  <c:v>42553.411387499997</c:v>
                </c:pt>
                <c:pt idx="6533">
                  <c:v>42553.411395138886</c:v>
                </c:pt>
                <c:pt idx="6534">
                  <c:v>42553.411403009261</c:v>
                </c:pt>
                <c:pt idx="6535">
                  <c:v>42553.41141064815</c:v>
                </c:pt>
                <c:pt idx="6536">
                  <c:v>42553.41141828704</c:v>
                </c:pt>
                <c:pt idx="6537">
                  <c:v>42553.411426157407</c:v>
                </c:pt>
                <c:pt idx="6538">
                  <c:v>42553.411433796296</c:v>
                </c:pt>
                <c:pt idx="6539">
                  <c:v>42553.411441666663</c:v>
                </c:pt>
                <c:pt idx="6540">
                  <c:v>42553.411449537038</c:v>
                </c:pt>
                <c:pt idx="6541">
                  <c:v>42553.411457175927</c:v>
                </c:pt>
                <c:pt idx="6542">
                  <c:v>42553.411465046294</c:v>
                </c:pt>
                <c:pt idx="6543">
                  <c:v>42553.411472916669</c:v>
                </c:pt>
                <c:pt idx="6544">
                  <c:v>42553.411480555558</c:v>
                </c:pt>
                <c:pt idx="6545">
                  <c:v>42553.411488425925</c:v>
                </c:pt>
                <c:pt idx="6546">
                  <c:v>42553.411496296299</c:v>
                </c:pt>
                <c:pt idx="6547">
                  <c:v>42553.411503935182</c:v>
                </c:pt>
                <c:pt idx="6548">
                  <c:v>42553.411511805556</c:v>
                </c:pt>
                <c:pt idx="6549">
                  <c:v>42553.411519675923</c:v>
                </c:pt>
                <c:pt idx="6550">
                  <c:v>42553.411527314813</c:v>
                </c:pt>
                <c:pt idx="6551">
                  <c:v>42553.411535185187</c:v>
                </c:pt>
                <c:pt idx="6552">
                  <c:v>42553.411542824077</c:v>
                </c:pt>
                <c:pt idx="6553">
                  <c:v>42553.411550694444</c:v>
                </c:pt>
                <c:pt idx="6554">
                  <c:v>42553.411558333333</c:v>
                </c:pt>
                <c:pt idx="6555">
                  <c:v>42553.4115662037</c:v>
                </c:pt>
                <c:pt idx="6556">
                  <c:v>42553.41157384259</c:v>
                </c:pt>
                <c:pt idx="6557">
                  <c:v>42553.411581712964</c:v>
                </c:pt>
                <c:pt idx="6558">
                  <c:v>42553.411589583331</c:v>
                </c:pt>
                <c:pt idx="6559">
                  <c:v>42553.411597222221</c:v>
                </c:pt>
                <c:pt idx="6560">
                  <c:v>42553.41160486111</c:v>
                </c:pt>
                <c:pt idx="6561">
                  <c:v>42553.411612731485</c:v>
                </c:pt>
                <c:pt idx="6562">
                  <c:v>42553.411620370367</c:v>
                </c:pt>
                <c:pt idx="6563">
                  <c:v>42553.411628240741</c:v>
                </c:pt>
                <c:pt idx="6564">
                  <c:v>42553.411635879631</c:v>
                </c:pt>
                <c:pt idx="6565">
                  <c:v>42553.411643749998</c:v>
                </c:pt>
                <c:pt idx="6566">
                  <c:v>42553.411651388888</c:v>
                </c:pt>
                <c:pt idx="6567">
                  <c:v>42553.411659027777</c:v>
                </c:pt>
                <c:pt idx="6568">
                  <c:v>42553.411666666667</c:v>
                </c:pt>
                <c:pt idx="6569">
                  <c:v>42553.411674074072</c:v>
                </c:pt>
                <c:pt idx="6570">
                  <c:v>42553.411681712962</c:v>
                </c:pt>
                <c:pt idx="6571">
                  <c:v>42553.411689351851</c:v>
                </c:pt>
                <c:pt idx="6572">
                  <c:v>42553.411696990741</c:v>
                </c:pt>
                <c:pt idx="6573">
                  <c:v>42553.411704398146</c:v>
                </c:pt>
                <c:pt idx="6574">
                  <c:v>42553.41171226852</c:v>
                </c:pt>
                <c:pt idx="6575">
                  <c:v>42553.413039583334</c:v>
                </c:pt>
                <c:pt idx="6576">
                  <c:v>42553.414520370374</c:v>
                </c:pt>
                <c:pt idx="6577">
                  <c:v>42553.416094907407</c:v>
                </c:pt>
                <c:pt idx="6578">
                  <c:v>42553.416161111112</c:v>
                </c:pt>
                <c:pt idx="6579">
                  <c:v>42553.416168055555</c:v>
                </c:pt>
                <c:pt idx="6580">
                  <c:v>42553.41617546296</c:v>
                </c:pt>
                <c:pt idx="6581">
                  <c:v>42553.416183333335</c:v>
                </c:pt>
                <c:pt idx="6582">
                  <c:v>42553.416190972224</c:v>
                </c:pt>
                <c:pt idx="6583">
                  <c:v>42553.416198611114</c:v>
                </c:pt>
                <c:pt idx="6584">
                  <c:v>42553.416206481481</c:v>
                </c:pt>
                <c:pt idx="6585">
                  <c:v>42553.416382407406</c:v>
                </c:pt>
                <c:pt idx="6586">
                  <c:v>42553.416389351849</c:v>
                </c:pt>
                <c:pt idx="6587">
                  <c:v>42553.416396527777</c:v>
                </c:pt>
                <c:pt idx="6588">
                  <c:v>42553.416404166666</c:v>
                </c:pt>
                <c:pt idx="6589">
                  <c:v>42553.416412037041</c:v>
                </c:pt>
                <c:pt idx="6590">
                  <c:v>42553.416419675923</c:v>
                </c:pt>
                <c:pt idx="6591">
                  <c:v>42553.416427546297</c:v>
                </c:pt>
                <c:pt idx="6592">
                  <c:v>42553.416435416664</c:v>
                </c:pt>
                <c:pt idx="6593">
                  <c:v>42553.416612037036</c:v>
                </c:pt>
                <c:pt idx="6594">
                  <c:v>42553.416619212963</c:v>
                </c:pt>
                <c:pt idx="6595">
                  <c:v>42553.416626388891</c:v>
                </c:pt>
                <c:pt idx="6596">
                  <c:v>42553.416634259258</c:v>
                </c:pt>
                <c:pt idx="6597">
                  <c:v>42553.416641898148</c:v>
                </c:pt>
                <c:pt idx="6598">
                  <c:v>42553.416649537037</c:v>
                </c:pt>
                <c:pt idx="6599">
                  <c:v>42553.416657407404</c:v>
                </c:pt>
                <c:pt idx="6600">
                  <c:v>42553.416665046294</c:v>
                </c:pt>
                <c:pt idx="6601">
                  <c:v>42553.417070833333</c:v>
                </c:pt>
                <c:pt idx="6602">
                  <c:v>42553.417078472223</c:v>
                </c:pt>
                <c:pt idx="6603">
                  <c:v>42553.417085879628</c:v>
                </c:pt>
                <c:pt idx="6604">
                  <c:v>42553.417093518518</c:v>
                </c:pt>
                <c:pt idx="6605">
                  <c:v>42553.417101157407</c:v>
                </c:pt>
                <c:pt idx="6606">
                  <c:v>42553.417109027781</c:v>
                </c:pt>
                <c:pt idx="6607">
                  <c:v>42553.417116898148</c:v>
                </c:pt>
                <c:pt idx="6608">
                  <c:v>42553.417124537038</c:v>
                </c:pt>
                <c:pt idx="6609">
                  <c:v>42553.417300925925</c:v>
                </c:pt>
                <c:pt idx="6610">
                  <c:v>42553.417308564814</c:v>
                </c:pt>
                <c:pt idx="6611">
                  <c:v>42553.417315740742</c:v>
                </c:pt>
                <c:pt idx="6612">
                  <c:v>42553.417323379632</c:v>
                </c:pt>
                <c:pt idx="6613">
                  <c:v>42553.417331018522</c:v>
                </c:pt>
                <c:pt idx="6614">
                  <c:v>42553.417338888888</c:v>
                </c:pt>
                <c:pt idx="6615">
                  <c:v>42553.417346527778</c:v>
                </c:pt>
                <c:pt idx="6616">
                  <c:v>42553.417354166668</c:v>
                </c:pt>
                <c:pt idx="6617">
                  <c:v>42553.417530324077</c:v>
                </c:pt>
                <c:pt idx="6618">
                  <c:v>42553.417538194444</c:v>
                </c:pt>
                <c:pt idx="6619">
                  <c:v>42553.417545601849</c:v>
                </c:pt>
                <c:pt idx="6620">
                  <c:v>42553.417553009262</c:v>
                </c:pt>
                <c:pt idx="6621">
                  <c:v>42553.417560879629</c:v>
                </c:pt>
                <c:pt idx="6622">
                  <c:v>42553.417568750003</c:v>
                </c:pt>
                <c:pt idx="6623">
                  <c:v>42553.417576388892</c:v>
                </c:pt>
                <c:pt idx="6624">
                  <c:v>42553.417584259259</c:v>
                </c:pt>
                <c:pt idx="6625">
                  <c:v>42553.417594907405</c:v>
                </c:pt>
                <c:pt idx="6626">
                  <c:v>42553.419264351855</c:v>
                </c:pt>
                <c:pt idx="6627">
                  <c:v>42553.41927175926</c:v>
                </c:pt>
                <c:pt idx="6628">
                  <c:v>42553.419278935187</c:v>
                </c:pt>
                <c:pt idx="6629">
                  <c:v>42553.419286805554</c:v>
                </c:pt>
                <c:pt idx="6630">
                  <c:v>42553.419294444444</c:v>
                </c:pt>
                <c:pt idx="6631">
                  <c:v>42553.419302314818</c:v>
                </c:pt>
                <c:pt idx="6632">
                  <c:v>42553.419310185185</c:v>
                </c:pt>
                <c:pt idx="6633">
                  <c:v>42553.419317824075</c:v>
                </c:pt>
                <c:pt idx="6634">
                  <c:v>42553.419325694442</c:v>
                </c:pt>
                <c:pt idx="6635">
                  <c:v>42553.419333564816</c:v>
                </c:pt>
                <c:pt idx="6636">
                  <c:v>42553.419341435183</c:v>
                </c:pt>
                <c:pt idx="6637">
                  <c:v>42553.419349305557</c:v>
                </c:pt>
                <c:pt idx="6638">
                  <c:v>42553.419357175924</c:v>
                </c:pt>
                <c:pt idx="6639">
                  <c:v>42553.419364814814</c:v>
                </c:pt>
                <c:pt idx="6640">
                  <c:v>42553.419372685188</c:v>
                </c:pt>
                <c:pt idx="6641">
                  <c:v>42553.419380555555</c:v>
                </c:pt>
                <c:pt idx="6642">
                  <c:v>42553.419388425929</c:v>
                </c:pt>
                <c:pt idx="6643">
                  <c:v>42553.419396064812</c:v>
                </c:pt>
                <c:pt idx="6644">
                  <c:v>42553.419403703701</c:v>
                </c:pt>
                <c:pt idx="6645">
                  <c:v>42553.419411342591</c:v>
                </c:pt>
                <c:pt idx="6646">
                  <c:v>42553.419419212965</c:v>
                </c:pt>
                <c:pt idx="6647">
                  <c:v>42553.419426851855</c:v>
                </c:pt>
                <c:pt idx="6648">
                  <c:v>42553.419434490737</c:v>
                </c:pt>
                <c:pt idx="6649">
                  <c:v>42553.419442361112</c:v>
                </c:pt>
                <c:pt idx="6650">
                  <c:v>42553.419450231479</c:v>
                </c:pt>
                <c:pt idx="6651">
                  <c:v>42553.419457870368</c:v>
                </c:pt>
                <c:pt idx="6652">
                  <c:v>42553.419465509258</c:v>
                </c:pt>
                <c:pt idx="6653">
                  <c:v>42553.419473379632</c:v>
                </c:pt>
                <c:pt idx="6654">
                  <c:v>42553.419481018522</c:v>
                </c:pt>
                <c:pt idx="6655">
                  <c:v>42553.419488888889</c:v>
                </c:pt>
                <c:pt idx="6656">
                  <c:v>42553.419496759256</c:v>
                </c:pt>
                <c:pt idx="6657">
                  <c:v>42553.419504398145</c:v>
                </c:pt>
                <c:pt idx="6658">
                  <c:v>42553.419512499997</c:v>
                </c:pt>
                <c:pt idx="6659">
                  <c:v>42553.419520370371</c:v>
                </c:pt>
                <c:pt idx="6660">
                  <c:v>42553.419528240738</c:v>
                </c:pt>
                <c:pt idx="6661">
                  <c:v>42553.419535879628</c:v>
                </c:pt>
                <c:pt idx="6662">
                  <c:v>42553.419543750002</c:v>
                </c:pt>
                <c:pt idx="6663">
                  <c:v>42553.419551620369</c:v>
                </c:pt>
                <c:pt idx="6664">
                  <c:v>42553.419559490743</c:v>
                </c:pt>
                <c:pt idx="6665">
                  <c:v>42553.41956736111</c:v>
                </c:pt>
                <c:pt idx="6666">
                  <c:v>42553.419575</c:v>
                </c:pt>
                <c:pt idx="6667">
                  <c:v>42553.41958263889</c:v>
                </c:pt>
                <c:pt idx="6668">
                  <c:v>42553.419590277779</c:v>
                </c:pt>
                <c:pt idx="6669">
                  <c:v>42553.419597916669</c:v>
                </c:pt>
                <c:pt idx="6670">
                  <c:v>42553.419605787036</c:v>
                </c:pt>
                <c:pt idx="6671">
                  <c:v>42553.419613425925</c:v>
                </c:pt>
                <c:pt idx="6672">
                  <c:v>42553.419621064815</c:v>
                </c:pt>
                <c:pt idx="6673">
                  <c:v>42553.419628935182</c:v>
                </c:pt>
                <c:pt idx="6674">
                  <c:v>42553.419636805556</c:v>
                </c:pt>
                <c:pt idx="6675">
                  <c:v>42553.419644444446</c:v>
                </c:pt>
                <c:pt idx="6676">
                  <c:v>42553.419652314813</c:v>
                </c:pt>
                <c:pt idx="6677">
                  <c:v>42553.419659953703</c:v>
                </c:pt>
                <c:pt idx="6678">
                  <c:v>42553.419667592592</c:v>
                </c:pt>
                <c:pt idx="6679">
                  <c:v>42553.419675462967</c:v>
                </c:pt>
                <c:pt idx="6680">
                  <c:v>42553.419683333334</c:v>
                </c:pt>
                <c:pt idx="6681">
                  <c:v>42553.4196912037</c:v>
                </c:pt>
                <c:pt idx="6682">
                  <c:v>42553.41969884259</c:v>
                </c:pt>
                <c:pt idx="6683">
                  <c:v>42553.419706712964</c:v>
                </c:pt>
                <c:pt idx="6684">
                  <c:v>42553.419714351854</c:v>
                </c:pt>
                <c:pt idx="6685">
                  <c:v>42553.419722222221</c:v>
                </c:pt>
                <c:pt idx="6686">
                  <c:v>42553.419730092595</c:v>
                </c:pt>
                <c:pt idx="6687">
                  <c:v>42553.419737962962</c:v>
                </c:pt>
                <c:pt idx="6688">
                  <c:v>42553.419745833336</c:v>
                </c:pt>
                <c:pt idx="6689">
                  <c:v>42553.419753935188</c:v>
                </c:pt>
                <c:pt idx="6690">
                  <c:v>42553.41976203704</c:v>
                </c:pt>
                <c:pt idx="6691">
                  <c:v>42553.419769907407</c:v>
                </c:pt>
                <c:pt idx="6692">
                  <c:v>42553.419777777781</c:v>
                </c:pt>
                <c:pt idx="6693">
                  <c:v>42553.419785416663</c:v>
                </c:pt>
                <c:pt idx="6694">
                  <c:v>42553.419793055553</c:v>
                </c:pt>
                <c:pt idx="6695">
                  <c:v>42553.419800462965</c:v>
                </c:pt>
                <c:pt idx="6696">
                  <c:v>42553.41980787037</c:v>
                </c:pt>
                <c:pt idx="6697">
                  <c:v>42553.419815740737</c:v>
                </c:pt>
                <c:pt idx="6698">
                  <c:v>42553.419823611111</c:v>
                </c:pt>
                <c:pt idx="6699">
                  <c:v>42553.419831481478</c:v>
                </c:pt>
                <c:pt idx="6700">
                  <c:v>42553.419839351853</c:v>
                </c:pt>
                <c:pt idx="6701">
                  <c:v>42553.41984722222</c:v>
                </c:pt>
                <c:pt idx="6702">
                  <c:v>42553.419855092594</c:v>
                </c:pt>
                <c:pt idx="6703">
                  <c:v>42553.419862962961</c:v>
                </c:pt>
                <c:pt idx="6704">
                  <c:v>42553.419870601851</c:v>
                </c:pt>
                <c:pt idx="6705">
                  <c:v>42553.419878472225</c:v>
                </c:pt>
                <c:pt idx="6706">
                  <c:v>42553.419886342592</c:v>
                </c:pt>
                <c:pt idx="6707">
                  <c:v>42553.419893981481</c:v>
                </c:pt>
                <c:pt idx="6708">
                  <c:v>42553.419901851848</c:v>
                </c:pt>
                <c:pt idx="6709">
                  <c:v>42553.419909490738</c:v>
                </c:pt>
                <c:pt idx="6710">
                  <c:v>42553.419917361112</c:v>
                </c:pt>
                <c:pt idx="6711">
                  <c:v>42553.419925000002</c:v>
                </c:pt>
                <c:pt idx="6712">
                  <c:v>42553.419932870369</c:v>
                </c:pt>
                <c:pt idx="6713">
                  <c:v>42553.419940509259</c:v>
                </c:pt>
                <c:pt idx="6714">
                  <c:v>42553.419948379633</c:v>
                </c:pt>
                <c:pt idx="6715">
                  <c:v>42553.41995625</c:v>
                </c:pt>
                <c:pt idx="6716">
                  <c:v>42553.419964120367</c:v>
                </c:pt>
                <c:pt idx="6717">
                  <c:v>42553.419972222226</c:v>
                </c:pt>
                <c:pt idx="6718">
                  <c:v>42553.419979861108</c:v>
                </c:pt>
                <c:pt idx="6719">
                  <c:v>42553.419987731482</c:v>
                </c:pt>
                <c:pt idx="6720">
                  <c:v>42553.419995138887</c:v>
                </c:pt>
                <c:pt idx="6721">
                  <c:v>42553.4200025463</c:v>
                </c:pt>
                <c:pt idx="6722">
                  <c:v>42553.420010185182</c:v>
                </c:pt>
                <c:pt idx="6723">
                  <c:v>42553.420017824072</c:v>
                </c:pt>
                <c:pt idx="6724">
                  <c:v>42553.420025462961</c:v>
                </c:pt>
                <c:pt idx="6725">
                  <c:v>42553.420033333336</c:v>
                </c:pt>
                <c:pt idx="6726">
                  <c:v>42553.420040972225</c:v>
                </c:pt>
                <c:pt idx="6727">
                  <c:v>42553.420048611108</c:v>
                </c:pt>
                <c:pt idx="6728">
                  <c:v>42553.420056481482</c:v>
                </c:pt>
                <c:pt idx="6729">
                  <c:v>42553.420064120372</c:v>
                </c:pt>
                <c:pt idx="6730">
                  <c:v>42553.420071759261</c:v>
                </c:pt>
                <c:pt idx="6731">
                  <c:v>42553.420079398151</c:v>
                </c:pt>
                <c:pt idx="6732">
                  <c:v>42553.420087037041</c:v>
                </c:pt>
                <c:pt idx="6733">
                  <c:v>42553.420094675923</c:v>
                </c:pt>
                <c:pt idx="6734">
                  <c:v>42553.420102314813</c:v>
                </c:pt>
                <c:pt idx="6735">
                  <c:v>42553.420110185187</c:v>
                </c:pt>
                <c:pt idx="6736">
                  <c:v>42553.420117824076</c:v>
                </c:pt>
                <c:pt idx="6737">
                  <c:v>42553.420125462966</c:v>
                </c:pt>
                <c:pt idx="6738">
                  <c:v>42553.420133333333</c:v>
                </c:pt>
                <c:pt idx="6739">
                  <c:v>42553.420140972223</c:v>
                </c:pt>
                <c:pt idx="6740">
                  <c:v>42553.42014884259</c:v>
                </c:pt>
                <c:pt idx="6741">
                  <c:v>42553.420156481479</c:v>
                </c:pt>
                <c:pt idx="6742">
                  <c:v>42553.420164120369</c:v>
                </c:pt>
                <c:pt idx="6743">
                  <c:v>42553.420171759259</c:v>
                </c:pt>
                <c:pt idx="6744">
                  <c:v>42553.420179398148</c:v>
                </c:pt>
                <c:pt idx="6745">
                  <c:v>42553.420187268515</c:v>
                </c:pt>
                <c:pt idx="6746">
                  <c:v>42553.420194907405</c:v>
                </c:pt>
                <c:pt idx="6747">
                  <c:v>42553.420203009257</c:v>
                </c:pt>
                <c:pt idx="6748">
                  <c:v>42553.420211111108</c:v>
                </c:pt>
                <c:pt idx="6749">
                  <c:v>42553.42021921296</c:v>
                </c:pt>
                <c:pt idx="6750">
                  <c:v>42553.420227083334</c:v>
                </c:pt>
                <c:pt idx="6751">
                  <c:v>42553.420234953701</c:v>
                </c:pt>
                <c:pt idx="6752">
                  <c:v>42553.420242361113</c:v>
                </c:pt>
                <c:pt idx="6753">
                  <c:v>42553.420250000003</c:v>
                </c:pt>
                <c:pt idx="6754">
                  <c:v>42553.420257407408</c:v>
                </c:pt>
                <c:pt idx="6755">
                  <c:v>42553.420265046298</c:v>
                </c:pt>
                <c:pt idx="6756">
                  <c:v>42553.420272685187</c:v>
                </c:pt>
                <c:pt idx="6757">
                  <c:v>42553.420280324077</c:v>
                </c:pt>
                <c:pt idx="6758">
                  <c:v>42553.420288194444</c:v>
                </c:pt>
                <c:pt idx="6759">
                  <c:v>42553.420295833334</c:v>
                </c:pt>
                <c:pt idx="6760">
                  <c:v>42553.420303472223</c:v>
                </c:pt>
                <c:pt idx="6761">
                  <c:v>42553.42031134259</c:v>
                </c:pt>
                <c:pt idx="6762">
                  <c:v>42553.420319212964</c:v>
                </c:pt>
                <c:pt idx="6763">
                  <c:v>42553.420326851854</c:v>
                </c:pt>
                <c:pt idx="6764">
                  <c:v>42553.420334490744</c:v>
                </c:pt>
                <c:pt idx="6765">
                  <c:v>42553.420342361111</c:v>
                </c:pt>
                <c:pt idx="6766">
                  <c:v>42553.420350231485</c:v>
                </c:pt>
                <c:pt idx="6767">
                  <c:v>42553.420357870367</c:v>
                </c:pt>
                <c:pt idx="6768">
                  <c:v>42553.420365740742</c:v>
                </c:pt>
                <c:pt idx="6769">
                  <c:v>42553.420373379631</c:v>
                </c:pt>
                <c:pt idx="6770">
                  <c:v>42553.420381018521</c:v>
                </c:pt>
                <c:pt idx="6771">
                  <c:v>42553.420388657411</c:v>
                </c:pt>
                <c:pt idx="6772">
                  <c:v>42553.420396296293</c:v>
                </c:pt>
                <c:pt idx="6773">
                  <c:v>42553.420404166667</c:v>
                </c:pt>
                <c:pt idx="6774">
                  <c:v>42553.420411805557</c:v>
                </c:pt>
                <c:pt idx="6775">
                  <c:v>42553.420419444446</c:v>
                </c:pt>
                <c:pt idx="6776">
                  <c:v>42553.420427083336</c:v>
                </c:pt>
                <c:pt idx="6777">
                  <c:v>42553.420434722226</c:v>
                </c:pt>
                <c:pt idx="6778">
                  <c:v>42553.420442592593</c:v>
                </c:pt>
                <c:pt idx="6779">
                  <c:v>42553.420450231482</c:v>
                </c:pt>
                <c:pt idx="6780">
                  <c:v>42553.420457870372</c:v>
                </c:pt>
                <c:pt idx="6781">
                  <c:v>42553.420465740739</c:v>
                </c:pt>
                <c:pt idx="6782">
                  <c:v>42553.420473379629</c:v>
                </c:pt>
                <c:pt idx="6783">
                  <c:v>42553.420481018518</c:v>
                </c:pt>
                <c:pt idx="6784">
                  <c:v>42553.420488888885</c:v>
                </c:pt>
                <c:pt idx="6785">
                  <c:v>42553.420496527775</c:v>
                </c:pt>
                <c:pt idx="6786">
                  <c:v>42553.420504166665</c:v>
                </c:pt>
                <c:pt idx="6787">
                  <c:v>42553.420512037039</c:v>
                </c:pt>
                <c:pt idx="6788">
                  <c:v>42553.420519675929</c:v>
                </c:pt>
                <c:pt idx="6789">
                  <c:v>42553.420527546295</c:v>
                </c:pt>
                <c:pt idx="6790">
                  <c:v>42553.420535185185</c:v>
                </c:pt>
                <c:pt idx="6791">
                  <c:v>42553.420543055552</c:v>
                </c:pt>
                <c:pt idx="6792">
                  <c:v>42553.420550694442</c:v>
                </c:pt>
                <c:pt idx="6793">
                  <c:v>42553.420558564816</c:v>
                </c:pt>
                <c:pt idx="6794">
                  <c:v>42553.420566435183</c:v>
                </c:pt>
                <c:pt idx="6795">
                  <c:v>42553.420574305557</c:v>
                </c:pt>
                <c:pt idx="6796">
                  <c:v>42553.420582175924</c:v>
                </c:pt>
                <c:pt idx="6797">
                  <c:v>42553.420590046298</c:v>
                </c:pt>
                <c:pt idx="6798">
                  <c:v>42553.420597916665</c:v>
                </c:pt>
                <c:pt idx="6799">
                  <c:v>42553.42060532407</c:v>
                </c:pt>
                <c:pt idx="6800">
                  <c:v>42553.42061296296</c:v>
                </c:pt>
                <c:pt idx="6801">
                  <c:v>42553.420620370372</c:v>
                </c:pt>
                <c:pt idx="6802">
                  <c:v>42553.420628009262</c:v>
                </c:pt>
                <c:pt idx="6803">
                  <c:v>42553.420635416667</c:v>
                </c:pt>
                <c:pt idx="6804">
                  <c:v>42553.420643287034</c:v>
                </c:pt>
                <c:pt idx="6805">
                  <c:v>42553.420650925924</c:v>
                </c:pt>
                <c:pt idx="6806">
                  <c:v>42553.420658564813</c:v>
                </c:pt>
                <c:pt idx="6807">
                  <c:v>42553.420666203703</c:v>
                </c:pt>
                <c:pt idx="6808">
                  <c:v>42553.420674074077</c:v>
                </c:pt>
                <c:pt idx="6809">
                  <c:v>42553.42068171296</c:v>
                </c:pt>
                <c:pt idx="6810">
                  <c:v>42553.420689583334</c:v>
                </c:pt>
                <c:pt idx="6811">
                  <c:v>42553.420697222224</c:v>
                </c:pt>
                <c:pt idx="6812">
                  <c:v>42553.420705324075</c:v>
                </c:pt>
                <c:pt idx="6813">
                  <c:v>42553.420713194442</c:v>
                </c:pt>
                <c:pt idx="6814">
                  <c:v>42553.420721064816</c:v>
                </c:pt>
                <c:pt idx="6815">
                  <c:v>42553.420728935183</c:v>
                </c:pt>
                <c:pt idx="6816">
                  <c:v>42553.420736805558</c:v>
                </c:pt>
                <c:pt idx="6817">
                  <c:v>42553.420744675925</c:v>
                </c:pt>
                <c:pt idx="6818">
                  <c:v>42553.420752314814</c:v>
                </c:pt>
                <c:pt idx="6819">
                  <c:v>42553.420760185189</c:v>
                </c:pt>
                <c:pt idx="6820">
                  <c:v>42553.420767824071</c:v>
                </c:pt>
                <c:pt idx="6821">
                  <c:v>42553.420775694445</c:v>
                </c:pt>
                <c:pt idx="6822">
                  <c:v>42553.420783564812</c:v>
                </c:pt>
                <c:pt idx="6823">
                  <c:v>42553.420791435186</c:v>
                </c:pt>
                <c:pt idx="6824">
                  <c:v>42553.420799537038</c:v>
                </c:pt>
                <c:pt idx="6825">
                  <c:v>42553.420807407405</c:v>
                </c:pt>
                <c:pt idx="6826">
                  <c:v>42553.420815509256</c:v>
                </c:pt>
                <c:pt idx="6827">
                  <c:v>42553.420823379631</c:v>
                </c:pt>
                <c:pt idx="6828">
                  <c:v>42553.420831249998</c:v>
                </c:pt>
                <c:pt idx="6829">
                  <c:v>42553.420838888887</c:v>
                </c:pt>
                <c:pt idx="6830">
                  <c:v>42553.420846527777</c:v>
                </c:pt>
                <c:pt idx="6831">
                  <c:v>42553.420853935182</c:v>
                </c:pt>
                <c:pt idx="6832">
                  <c:v>42553.420861805556</c:v>
                </c:pt>
                <c:pt idx="6833">
                  <c:v>42553.420869675923</c:v>
                </c:pt>
                <c:pt idx="6834">
                  <c:v>42553.420877314813</c:v>
                </c:pt>
                <c:pt idx="6835">
                  <c:v>42553.420885185187</c:v>
                </c:pt>
                <c:pt idx="6836">
                  <c:v>42553.420892824077</c:v>
                </c:pt>
                <c:pt idx="6837">
                  <c:v>42553.420900462967</c:v>
                </c:pt>
                <c:pt idx="6838">
                  <c:v>42553.420908101849</c:v>
                </c:pt>
                <c:pt idx="6839">
                  <c:v>42553.420915740739</c:v>
                </c:pt>
                <c:pt idx="6840">
                  <c:v>42553.420923379628</c:v>
                </c:pt>
                <c:pt idx="6841">
                  <c:v>42553.420931250002</c:v>
                </c:pt>
                <c:pt idx="6842">
                  <c:v>42553.420938888892</c:v>
                </c:pt>
                <c:pt idx="6843">
                  <c:v>42553.420946527775</c:v>
                </c:pt>
                <c:pt idx="6844">
                  <c:v>42553.420954398149</c:v>
                </c:pt>
                <c:pt idx="6845">
                  <c:v>42553.420962268516</c:v>
                </c:pt>
                <c:pt idx="6846">
                  <c:v>42553.420969907405</c:v>
                </c:pt>
                <c:pt idx="6847">
                  <c:v>42553.42097777778</c:v>
                </c:pt>
                <c:pt idx="6848">
                  <c:v>42553.420985416669</c:v>
                </c:pt>
                <c:pt idx="6849">
                  <c:v>42553.420993287036</c:v>
                </c:pt>
                <c:pt idx="6850">
                  <c:v>42553.421001157411</c:v>
                </c:pt>
                <c:pt idx="6851">
                  <c:v>42553.421008796293</c:v>
                </c:pt>
                <c:pt idx="6852">
                  <c:v>42553.421016435183</c:v>
                </c:pt>
                <c:pt idx="6853">
                  <c:v>42553.421024074072</c:v>
                </c:pt>
                <c:pt idx="6854">
                  <c:v>42553.421031944446</c:v>
                </c:pt>
                <c:pt idx="6855">
                  <c:v>42553.421039583336</c:v>
                </c:pt>
                <c:pt idx="6856">
                  <c:v>42553.421047222226</c:v>
                </c:pt>
                <c:pt idx="6857">
                  <c:v>42553.421055324077</c:v>
                </c:pt>
                <c:pt idx="6858">
                  <c:v>42553.42106296296</c:v>
                </c:pt>
                <c:pt idx="6859">
                  <c:v>42553.421070833334</c:v>
                </c:pt>
                <c:pt idx="6860">
                  <c:v>42553.421078703701</c:v>
                </c:pt>
                <c:pt idx="6861">
                  <c:v>42553.421086342591</c:v>
                </c:pt>
                <c:pt idx="6862">
                  <c:v>42553.42109398148</c:v>
                </c:pt>
                <c:pt idx="6863">
                  <c:v>42553.42110162037</c:v>
                </c:pt>
                <c:pt idx="6864">
                  <c:v>42553.42110925926</c:v>
                </c:pt>
                <c:pt idx="6865">
                  <c:v>42553.421117129627</c:v>
                </c:pt>
                <c:pt idx="6866">
                  <c:v>42553.421124768516</c:v>
                </c:pt>
                <c:pt idx="6867">
                  <c:v>42553.421132407406</c:v>
                </c:pt>
                <c:pt idx="6868">
                  <c:v>42553.42114027778</c:v>
                </c:pt>
                <c:pt idx="6869">
                  <c:v>42553.42114791667</c:v>
                </c:pt>
                <c:pt idx="6870">
                  <c:v>42553.421155555552</c:v>
                </c:pt>
                <c:pt idx="6871">
                  <c:v>42553.421163425926</c:v>
                </c:pt>
                <c:pt idx="6872">
                  <c:v>42553.421171064816</c:v>
                </c:pt>
                <c:pt idx="6873">
                  <c:v>42553.421178703706</c:v>
                </c:pt>
                <c:pt idx="6874">
                  <c:v>42553.421186574073</c:v>
                </c:pt>
                <c:pt idx="6875">
                  <c:v>42553.421194212962</c:v>
                </c:pt>
                <c:pt idx="6876">
                  <c:v>42553.421202083337</c:v>
                </c:pt>
                <c:pt idx="6877">
                  <c:v>42553.421209722219</c:v>
                </c:pt>
                <c:pt idx="6878">
                  <c:v>42553.421217592593</c:v>
                </c:pt>
                <c:pt idx="6879">
                  <c:v>42553.42122546296</c:v>
                </c:pt>
                <c:pt idx="6880">
                  <c:v>42553.421233333334</c:v>
                </c:pt>
                <c:pt idx="6881">
                  <c:v>42553.421240972224</c:v>
                </c:pt>
                <c:pt idx="6882">
                  <c:v>42553.421248842591</c:v>
                </c:pt>
                <c:pt idx="6883">
                  <c:v>42553.421256712965</c:v>
                </c:pt>
                <c:pt idx="6884">
                  <c:v>42553.421264351855</c:v>
                </c:pt>
                <c:pt idx="6885">
                  <c:v>42553.421272222222</c:v>
                </c:pt>
                <c:pt idx="6886">
                  <c:v>42553.421280092596</c:v>
                </c:pt>
                <c:pt idx="6887">
                  <c:v>42553.421287731479</c:v>
                </c:pt>
                <c:pt idx="6888">
                  <c:v>42553.421295601853</c:v>
                </c:pt>
                <c:pt idx="6889">
                  <c:v>42553.421303240742</c:v>
                </c:pt>
                <c:pt idx="6890">
                  <c:v>42553.421311111109</c:v>
                </c:pt>
                <c:pt idx="6891">
                  <c:v>42553.421318981484</c:v>
                </c:pt>
                <c:pt idx="6892">
                  <c:v>42553.421326620373</c:v>
                </c:pt>
                <c:pt idx="6893">
                  <c:v>42553.42133449074</c:v>
                </c:pt>
                <c:pt idx="6894">
                  <c:v>42553.42134212963</c:v>
                </c:pt>
                <c:pt idx="6895">
                  <c:v>42553.421349999997</c:v>
                </c:pt>
                <c:pt idx="6896">
                  <c:v>42553.421357638887</c:v>
                </c:pt>
                <c:pt idx="6897">
                  <c:v>42553.421365509261</c:v>
                </c:pt>
                <c:pt idx="6898">
                  <c:v>42553.421373379628</c:v>
                </c:pt>
                <c:pt idx="6899">
                  <c:v>42553.421381018517</c:v>
                </c:pt>
                <c:pt idx="6900">
                  <c:v>42553.421388888892</c:v>
                </c:pt>
                <c:pt idx="6901">
                  <c:v>42553.421396759259</c:v>
                </c:pt>
                <c:pt idx="6902">
                  <c:v>42553.421404398148</c:v>
                </c:pt>
                <c:pt idx="6903">
                  <c:v>42553.421412268515</c:v>
                </c:pt>
                <c:pt idx="6904">
                  <c:v>42553.421419907405</c:v>
                </c:pt>
                <c:pt idx="6905">
                  <c:v>42553.421427546295</c:v>
                </c:pt>
                <c:pt idx="6906">
                  <c:v>42553.421435416669</c:v>
                </c:pt>
                <c:pt idx="6907">
                  <c:v>42553.421443055558</c:v>
                </c:pt>
                <c:pt idx="6908">
                  <c:v>42553.421450694441</c:v>
                </c:pt>
                <c:pt idx="6909">
                  <c:v>42553.421458564815</c:v>
                </c:pt>
                <c:pt idx="6910">
                  <c:v>42553.421466203705</c:v>
                </c:pt>
                <c:pt idx="6911">
                  <c:v>42553.421473842594</c:v>
                </c:pt>
                <c:pt idx="6912">
                  <c:v>42553.421481481484</c:v>
                </c:pt>
                <c:pt idx="6913">
                  <c:v>42553.421489120374</c:v>
                </c:pt>
                <c:pt idx="6914">
                  <c:v>42553.421496990741</c:v>
                </c:pt>
                <c:pt idx="6915">
                  <c:v>42553.42150462963</c:v>
                </c:pt>
                <c:pt idx="6916">
                  <c:v>42553.42151226852</c:v>
                </c:pt>
                <c:pt idx="6917">
                  <c:v>42553.42151990741</c:v>
                </c:pt>
                <c:pt idx="6918">
                  <c:v>42553.421527777777</c:v>
                </c:pt>
                <c:pt idx="6919">
                  <c:v>42553.421535416666</c:v>
                </c:pt>
                <c:pt idx="6920">
                  <c:v>42553.421543287041</c:v>
                </c:pt>
                <c:pt idx="6921">
                  <c:v>42553.421551157408</c:v>
                </c:pt>
                <c:pt idx="6922">
                  <c:v>42553.421558796297</c:v>
                </c:pt>
                <c:pt idx="6923">
                  <c:v>42553.421566666664</c:v>
                </c:pt>
                <c:pt idx="6924">
                  <c:v>42553.421574537038</c:v>
                </c:pt>
                <c:pt idx="6925">
                  <c:v>42553.421582175928</c:v>
                </c:pt>
                <c:pt idx="6926">
                  <c:v>42553.421589814818</c:v>
                </c:pt>
                <c:pt idx="6927">
                  <c:v>42553.421597685185</c:v>
                </c:pt>
                <c:pt idx="6928">
                  <c:v>42553.421605555559</c:v>
                </c:pt>
                <c:pt idx="6929">
                  <c:v>42553.421613194441</c:v>
                </c:pt>
                <c:pt idx="6930">
                  <c:v>42553.421621296293</c:v>
                </c:pt>
                <c:pt idx="6931">
                  <c:v>42553.421629166667</c:v>
                </c:pt>
                <c:pt idx="6932">
                  <c:v>42553.421637037034</c:v>
                </c:pt>
                <c:pt idx="6933">
                  <c:v>42553.421644675924</c:v>
                </c:pt>
                <c:pt idx="6934">
                  <c:v>42553.421652546298</c:v>
                </c:pt>
                <c:pt idx="6935">
                  <c:v>42553.421660416665</c:v>
                </c:pt>
                <c:pt idx="6936">
                  <c:v>42553.421668055555</c:v>
                </c:pt>
                <c:pt idx="6937">
                  <c:v>42553.421675925929</c:v>
                </c:pt>
                <c:pt idx="6938">
                  <c:v>42553.421683796296</c:v>
                </c:pt>
                <c:pt idx="6939">
                  <c:v>42553.42169166667</c:v>
                </c:pt>
                <c:pt idx="6940">
                  <c:v>42553.421699537037</c:v>
                </c:pt>
                <c:pt idx="6941">
                  <c:v>42553.421707407404</c:v>
                </c:pt>
                <c:pt idx="6942">
                  <c:v>42553.421715277778</c:v>
                </c:pt>
                <c:pt idx="6943">
                  <c:v>42553.421722916668</c:v>
                </c:pt>
                <c:pt idx="6944">
                  <c:v>42553.421730787035</c:v>
                </c:pt>
                <c:pt idx="6945">
                  <c:v>42553.421738657409</c:v>
                </c:pt>
                <c:pt idx="6946">
                  <c:v>42553.421746527776</c:v>
                </c:pt>
                <c:pt idx="6947">
                  <c:v>42553.421754166666</c:v>
                </c:pt>
                <c:pt idx="6948">
                  <c:v>42553.42176203704</c:v>
                </c:pt>
                <c:pt idx="6949">
                  <c:v>42553.421769907407</c:v>
                </c:pt>
                <c:pt idx="6950">
                  <c:v>42553.421777546297</c:v>
                </c:pt>
                <c:pt idx="6951">
                  <c:v>42553.421785416664</c:v>
                </c:pt>
                <c:pt idx="6952">
                  <c:v>42553.421793287038</c:v>
                </c:pt>
                <c:pt idx="6953">
                  <c:v>42553.421800925928</c:v>
                </c:pt>
                <c:pt idx="6954">
                  <c:v>42553.421808796294</c:v>
                </c:pt>
                <c:pt idx="6955">
                  <c:v>42553.421816666669</c:v>
                </c:pt>
                <c:pt idx="6956">
                  <c:v>42553.421824305558</c:v>
                </c:pt>
                <c:pt idx="6957">
                  <c:v>42553.421832175925</c:v>
                </c:pt>
                <c:pt idx="6958">
                  <c:v>42553.4218400463</c:v>
                </c:pt>
                <c:pt idx="6959">
                  <c:v>42553.421847685182</c:v>
                </c:pt>
                <c:pt idx="6960">
                  <c:v>42553.421855324072</c:v>
                </c:pt>
                <c:pt idx="6961">
                  <c:v>42553.421863194446</c:v>
                </c:pt>
                <c:pt idx="6962">
                  <c:v>42553.421870833336</c:v>
                </c:pt>
                <c:pt idx="6963">
                  <c:v>42553.421878472225</c:v>
                </c:pt>
                <c:pt idx="6964">
                  <c:v>42553.421886342592</c:v>
                </c:pt>
                <c:pt idx="6965">
                  <c:v>42553.421893981482</c:v>
                </c:pt>
                <c:pt idx="6966">
                  <c:v>42553.421901851849</c:v>
                </c:pt>
                <c:pt idx="6967">
                  <c:v>42553.421909490738</c:v>
                </c:pt>
                <c:pt idx="6968">
                  <c:v>42553.421917361113</c:v>
                </c:pt>
                <c:pt idx="6969">
                  <c:v>42553.421925000002</c:v>
                </c:pt>
                <c:pt idx="6970">
                  <c:v>42553.421932638892</c:v>
                </c:pt>
                <c:pt idx="6971">
                  <c:v>42553.421940509259</c:v>
                </c:pt>
                <c:pt idx="6972">
                  <c:v>42553.421948379633</c:v>
                </c:pt>
                <c:pt idx="6973">
                  <c:v>42553.421956018516</c:v>
                </c:pt>
                <c:pt idx="6974">
                  <c:v>42553.42196388889</c:v>
                </c:pt>
                <c:pt idx="6975">
                  <c:v>42553.421971759257</c:v>
                </c:pt>
                <c:pt idx="6976">
                  <c:v>42553.421979398147</c:v>
                </c:pt>
                <c:pt idx="6977">
                  <c:v>42553.421987268521</c:v>
                </c:pt>
                <c:pt idx="6978">
                  <c:v>42553.421995138888</c:v>
                </c:pt>
                <c:pt idx="6979">
                  <c:v>42553.422002777777</c:v>
                </c:pt>
                <c:pt idx="6980">
                  <c:v>42553.422010648152</c:v>
                </c:pt>
                <c:pt idx="6981">
                  <c:v>42553.422018287034</c:v>
                </c:pt>
                <c:pt idx="6982">
                  <c:v>42553.422026157408</c:v>
                </c:pt>
                <c:pt idx="6983">
                  <c:v>42553.422033796298</c:v>
                </c:pt>
                <c:pt idx="6984">
                  <c:v>42553.422041666665</c:v>
                </c:pt>
                <c:pt idx="6985">
                  <c:v>42553.422049305555</c:v>
                </c:pt>
                <c:pt idx="6986">
                  <c:v>42553.422057175929</c:v>
                </c:pt>
                <c:pt idx="6987">
                  <c:v>42553.422064814818</c:v>
                </c:pt>
                <c:pt idx="6988">
                  <c:v>42553.422072453701</c:v>
                </c:pt>
                <c:pt idx="6989">
                  <c:v>42553.422080324075</c:v>
                </c:pt>
                <c:pt idx="6990">
                  <c:v>42553.422087962965</c:v>
                </c:pt>
                <c:pt idx="6991">
                  <c:v>42553.422095833332</c:v>
                </c:pt>
                <c:pt idx="6992">
                  <c:v>42553.422103472221</c:v>
                </c:pt>
                <c:pt idx="6993">
                  <c:v>42553.422111342596</c:v>
                </c:pt>
                <c:pt idx="6994">
                  <c:v>42553.422118981478</c:v>
                </c:pt>
                <c:pt idx="6995">
                  <c:v>42553.422126851852</c:v>
                </c:pt>
                <c:pt idx="6996">
                  <c:v>42553.422134490742</c:v>
                </c:pt>
                <c:pt idx="6997">
                  <c:v>42553.422142361109</c:v>
                </c:pt>
                <c:pt idx="6998">
                  <c:v>42553.422150231483</c:v>
                </c:pt>
                <c:pt idx="6999">
                  <c:v>42553.42215810185</c:v>
                </c:pt>
                <c:pt idx="7000">
                  <c:v>42553.42216574074</c:v>
                </c:pt>
                <c:pt idx="7001">
                  <c:v>42553.422173611114</c:v>
                </c:pt>
                <c:pt idx="7002">
                  <c:v>42553.422181481481</c:v>
                </c:pt>
                <c:pt idx="7003">
                  <c:v>42553.422189351855</c:v>
                </c:pt>
                <c:pt idx="7004">
                  <c:v>42553.422196990738</c:v>
                </c:pt>
                <c:pt idx="7005">
                  <c:v>42553.422204861112</c:v>
                </c:pt>
                <c:pt idx="7006">
                  <c:v>42553.422212500001</c:v>
                </c:pt>
                <c:pt idx="7007">
                  <c:v>42553.422220601853</c:v>
                </c:pt>
                <c:pt idx="7008">
                  <c:v>42553.42222847222</c:v>
                </c:pt>
                <c:pt idx="7009">
                  <c:v>42553.422236342594</c:v>
                </c:pt>
                <c:pt idx="7010">
                  <c:v>42553.422243981484</c:v>
                </c:pt>
                <c:pt idx="7011">
                  <c:v>42553.422251851851</c:v>
                </c:pt>
                <c:pt idx="7012">
                  <c:v>42553.422259722225</c:v>
                </c:pt>
                <c:pt idx="7013">
                  <c:v>42553.422267361108</c:v>
                </c:pt>
                <c:pt idx="7014">
                  <c:v>42553.422275231482</c:v>
                </c:pt>
                <c:pt idx="7015">
                  <c:v>42553.422283101849</c:v>
                </c:pt>
                <c:pt idx="7016">
                  <c:v>42553.422290972223</c:v>
                </c:pt>
                <c:pt idx="7017">
                  <c:v>42553.42229884259</c:v>
                </c:pt>
                <c:pt idx="7018">
                  <c:v>42553.422306712964</c:v>
                </c:pt>
                <c:pt idx="7019">
                  <c:v>42553.422314583331</c:v>
                </c:pt>
                <c:pt idx="7020">
                  <c:v>42553.422322453705</c:v>
                </c:pt>
                <c:pt idx="7021">
                  <c:v>42553.422330324072</c:v>
                </c:pt>
                <c:pt idx="7022">
                  <c:v>42553.422338194447</c:v>
                </c:pt>
                <c:pt idx="7023">
                  <c:v>42553.422346064814</c:v>
                </c:pt>
                <c:pt idx="7024">
                  <c:v>42553.422353935188</c:v>
                </c:pt>
                <c:pt idx="7025">
                  <c:v>42553.422361805555</c:v>
                </c:pt>
                <c:pt idx="7026">
                  <c:v>42553.422369675929</c:v>
                </c:pt>
                <c:pt idx="7027">
                  <c:v>42553.422377314811</c:v>
                </c:pt>
                <c:pt idx="7028">
                  <c:v>42553.422385185186</c:v>
                </c:pt>
                <c:pt idx="7029">
                  <c:v>42553.422393055553</c:v>
                </c:pt>
                <c:pt idx="7030">
                  <c:v>42553.422400925927</c:v>
                </c:pt>
                <c:pt idx="7031">
                  <c:v>42553.422408564817</c:v>
                </c:pt>
                <c:pt idx="7032">
                  <c:v>42553.422416435184</c:v>
                </c:pt>
                <c:pt idx="7033">
                  <c:v>42553.422424305558</c:v>
                </c:pt>
                <c:pt idx="7034">
                  <c:v>42553.422431944447</c:v>
                </c:pt>
                <c:pt idx="7035">
                  <c:v>42553.422439814814</c:v>
                </c:pt>
                <c:pt idx="7036">
                  <c:v>42553.422447685189</c:v>
                </c:pt>
                <c:pt idx="7037">
                  <c:v>42553.422455324071</c:v>
                </c:pt>
                <c:pt idx="7038">
                  <c:v>42553.422463194445</c:v>
                </c:pt>
                <c:pt idx="7039">
                  <c:v>42553.422471064812</c:v>
                </c:pt>
                <c:pt idx="7040">
                  <c:v>42553.422478703702</c:v>
                </c:pt>
                <c:pt idx="7041">
                  <c:v>42553.422486574076</c:v>
                </c:pt>
                <c:pt idx="7042">
                  <c:v>42553.422494212966</c:v>
                </c:pt>
                <c:pt idx="7043">
                  <c:v>42553.422502083333</c:v>
                </c:pt>
                <c:pt idx="7044">
                  <c:v>42553.422509722222</c:v>
                </c:pt>
                <c:pt idx="7045">
                  <c:v>42553.422517592589</c:v>
                </c:pt>
                <c:pt idx="7046">
                  <c:v>42553.422525462964</c:v>
                </c:pt>
                <c:pt idx="7047">
                  <c:v>42553.422533333331</c:v>
                </c:pt>
                <c:pt idx="7048">
                  <c:v>42553.422541203705</c:v>
                </c:pt>
                <c:pt idx="7049">
                  <c:v>42553.422549074072</c:v>
                </c:pt>
                <c:pt idx="7050">
                  <c:v>42553.422556712962</c:v>
                </c:pt>
                <c:pt idx="7051">
                  <c:v>42553.422564583336</c:v>
                </c:pt>
                <c:pt idx="7052">
                  <c:v>42553.422572453703</c:v>
                </c:pt>
                <c:pt idx="7053">
                  <c:v>42553.422580324077</c:v>
                </c:pt>
                <c:pt idx="7054">
                  <c:v>42553.422588194444</c:v>
                </c:pt>
                <c:pt idx="7055">
                  <c:v>42553.422595833334</c:v>
                </c:pt>
                <c:pt idx="7056">
                  <c:v>42553.422603703701</c:v>
                </c:pt>
                <c:pt idx="7057">
                  <c:v>42553.422611574075</c:v>
                </c:pt>
                <c:pt idx="7058">
                  <c:v>42553.422619212964</c:v>
                </c:pt>
                <c:pt idx="7059">
                  <c:v>42553.422627083331</c:v>
                </c:pt>
                <c:pt idx="7060">
                  <c:v>42553.422634953706</c:v>
                </c:pt>
                <c:pt idx="7061">
                  <c:v>42553.422642824073</c:v>
                </c:pt>
                <c:pt idx="7062">
                  <c:v>42553.422650694447</c:v>
                </c:pt>
                <c:pt idx="7063">
                  <c:v>42553.422658564814</c:v>
                </c:pt>
                <c:pt idx="7064">
                  <c:v>42553.422666203704</c:v>
                </c:pt>
                <c:pt idx="7065">
                  <c:v>42553.422674074071</c:v>
                </c:pt>
                <c:pt idx="7066">
                  <c:v>42553.422681944445</c:v>
                </c:pt>
                <c:pt idx="7067">
                  <c:v>42553.422689583334</c:v>
                </c:pt>
                <c:pt idx="7068">
                  <c:v>42553.422697453701</c:v>
                </c:pt>
                <c:pt idx="7069">
                  <c:v>42553.422705324076</c:v>
                </c:pt>
                <c:pt idx="7070">
                  <c:v>42553.422713194443</c:v>
                </c:pt>
                <c:pt idx="7071">
                  <c:v>42553.422721064817</c:v>
                </c:pt>
                <c:pt idx="7072">
                  <c:v>42553.422728935184</c:v>
                </c:pt>
                <c:pt idx="7073">
                  <c:v>42553.422736574073</c:v>
                </c:pt>
                <c:pt idx="7074">
                  <c:v>42553.422744444448</c:v>
                </c:pt>
                <c:pt idx="7075">
                  <c:v>42553.422752314815</c:v>
                </c:pt>
                <c:pt idx="7076">
                  <c:v>42553.422760185182</c:v>
                </c:pt>
                <c:pt idx="7077">
                  <c:v>42553.422767824071</c:v>
                </c:pt>
                <c:pt idx="7078">
                  <c:v>42553.422775694446</c:v>
                </c:pt>
                <c:pt idx="7079">
                  <c:v>42553.422783564813</c:v>
                </c:pt>
                <c:pt idx="7080">
                  <c:v>42553.422791435187</c:v>
                </c:pt>
                <c:pt idx="7081">
                  <c:v>42553.422799074076</c:v>
                </c:pt>
                <c:pt idx="7082">
                  <c:v>42553.422806944443</c:v>
                </c:pt>
                <c:pt idx="7083">
                  <c:v>42553.422814814818</c:v>
                </c:pt>
                <c:pt idx="7084">
                  <c:v>42553.422822453707</c:v>
                </c:pt>
                <c:pt idx="7085">
                  <c:v>42553.422830324074</c:v>
                </c:pt>
                <c:pt idx="7086">
                  <c:v>42553.422838194441</c:v>
                </c:pt>
                <c:pt idx="7087">
                  <c:v>42553.422845833331</c:v>
                </c:pt>
                <c:pt idx="7088">
                  <c:v>42553.422853703705</c:v>
                </c:pt>
                <c:pt idx="7089">
                  <c:v>42553.422861574072</c:v>
                </c:pt>
                <c:pt idx="7090">
                  <c:v>42553.422869444446</c:v>
                </c:pt>
                <c:pt idx="7091">
                  <c:v>42553.422877314813</c:v>
                </c:pt>
                <c:pt idx="7092">
                  <c:v>42553.422885185188</c:v>
                </c:pt>
                <c:pt idx="7093">
                  <c:v>42553.422893055555</c:v>
                </c:pt>
                <c:pt idx="7094">
                  <c:v>42553.422900694444</c:v>
                </c:pt>
                <c:pt idx="7095">
                  <c:v>42553.422908564811</c:v>
                </c:pt>
                <c:pt idx="7096">
                  <c:v>42553.422916435185</c:v>
                </c:pt>
                <c:pt idx="7097">
                  <c:v>42553.422924305552</c:v>
                </c:pt>
                <c:pt idx="7098">
                  <c:v>42553.422932175927</c:v>
                </c:pt>
                <c:pt idx="7099">
                  <c:v>42553.422940046294</c:v>
                </c:pt>
                <c:pt idx="7100">
                  <c:v>42553.422947916668</c:v>
                </c:pt>
                <c:pt idx="7101">
                  <c:v>42553.422955555558</c:v>
                </c:pt>
                <c:pt idx="7102">
                  <c:v>42553.422963425925</c:v>
                </c:pt>
                <c:pt idx="7103">
                  <c:v>42553.422971064814</c:v>
                </c:pt>
                <c:pt idx="7104">
                  <c:v>42553.422978703704</c:v>
                </c:pt>
                <c:pt idx="7105">
                  <c:v>42553.422986574071</c:v>
                </c:pt>
                <c:pt idx="7106">
                  <c:v>42553.422994444445</c:v>
                </c:pt>
                <c:pt idx="7107">
                  <c:v>42553.423002083335</c:v>
                </c:pt>
                <c:pt idx="7108">
                  <c:v>42553.423009953702</c:v>
                </c:pt>
                <c:pt idx="7109">
                  <c:v>42553.423017824076</c:v>
                </c:pt>
                <c:pt idx="7110">
                  <c:v>42553.423025462966</c:v>
                </c:pt>
                <c:pt idx="7111">
                  <c:v>42553.423033564817</c:v>
                </c:pt>
                <c:pt idx="7112">
                  <c:v>42553.423041435184</c:v>
                </c:pt>
                <c:pt idx="7113">
                  <c:v>42553.423049305558</c:v>
                </c:pt>
                <c:pt idx="7114">
                  <c:v>42553.423057175925</c:v>
                </c:pt>
                <c:pt idx="7115">
                  <c:v>42553.4230650463</c:v>
                </c:pt>
                <c:pt idx="7116">
                  <c:v>42553.423072916667</c:v>
                </c:pt>
                <c:pt idx="7117">
                  <c:v>42553.423080787034</c:v>
                </c:pt>
                <c:pt idx="7118">
                  <c:v>42553.423088425923</c:v>
                </c:pt>
                <c:pt idx="7119">
                  <c:v>42553.423096296297</c:v>
                </c:pt>
                <c:pt idx="7120">
                  <c:v>42553.423104166664</c:v>
                </c:pt>
                <c:pt idx="7121">
                  <c:v>42553.423111805554</c:v>
                </c:pt>
                <c:pt idx="7122">
                  <c:v>42553.423119675928</c:v>
                </c:pt>
                <c:pt idx="7123">
                  <c:v>42553.423127546295</c:v>
                </c:pt>
                <c:pt idx="7124">
                  <c:v>42553.423135185185</c:v>
                </c:pt>
                <c:pt idx="7125">
                  <c:v>42553.423143055552</c:v>
                </c:pt>
                <c:pt idx="7126">
                  <c:v>42553.423150925926</c:v>
                </c:pt>
                <c:pt idx="7127">
                  <c:v>42553.423158796293</c:v>
                </c:pt>
                <c:pt idx="7128">
                  <c:v>42553.423166666667</c:v>
                </c:pt>
                <c:pt idx="7129">
                  <c:v>42553.423174537034</c:v>
                </c:pt>
                <c:pt idx="7130">
                  <c:v>42553.423182407409</c:v>
                </c:pt>
                <c:pt idx="7131">
                  <c:v>42553.423190046298</c:v>
                </c:pt>
                <c:pt idx="7132">
                  <c:v>42553.423197916665</c:v>
                </c:pt>
                <c:pt idx="7133">
                  <c:v>42553.423205555555</c:v>
                </c:pt>
                <c:pt idx="7134">
                  <c:v>42553.423213425929</c:v>
                </c:pt>
                <c:pt idx="7135">
                  <c:v>42553.423221064812</c:v>
                </c:pt>
                <c:pt idx="7136">
                  <c:v>42553.423228935186</c:v>
                </c:pt>
                <c:pt idx="7137">
                  <c:v>42553.423236805553</c:v>
                </c:pt>
                <c:pt idx="7138">
                  <c:v>42553.423244675927</c:v>
                </c:pt>
                <c:pt idx="7139">
                  <c:v>42553.423252546294</c:v>
                </c:pt>
                <c:pt idx="7140">
                  <c:v>42553.423260416668</c:v>
                </c:pt>
                <c:pt idx="7141">
                  <c:v>42553.423268055558</c:v>
                </c:pt>
                <c:pt idx="7142">
                  <c:v>42553.423275925925</c:v>
                </c:pt>
                <c:pt idx="7143">
                  <c:v>42553.423284027776</c:v>
                </c:pt>
                <c:pt idx="7144">
                  <c:v>42553.423291898151</c:v>
                </c:pt>
                <c:pt idx="7145">
                  <c:v>42553.42329953704</c:v>
                </c:pt>
                <c:pt idx="7146">
                  <c:v>42553.423307407407</c:v>
                </c:pt>
                <c:pt idx="7147">
                  <c:v>42553.423315046297</c:v>
                </c:pt>
                <c:pt idx="7148">
                  <c:v>42553.423322916664</c:v>
                </c:pt>
                <c:pt idx="7149">
                  <c:v>42553.423330787038</c:v>
                </c:pt>
                <c:pt idx="7150">
                  <c:v>42553.423338425928</c:v>
                </c:pt>
                <c:pt idx="7151">
                  <c:v>42553.423346296295</c:v>
                </c:pt>
                <c:pt idx="7152">
                  <c:v>42553.423353935184</c:v>
                </c:pt>
                <c:pt idx="7153">
                  <c:v>42553.423361574074</c:v>
                </c:pt>
                <c:pt idx="7154">
                  <c:v>42553.423369444441</c:v>
                </c:pt>
                <c:pt idx="7155">
                  <c:v>42553.423377083331</c:v>
                </c:pt>
                <c:pt idx="7156">
                  <c:v>42553.423384953705</c:v>
                </c:pt>
                <c:pt idx="7157">
                  <c:v>42553.423392824072</c:v>
                </c:pt>
                <c:pt idx="7158">
                  <c:v>42553.423400694446</c:v>
                </c:pt>
                <c:pt idx="7159">
                  <c:v>42553.423408564813</c:v>
                </c:pt>
                <c:pt idx="7160">
                  <c:v>42553.423416435187</c:v>
                </c:pt>
                <c:pt idx="7161">
                  <c:v>42553.423424305554</c:v>
                </c:pt>
                <c:pt idx="7162">
                  <c:v>42553.423432175929</c:v>
                </c:pt>
                <c:pt idx="7163">
                  <c:v>42553.423439814818</c:v>
                </c:pt>
                <c:pt idx="7164">
                  <c:v>42553.423447685185</c:v>
                </c:pt>
                <c:pt idx="7165">
                  <c:v>42553.423455324075</c:v>
                </c:pt>
                <c:pt idx="7166">
                  <c:v>42553.423463194442</c:v>
                </c:pt>
                <c:pt idx="7167">
                  <c:v>42553.423470833332</c:v>
                </c:pt>
                <c:pt idx="7168">
                  <c:v>42553.423478703706</c:v>
                </c:pt>
                <c:pt idx="7169">
                  <c:v>42553.423486342595</c:v>
                </c:pt>
                <c:pt idx="7170">
                  <c:v>42553.423493981485</c:v>
                </c:pt>
                <c:pt idx="7171">
                  <c:v>42553.423501851852</c:v>
                </c:pt>
                <c:pt idx="7172">
                  <c:v>42553.423509490742</c:v>
                </c:pt>
                <c:pt idx="7173">
                  <c:v>42553.423517129631</c:v>
                </c:pt>
                <c:pt idx="7174">
                  <c:v>42553.423524768521</c:v>
                </c:pt>
                <c:pt idx="7175">
                  <c:v>42553.423532638888</c:v>
                </c:pt>
                <c:pt idx="7176">
                  <c:v>42553.423540509262</c:v>
                </c:pt>
                <c:pt idx="7177">
                  <c:v>42553.423548148145</c:v>
                </c:pt>
                <c:pt idx="7178">
                  <c:v>42553.423556018519</c:v>
                </c:pt>
                <c:pt idx="7179">
                  <c:v>42553.423563657409</c:v>
                </c:pt>
                <c:pt idx="7180">
                  <c:v>42553.423571527775</c:v>
                </c:pt>
                <c:pt idx="7181">
                  <c:v>42553.423579166665</c:v>
                </c:pt>
                <c:pt idx="7182">
                  <c:v>42553.423587037039</c:v>
                </c:pt>
                <c:pt idx="7183">
                  <c:v>42553.423594675929</c:v>
                </c:pt>
                <c:pt idx="7184">
                  <c:v>42553.423602546296</c:v>
                </c:pt>
                <c:pt idx="7185">
                  <c:v>42553.42361041667</c:v>
                </c:pt>
                <c:pt idx="7186">
                  <c:v>42553.423618287037</c:v>
                </c:pt>
                <c:pt idx="7187">
                  <c:v>42553.423626157404</c:v>
                </c:pt>
                <c:pt idx="7188">
                  <c:v>42553.423633796294</c:v>
                </c:pt>
                <c:pt idx="7189">
                  <c:v>42553.423641666668</c:v>
                </c:pt>
                <c:pt idx="7190">
                  <c:v>42553.423649305558</c:v>
                </c:pt>
                <c:pt idx="7191">
                  <c:v>42553.423656944447</c:v>
                </c:pt>
                <c:pt idx="7192">
                  <c:v>42553.423664351852</c:v>
                </c:pt>
                <c:pt idx="7193">
                  <c:v>42553.423671990742</c:v>
                </c:pt>
                <c:pt idx="7194">
                  <c:v>42553.423679629632</c:v>
                </c:pt>
                <c:pt idx="7195">
                  <c:v>42553.423687268521</c:v>
                </c:pt>
                <c:pt idx="7196">
                  <c:v>42553.423694675927</c:v>
                </c:pt>
                <c:pt idx="7197">
                  <c:v>42553.423703703702</c:v>
                </c:pt>
                <c:pt idx="7198">
                  <c:v>42553.425724537039</c:v>
                </c:pt>
                <c:pt idx="7199">
                  <c:v>42553.426004398149</c:v>
                </c:pt>
                <c:pt idx="7200">
                  <c:v>42553.427596990739</c:v>
                </c:pt>
                <c:pt idx="7201">
                  <c:v>42553.427618518515</c:v>
                </c:pt>
                <c:pt idx="7202">
                  <c:v>42553.427641435184</c:v>
                </c:pt>
                <c:pt idx="7203">
                  <c:v>42553.428640972219</c:v>
                </c:pt>
                <c:pt idx="7204">
                  <c:v>42553.428828240743</c:v>
                </c:pt>
                <c:pt idx="7205">
                  <c:v>42553.428835416664</c:v>
                </c:pt>
                <c:pt idx="7206">
                  <c:v>42553.428842592592</c:v>
                </c:pt>
                <c:pt idx="7207">
                  <c:v>42553.428849999997</c:v>
                </c:pt>
                <c:pt idx="7208">
                  <c:v>42553.428857638886</c:v>
                </c:pt>
                <c:pt idx="7209">
                  <c:v>42553.428865046299</c:v>
                </c:pt>
                <c:pt idx="7210">
                  <c:v>42553.428872453704</c:v>
                </c:pt>
                <c:pt idx="7211">
                  <c:v>42553.428880092593</c:v>
                </c:pt>
                <c:pt idx="7212">
                  <c:v>42553.428887499998</c:v>
                </c:pt>
                <c:pt idx="7213">
                  <c:v>42553.428894907411</c:v>
                </c:pt>
                <c:pt idx="7214">
                  <c:v>42553.428902314816</c:v>
                </c:pt>
                <c:pt idx="7215">
                  <c:v>42553.428909722221</c:v>
                </c:pt>
                <c:pt idx="7216">
                  <c:v>42553.428917129633</c:v>
                </c:pt>
                <c:pt idx="7217">
                  <c:v>42553.428924537038</c:v>
                </c:pt>
                <c:pt idx="7218">
                  <c:v>42553.428932175928</c:v>
                </c:pt>
                <c:pt idx="7219">
                  <c:v>42553.428939583333</c:v>
                </c:pt>
                <c:pt idx="7220">
                  <c:v>42553.428946990738</c:v>
                </c:pt>
                <c:pt idx="7221">
                  <c:v>42553.42895439815</c:v>
                </c:pt>
                <c:pt idx="7222">
                  <c:v>42553.428961805555</c:v>
                </c:pt>
                <c:pt idx="7223">
                  <c:v>42553.428969444445</c:v>
                </c:pt>
                <c:pt idx="7224">
                  <c:v>42553.42897685185</c:v>
                </c:pt>
                <c:pt idx="7225">
                  <c:v>42553.428984259263</c:v>
                </c:pt>
                <c:pt idx="7226">
                  <c:v>42553.428991898145</c:v>
                </c:pt>
                <c:pt idx="7227">
                  <c:v>42553.428999537035</c:v>
                </c:pt>
                <c:pt idx="7228">
                  <c:v>42553.429006944447</c:v>
                </c:pt>
                <c:pt idx="7229">
                  <c:v>42553.429014351852</c:v>
                </c:pt>
                <c:pt idx="7230">
                  <c:v>42553.429021990742</c:v>
                </c:pt>
                <c:pt idx="7231">
                  <c:v>42553.429029398147</c:v>
                </c:pt>
                <c:pt idx="7232">
                  <c:v>42553.429036805559</c:v>
                </c:pt>
                <c:pt idx="7233">
                  <c:v>42553.429044212964</c:v>
                </c:pt>
                <c:pt idx="7234">
                  <c:v>42553.429051620369</c:v>
                </c:pt>
                <c:pt idx="7235">
                  <c:v>42553.429059259259</c:v>
                </c:pt>
                <c:pt idx="7236">
                  <c:v>42553.429066666664</c:v>
                </c:pt>
                <c:pt idx="7237">
                  <c:v>42553.429074305554</c:v>
                </c:pt>
                <c:pt idx="7238">
                  <c:v>42553.429081712966</c:v>
                </c:pt>
                <c:pt idx="7239">
                  <c:v>42553.429089120371</c:v>
                </c:pt>
                <c:pt idx="7240">
                  <c:v>42553.429096527776</c:v>
                </c:pt>
                <c:pt idx="7241">
                  <c:v>42553.429104166666</c:v>
                </c:pt>
                <c:pt idx="7242">
                  <c:v>42553.429111574071</c:v>
                </c:pt>
                <c:pt idx="7243">
                  <c:v>42553.429118981483</c:v>
                </c:pt>
                <c:pt idx="7244">
                  <c:v>42553.429126388888</c:v>
                </c:pt>
                <c:pt idx="7245">
                  <c:v>42553.429134027778</c:v>
                </c:pt>
                <c:pt idx="7246">
                  <c:v>42553.429141435183</c:v>
                </c:pt>
                <c:pt idx="7247">
                  <c:v>42553.429148842595</c:v>
                </c:pt>
                <c:pt idx="7248">
                  <c:v>42553.429156481485</c:v>
                </c:pt>
                <c:pt idx="7249">
                  <c:v>42553.42916388889</c:v>
                </c:pt>
                <c:pt idx="7250">
                  <c:v>42553.429171296295</c:v>
                </c:pt>
                <c:pt idx="7251">
                  <c:v>42553.429178703707</c:v>
                </c:pt>
                <c:pt idx="7252">
                  <c:v>42553.42918634259</c:v>
                </c:pt>
                <c:pt idx="7253">
                  <c:v>42553.429193750002</c:v>
                </c:pt>
                <c:pt idx="7254">
                  <c:v>42553.429201157407</c:v>
                </c:pt>
                <c:pt idx="7255">
                  <c:v>42553.429208564812</c:v>
                </c:pt>
                <c:pt idx="7256">
                  <c:v>42553.429215972224</c:v>
                </c:pt>
                <c:pt idx="7257">
                  <c:v>42553.429223611114</c:v>
                </c:pt>
                <c:pt idx="7258">
                  <c:v>42553.429231018519</c:v>
                </c:pt>
                <c:pt idx="7259">
                  <c:v>42553.429238425924</c:v>
                </c:pt>
                <c:pt idx="7260">
                  <c:v>42553.429246064814</c:v>
                </c:pt>
                <c:pt idx="7261">
                  <c:v>42553.429253472219</c:v>
                </c:pt>
                <c:pt idx="7262">
                  <c:v>42553.429260879631</c:v>
                </c:pt>
                <c:pt idx="7263">
                  <c:v>42553.429268287036</c:v>
                </c:pt>
                <c:pt idx="7264">
                  <c:v>42553.429275925926</c:v>
                </c:pt>
                <c:pt idx="7265">
                  <c:v>42553.429283333331</c:v>
                </c:pt>
                <c:pt idx="7266">
                  <c:v>42553.429290740743</c:v>
                </c:pt>
                <c:pt idx="7267">
                  <c:v>42553.429298379633</c:v>
                </c:pt>
                <c:pt idx="7268">
                  <c:v>42553.429305787038</c:v>
                </c:pt>
                <c:pt idx="7269">
                  <c:v>42553.429313194443</c:v>
                </c:pt>
                <c:pt idx="7270">
                  <c:v>42553.429320601848</c:v>
                </c:pt>
                <c:pt idx="7271">
                  <c:v>42553.429328240738</c:v>
                </c:pt>
                <c:pt idx="7272">
                  <c:v>42553.42933564815</c:v>
                </c:pt>
                <c:pt idx="7273">
                  <c:v>42553.429343055555</c:v>
                </c:pt>
                <c:pt idx="7274">
                  <c:v>42553.42935046296</c:v>
                </c:pt>
                <c:pt idx="7275">
                  <c:v>42553.42935810185</c:v>
                </c:pt>
                <c:pt idx="7276">
                  <c:v>42553.429365509262</c:v>
                </c:pt>
                <c:pt idx="7277">
                  <c:v>42553.429372916667</c:v>
                </c:pt>
                <c:pt idx="7278">
                  <c:v>42553.429380555557</c:v>
                </c:pt>
                <c:pt idx="7279">
                  <c:v>42553.429387962962</c:v>
                </c:pt>
                <c:pt idx="7280">
                  <c:v>42553.429395370367</c:v>
                </c:pt>
                <c:pt idx="7281">
                  <c:v>42553.429403009257</c:v>
                </c:pt>
                <c:pt idx="7282">
                  <c:v>42553.429410416669</c:v>
                </c:pt>
                <c:pt idx="7283">
                  <c:v>42553.429417824074</c:v>
                </c:pt>
                <c:pt idx="7284">
                  <c:v>42553.429425462964</c:v>
                </c:pt>
                <c:pt idx="7285">
                  <c:v>42553.429432870369</c:v>
                </c:pt>
                <c:pt idx="7286">
                  <c:v>42553.429440277781</c:v>
                </c:pt>
                <c:pt idx="7287">
                  <c:v>42553.429447916664</c:v>
                </c:pt>
                <c:pt idx="7288">
                  <c:v>42553.429455324076</c:v>
                </c:pt>
                <c:pt idx="7289">
                  <c:v>42553.429462962966</c:v>
                </c:pt>
                <c:pt idx="7290">
                  <c:v>42553.429470370371</c:v>
                </c:pt>
                <c:pt idx="7291">
                  <c:v>42553.42947800926</c:v>
                </c:pt>
                <c:pt idx="7292">
                  <c:v>42553.429485416666</c:v>
                </c:pt>
                <c:pt idx="7293">
                  <c:v>42553.429492824071</c:v>
                </c:pt>
                <c:pt idx="7294">
                  <c:v>42553.42950046296</c:v>
                </c:pt>
                <c:pt idx="7295">
                  <c:v>42553.429507870373</c:v>
                </c:pt>
                <c:pt idx="7296">
                  <c:v>42553.429515277778</c:v>
                </c:pt>
                <c:pt idx="7297">
                  <c:v>42553.429522916667</c:v>
                </c:pt>
                <c:pt idx="7298">
                  <c:v>42553.429530324072</c:v>
                </c:pt>
                <c:pt idx="7299">
                  <c:v>42553.429537731485</c:v>
                </c:pt>
                <c:pt idx="7300">
                  <c:v>42553.429545370367</c:v>
                </c:pt>
                <c:pt idx="7301">
                  <c:v>42553.429552777779</c:v>
                </c:pt>
                <c:pt idx="7302">
                  <c:v>42553.429560185185</c:v>
                </c:pt>
                <c:pt idx="7303">
                  <c:v>42553.429567824074</c:v>
                </c:pt>
                <c:pt idx="7304">
                  <c:v>42553.429575231479</c:v>
                </c:pt>
                <c:pt idx="7305">
                  <c:v>42553.429582870369</c:v>
                </c:pt>
                <c:pt idx="7306">
                  <c:v>42553.429590277781</c:v>
                </c:pt>
                <c:pt idx="7307">
                  <c:v>42553.429597916664</c:v>
                </c:pt>
                <c:pt idx="7308">
                  <c:v>42553.429605555553</c:v>
                </c:pt>
                <c:pt idx="7309">
                  <c:v>42553.429612962966</c:v>
                </c:pt>
                <c:pt idx="7310">
                  <c:v>42553.429620601855</c:v>
                </c:pt>
                <c:pt idx="7311">
                  <c:v>42553.42962800926</c:v>
                </c:pt>
                <c:pt idx="7312">
                  <c:v>42553.42963564815</c:v>
                </c:pt>
                <c:pt idx="7313">
                  <c:v>42553.429643055555</c:v>
                </c:pt>
                <c:pt idx="7314">
                  <c:v>42553.429650694445</c:v>
                </c:pt>
                <c:pt idx="7315">
                  <c:v>42553.42965810185</c:v>
                </c:pt>
                <c:pt idx="7316">
                  <c:v>42553.429665740739</c:v>
                </c:pt>
                <c:pt idx="7317">
                  <c:v>42553.429673148152</c:v>
                </c:pt>
                <c:pt idx="7318">
                  <c:v>42553.429680555557</c:v>
                </c:pt>
                <c:pt idx="7319">
                  <c:v>42553.429688194446</c:v>
                </c:pt>
                <c:pt idx="7320">
                  <c:v>42553.429695601852</c:v>
                </c:pt>
                <c:pt idx="7321">
                  <c:v>42553.429703240741</c:v>
                </c:pt>
                <c:pt idx="7322">
                  <c:v>42553.429710648146</c:v>
                </c:pt>
                <c:pt idx="7323">
                  <c:v>42553.429718287036</c:v>
                </c:pt>
                <c:pt idx="7324">
                  <c:v>42553.429725694441</c:v>
                </c:pt>
                <c:pt idx="7325">
                  <c:v>42553.429733333331</c:v>
                </c:pt>
                <c:pt idx="7326">
                  <c:v>42553.429740740743</c:v>
                </c:pt>
                <c:pt idx="7327">
                  <c:v>42553.429748379633</c:v>
                </c:pt>
                <c:pt idx="7328">
                  <c:v>42553.429755787038</c:v>
                </c:pt>
                <c:pt idx="7329">
                  <c:v>42553.429763425927</c:v>
                </c:pt>
                <c:pt idx="7330">
                  <c:v>42553.429771064817</c:v>
                </c:pt>
                <c:pt idx="7331">
                  <c:v>42553.429778472222</c:v>
                </c:pt>
                <c:pt idx="7332">
                  <c:v>42553.429786111112</c:v>
                </c:pt>
                <c:pt idx="7333">
                  <c:v>42553.429793518517</c:v>
                </c:pt>
                <c:pt idx="7334">
                  <c:v>42553.429801157406</c:v>
                </c:pt>
                <c:pt idx="7335">
                  <c:v>42553.429808796296</c:v>
                </c:pt>
                <c:pt idx="7336">
                  <c:v>42553.429816203701</c:v>
                </c:pt>
                <c:pt idx="7337">
                  <c:v>42553.429823842591</c:v>
                </c:pt>
                <c:pt idx="7338">
                  <c:v>42553.429831250003</c:v>
                </c:pt>
                <c:pt idx="7339">
                  <c:v>42553.429838888886</c:v>
                </c:pt>
                <c:pt idx="7340">
                  <c:v>42553.429846296298</c:v>
                </c:pt>
                <c:pt idx="7341">
                  <c:v>42553.429853935188</c:v>
                </c:pt>
                <c:pt idx="7342">
                  <c:v>42553.429861574077</c:v>
                </c:pt>
                <c:pt idx="7343">
                  <c:v>42553.42986921296</c:v>
                </c:pt>
                <c:pt idx="7344">
                  <c:v>42553.429876851849</c:v>
                </c:pt>
                <c:pt idx="7345">
                  <c:v>42553.429884259262</c:v>
                </c:pt>
                <c:pt idx="7346">
                  <c:v>42553.429891898151</c:v>
                </c:pt>
                <c:pt idx="7347">
                  <c:v>42553.429899537034</c:v>
                </c:pt>
                <c:pt idx="7348">
                  <c:v>42553.429906944446</c:v>
                </c:pt>
                <c:pt idx="7349">
                  <c:v>42553.429914583336</c:v>
                </c:pt>
                <c:pt idx="7350">
                  <c:v>42553.429921990741</c:v>
                </c:pt>
                <c:pt idx="7351">
                  <c:v>42553.42992962963</c:v>
                </c:pt>
                <c:pt idx="7352">
                  <c:v>42553.42993726852</c:v>
                </c:pt>
                <c:pt idx="7353">
                  <c:v>42553.42994490741</c:v>
                </c:pt>
                <c:pt idx="7354">
                  <c:v>42553.429952314815</c:v>
                </c:pt>
                <c:pt idx="7355">
                  <c:v>42553.429959953704</c:v>
                </c:pt>
                <c:pt idx="7356">
                  <c:v>42553.429967592594</c:v>
                </c:pt>
                <c:pt idx="7357">
                  <c:v>42553.429974999999</c:v>
                </c:pt>
                <c:pt idx="7358">
                  <c:v>42553.429982638889</c:v>
                </c:pt>
                <c:pt idx="7359">
                  <c:v>42553.429990277778</c:v>
                </c:pt>
                <c:pt idx="7360">
                  <c:v>42553.429997916668</c:v>
                </c:pt>
                <c:pt idx="7361">
                  <c:v>42553.430005555558</c:v>
                </c:pt>
                <c:pt idx="7362">
                  <c:v>42553.430013194447</c:v>
                </c:pt>
                <c:pt idx="7363">
                  <c:v>42553.430020601852</c:v>
                </c:pt>
                <c:pt idx="7364">
                  <c:v>42553.430028472219</c:v>
                </c:pt>
                <c:pt idx="7365">
                  <c:v>42553.430035879632</c:v>
                </c:pt>
                <c:pt idx="7366">
                  <c:v>42553.430043518521</c:v>
                </c:pt>
                <c:pt idx="7367">
                  <c:v>42553.430051157404</c:v>
                </c:pt>
                <c:pt idx="7368">
                  <c:v>42553.430058796293</c:v>
                </c:pt>
                <c:pt idx="7369">
                  <c:v>42553.430066203706</c:v>
                </c:pt>
                <c:pt idx="7370">
                  <c:v>42553.430073842595</c:v>
                </c:pt>
                <c:pt idx="7371">
                  <c:v>42553.430081481485</c:v>
                </c:pt>
                <c:pt idx="7372">
                  <c:v>42553.430089120367</c:v>
                </c:pt>
                <c:pt idx="7373">
                  <c:v>42553.430096759257</c:v>
                </c:pt>
                <c:pt idx="7374">
                  <c:v>42553.430104398147</c:v>
                </c:pt>
                <c:pt idx="7375">
                  <c:v>42553.430111805559</c:v>
                </c:pt>
                <c:pt idx="7376">
                  <c:v>42553.430119444442</c:v>
                </c:pt>
                <c:pt idx="7377">
                  <c:v>42553.430127083331</c:v>
                </c:pt>
                <c:pt idx="7378">
                  <c:v>42553.430134722221</c:v>
                </c:pt>
                <c:pt idx="7379">
                  <c:v>42553.43014236111</c:v>
                </c:pt>
                <c:pt idx="7380">
                  <c:v>42553.43015</c:v>
                </c:pt>
                <c:pt idx="7381">
                  <c:v>42553.430157407405</c:v>
                </c:pt>
                <c:pt idx="7382">
                  <c:v>42553.430165046295</c:v>
                </c:pt>
                <c:pt idx="7383">
                  <c:v>42553.430172685185</c:v>
                </c:pt>
                <c:pt idx="7384">
                  <c:v>42553.430180555559</c:v>
                </c:pt>
                <c:pt idx="7385">
                  <c:v>42553.430188194441</c:v>
                </c:pt>
                <c:pt idx="7386">
                  <c:v>42553.430195833331</c:v>
                </c:pt>
                <c:pt idx="7387">
                  <c:v>42553.43020347222</c:v>
                </c:pt>
                <c:pt idx="7388">
                  <c:v>42553.43021111111</c:v>
                </c:pt>
                <c:pt idx="7389">
                  <c:v>42553.43021875</c:v>
                </c:pt>
                <c:pt idx="7390">
                  <c:v>42553.430226157405</c:v>
                </c:pt>
                <c:pt idx="7391">
                  <c:v>42553.430234027779</c:v>
                </c:pt>
                <c:pt idx="7392">
                  <c:v>42553.430241435184</c:v>
                </c:pt>
                <c:pt idx="7393">
                  <c:v>42553.430249074074</c:v>
                </c:pt>
                <c:pt idx="7394">
                  <c:v>42553.430256712963</c:v>
                </c:pt>
                <c:pt idx="7395">
                  <c:v>42553.430264351853</c:v>
                </c:pt>
                <c:pt idx="7396">
                  <c:v>42553.430271990743</c:v>
                </c:pt>
                <c:pt idx="7397">
                  <c:v>42553.430279629632</c:v>
                </c:pt>
                <c:pt idx="7398">
                  <c:v>42553.430287268522</c:v>
                </c:pt>
                <c:pt idx="7399">
                  <c:v>42553.430294907404</c:v>
                </c:pt>
                <c:pt idx="7400">
                  <c:v>42553.430302546294</c:v>
                </c:pt>
                <c:pt idx="7401">
                  <c:v>42553.430309953706</c:v>
                </c:pt>
                <c:pt idx="7402">
                  <c:v>42553.430317592596</c:v>
                </c:pt>
                <c:pt idx="7403">
                  <c:v>42553.430325231478</c:v>
                </c:pt>
                <c:pt idx="7404">
                  <c:v>42553.430332870368</c:v>
                </c:pt>
                <c:pt idx="7405">
                  <c:v>42553.430340509258</c:v>
                </c:pt>
                <c:pt idx="7406">
                  <c:v>42553.430348148147</c:v>
                </c:pt>
                <c:pt idx="7407">
                  <c:v>42553.430355787037</c:v>
                </c:pt>
                <c:pt idx="7408">
                  <c:v>42553.430363425927</c:v>
                </c:pt>
                <c:pt idx="7409">
                  <c:v>42553.430371064816</c:v>
                </c:pt>
                <c:pt idx="7410">
                  <c:v>42553.430378703706</c:v>
                </c:pt>
                <c:pt idx="7411">
                  <c:v>42553.430386342596</c:v>
                </c:pt>
                <c:pt idx="7412">
                  <c:v>42553.430393981478</c:v>
                </c:pt>
                <c:pt idx="7413">
                  <c:v>42553.430401851852</c:v>
                </c:pt>
                <c:pt idx="7414">
                  <c:v>42553.430409259257</c:v>
                </c:pt>
                <c:pt idx="7415">
                  <c:v>42553.430417129632</c:v>
                </c:pt>
                <c:pt idx="7416">
                  <c:v>42553.430424768521</c:v>
                </c:pt>
                <c:pt idx="7417">
                  <c:v>42553.430432407411</c:v>
                </c:pt>
                <c:pt idx="7418">
                  <c:v>42553.430440046293</c:v>
                </c:pt>
                <c:pt idx="7419">
                  <c:v>42553.430447685183</c:v>
                </c:pt>
                <c:pt idx="7420">
                  <c:v>42553.430455555557</c:v>
                </c:pt>
                <c:pt idx="7421">
                  <c:v>42553.430463194447</c:v>
                </c:pt>
                <c:pt idx="7422">
                  <c:v>42553.430470833337</c:v>
                </c:pt>
                <c:pt idx="7423">
                  <c:v>42553.430478472219</c:v>
                </c:pt>
                <c:pt idx="7424">
                  <c:v>42553.430485879631</c:v>
                </c:pt>
                <c:pt idx="7425">
                  <c:v>42553.430493518521</c:v>
                </c:pt>
                <c:pt idx="7426">
                  <c:v>42553.430501157411</c:v>
                </c:pt>
                <c:pt idx="7427">
                  <c:v>42553.430508564816</c:v>
                </c:pt>
                <c:pt idx="7428">
                  <c:v>42553.430516203705</c:v>
                </c:pt>
                <c:pt idx="7429">
                  <c:v>42553.430523842595</c:v>
                </c:pt>
                <c:pt idx="7430">
                  <c:v>42553.430531481485</c:v>
                </c:pt>
                <c:pt idx="7431">
                  <c:v>42553.430539120367</c:v>
                </c:pt>
                <c:pt idx="7432">
                  <c:v>42553.430546527779</c:v>
                </c:pt>
                <c:pt idx="7433">
                  <c:v>42553.430554398146</c:v>
                </c:pt>
                <c:pt idx="7434">
                  <c:v>42553.430562037036</c:v>
                </c:pt>
                <c:pt idx="7435">
                  <c:v>42553.430569675926</c:v>
                </c:pt>
                <c:pt idx="7436">
                  <c:v>42553.430577314815</c:v>
                </c:pt>
                <c:pt idx="7437">
                  <c:v>42553.430585185182</c:v>
                </c:pt>
                <c:pt idx="7438">
                  <c:v>42553.430592824072</c:v>
                </c:pt>
                <c:pt idx="7439">
                  <c:v>42553.430600462962</c:v>
                </c:pt>
                <c:pt idx="7440">
                  <c:v>42553.430608101851</c:v>
                </c:pt>
                <c:pt idx="7441">
                  <c:v>42553.430615509256</c:v>
                </c:pt>
                <c:pt idx="7442">
                  <c:v>42553.430623148146</c:v>
                </c:pt>
                <c:pt idx="7443">
                  <c:v>42553.430630787036</c:v>
                </c:pt>
                <c:pt idx="7444">
                  <c:v>42553.430638425925</c:v>
                </c:pt>
                <c:pt idx="7445">
                  <c:v>42553.43064583333</c:v>
                </c:pt>
                <c:pt idx="7446">
                  <c:v>42553.43065347222</c:v>
                </c:pt>
                <c:pt idx="7447">
                  <c:v>42553.43066111111</c:v>
                </c:pt>
                <c:pt idx="7448">
                  <c:v>42553.430668749999</c:v>
                </c:pt>
                <c:pt idx="7449">
                  <c:v>42553.430676388889</c:v>
                </c:pt>
                <c:pt idx="7450">
                  <c:v>42553.430684027779</c:v>
                </c:pt>
                <c:pt idx="7451">
                  <c:v>42553.430691666668</c:v>
                </c:pt>
                <c:pt idx="7452">
                  <c:v>42553.430699305558</c:v>
                </c:pt>
                <c:pt idx="7453">
                  <c:v>42553.430706944448</c:v>
                </c:pt>
                <c:pt idx="7454">
                  <c:v>42553.43071458333</c:v>
                </c:pt>
                <c:pt idx="7455">
                  <c:v>42553.43072222222</c:v>
                </c:pt>
                <c:pt idx="7456">
                  <c:v>42553.430729861109</c:v>
                </c:pt>
                <c:pt idx="7457">
                  <c:v>42553.430737499999</c:v>
                </c:pt>
                <c:pt idx="7458">
                  <c:v>42553.430745138889</c:v>
                </c:pt>
                <c:pt idx="7459">
                  <c:v>42553.430752777778</c:v>
                </c:pt>
                <c:pt idx="7460">
                  <c:v>42553.430760416668</c:v>
                </c:pt>
                <c:pt idx="7461">
                  <c:v>42553.430768055558</c:v>
                </c:pt>
                <c:pt idx="7462">
                  <c:v>42553.430775462963</c:v>
                </c:pt>
                <c:pt idx="7463">
                  <c:v>42553.430783333337</c:v>
                </c:pt>
                <c:pt idx="7464">
                  <c:v>42553.430790740742</c:v>
                </c:pt>
                <c:pt idx="7465">
                  <c:v>42553.430798611109</c:v>
                </c:pt>
                <c:pt idx="7466">
                  <c:v>42553.430806018521</c:v>
                </c:pt>
                <c:pt idx="7467">
                  <c:v>42553.430813657411</c:v>
                </c:pt>
                <c:pt idx="7468">
                  <c:v>42553.430821296293</c:v>
                </c:pt>
                <c:pt idx="7469">
                  <c:v>42553.430828703706</c:v>
                </c:pt>
                <c:pt idx="7470">
                  <c:v>42553.430836342595</c:v>
                </c:pt>
                <c:pt idx="7471">
                  <c:v>42553.430843981485</c:v>
                </c:pt>
                <c:pt idx="7472">
                  <c:v>42553.430851620367</c:v>
                </c:pt>
                <c:pt idx="7473">
                  <c:v>42553.430859259257</c:v>
                </c:pt>
                <c:pt idx="7474">
                  <c:v>42553.430866898147</c:v>
                </c:pt>
                <c:pt idx="7475">
                  <c:v>42553.430874537036</c:v>
                </c:pt>
                <c:pt idx="7476">
                  <c:v>42553.430882175926</c:v>
                </c:pt>
                <c:pt idx="7477">
                  <c:v>42553.430889814816</c:v>
                </c:pt>
                <c:pt idx="7478">
                  <c:v>42553.430897453705</c:v>
                </c:pt>
                <c:pt idx="7479">
                  <c:v>42553.43090486111</c:v>
                </c:pt>
                <c:pt idx="7480">
                  <c:v>42553.4309125</c:v>
                </c:pt>
                <c:pt idx="7481">
                  <c:v>42553.430919907405</c:v>
                </c:pt>
                <c:pt idx="7482">
                  <c:v>42553.430927546295</c:v>
                </c:pt>
                <c:pt idx="7483">
                  <c:v>42553.430934953707</c:v>
                </c:pt>
                <c:pt idx="7484">
                  <c:v>42553.430942361112</c:v>
                </c:pt>
                <c:pt idx="7485">
                  <c:v>42553.430950000002</c:v>
                </c:pt>
                <c:pt idx="7486">
                  <c:v>42553.430957638891</c:v>
                </c:pt>
                <c:pt idx="7487">
                  <c:v>42553.430965046296</c:v>
                </c:pt>
                <c:pt idx="7488">
                  <c:v>42553.430972685186</c:v>
                </c:pt>
                <c:pt idx="7489">
                  <c:v>42553.430980324076</c:v>
                </c:pt>
                <c:pt idx="7490">
                  <c:v>42553.430987731481</c:v>
                </c:pt>
                <c:pt idx="7491">
                  <c:v>42553.430995370371</c:v>
                </c:pt>
                <c:pt idx="7492">
                  <c:v>42553.43100300926</c:v>
                </c:pt>
                <c:pt idx="7493">
                  <c:v>42553.43101064815</c:v>
                </c:pt>
                <c:pt idx="7494">
                  <c:v>42553.431018287039</c:v>
                </c:pt>
                <c:pt idx="7495">
                  <c:v>42553.431025925929</c:v>
                </c:pt>
                <c:pt idx="7496">
                  <c:v>42553.431033564812</c:v>
                </c:pt>
                <c:pt idx="7497">
                  <c:v>42553.431041203701</c:v>
                </c:pt>
                <c:pt idx="7498">
                  <c:v>42553.431048842591</c:v>
                </c:pt>
                <c:pt idx="7499">
                  <c:v>42553.431056250003</c:v>
                </c:pt>
                <c:pt idx="7500">
                  <c:v>42553.431063888886</c:v>
                </c:pt>
                <c:pt idx="7501">
                  <c:v>42553.431071527775</c:v>
                </c:pt>
                <c:pt idx="7502">
                  <c:v>42553.431079166665</c:v>
                </c:pt>
                <c:pt idx="7503">
                  <c:v>42553.431086574077</c:v>
                </c:pt>
                <c:pt idx="7504">
                  <c:v>42553.431094444444</c:v>
                </c:pt>
                <c:pt idx="7505">
                  <c:v>42553.431101851849</c:v>
                </c:pt>
                <c:pt idx="7506">
                  <c:v>42553.431109490739</c:v>
                </c:pt>
                <c:pt idx="7507">
                  <c:v>42553.431117129629</c:v>
                </c:pt>
                <c:pt idx="7508">
                  <c:v>42553.431124768518</c:v>
                </c:pt>
                <c:pt idx="7509">
                  <c:v>42553.431132175923</c:v>
                </c:pt>
                <c:pt idx="7510">
                  <c:v>42553.431139814813</c:v>
                </c:pt>
                <c:pt idx="7511">
                  <c:v>42553.431147453703</c:v>
                </c:pt>
                <c:pt idx="7512">
                  <c:v>42553.431155092592</c:v>
                </c:pt>
                <c:pt idx="7513">
                  <c:v>42553.431162731482</c:v>
                </c:pt>
                <c:pt idx="7514">
                  <c:v>42553.431170138887</c:v>
                </c:pt>
                <c:pt idx="7515">
                  <c:v>42553.431177777777</c:v>
                </c:pt>
                <c:pt idx="7516">
                  <c:v>42553.431185416666</c:v>
                </c:pt>
                <c:pt idx="7517">
                  <c:v>42553.431193055556</c:v>
                </c:pt>
                <c:pt idx="7518">
                  <c:v>42553.431200694446</c:v>
                </c:pt>
                <c:pt idx="7519">
                  <c:v>42553.431208333335</c:v>
                </c:pt>
                <c:pt idx="7520">
                  <c:v>42553.431215972225</c:v>
                </c:pt>
                <c:pt idx="7521">
                  <c:v>42553.431223842592</c:v>
                </c:pt>
                <c:pt idx="7522">
                  <c:v>42553.431231481482</c:v>
                </c:pt>
                <c:pt idx="7523">
                  <c:v>42553.431239120371</c:v>
                </c:pt>
                <c:pt idx="7524">
                  <c:v>42553.431246759261</c:v>
                </c:pt>
                <c:pt idx="7525">
                  <c:v>42553.43125439815</c:v>
                </c:pt>
                <c:pt idx="7526">
                  <c:v>42553.431262268517</c:v>
                </c:pt>
                <c:pt idx="7527">
                  <c:v>42553.431269907407</c:v>
                </c:pt>
                <c:pt idx="7528">
                  <c:v>42553.431277777781</c:v>
                </c:pt>
                <c:pt idx="7529">
                  <c:v>42553.431285416664</c:v>
                </c:pt>
                <c:pt idx="7530">
                  <c:v>42553.431293055553</c:v>
                </c:pt>
                <c:pt idx="7531">
                  <c:v>42553.431300694443</c:v>
                </c:pt>
                <c:pt idx="7532">
                  <c:v>42553.431308564817</c:v>
                </c:pt>
                <c:pt idx="7533">
                  <c:v>42553.431316203707</c:v>
                </c:pt>
                <c:pt idx="7534">
                  <c:v>42553.431324074074</c:v>
                </c:pt>
                <c:pt idx="7535">
                  <c:v>42553.431331712964</c:v>
                </c:pt>
                <c:pt idx="7536">
                  <c:v>42553.431339583331</c:v>
                </c:pt>
                <c:pt idx="7537">
                  <c:v>42553.43134722222</c:v>
                </c:pt>
                <c:pt idx="7538">
                  <c:v>42553.43135486111</c:v>
                </c:pt>
                <c:pt idx="7539">
                  <c:v>42553.4313625</c:v>
                </c:pt>
                <c:pt idx="7540">
                  <c:v>42553.431370370374</c:v>
                </c:pt>
                <c:pt idx="7541">
                  <c:v>42553.431378009256</c:v>
                </c:pt>
                <c:pt idx="7542">
                  <c:v>42553.431385648146</c:v>
                </c:pt>
                <c:pt idx="7543">
                  <c:v>42553.431393287035</c:v>
                </c:pt>
                <c:pt idx="7544">
                  <c:v>42553.43140115741</c:v>
                </c:pt>
                <c:pt idx="7545">
                  <c:v>42553.431408796299</c:v>
                </c:pt>
                <c:pt idx="7546">
                  <c:v>42553.431416666666</c:v>
                </c:pt>
                <c:pt idx="7547">
                  <c:v>42553.431424305556</c:v>
                </c:pt>
                <c:pt idx="7548">
                  <c:v>42553.431431944446</c:v>
                </c:pt>
                <c:pt idx="7549">
                  <c:v>42553.431439814813</c:v>
                </c:pt>
                <c:pt idx="7550">
                  <c:v>42553.431447453702</c:v>
                </c:pt>
                <c:pt idx="7551">
                  <c:v>42553.431455092592</c:v>
                </c:pt>
                <c:pt idx="7552">
                  <c:v>42553.431462731482</c:v>
                </c:pt>
                <c:pt idx="7553">
                  <c:v>42553.431470601849</c:v>
                </c:pt>
                <c:pt idx="7554">
                  <c:v>42553.431478240738</c:v>
                </c:pt>
                <c:pt idx="7555">
                  <c:v>42553.431485879628</c:v>
                </c:pt>
                <c:pt idx="7556">
                  <c:v>42553.431493518518</c:v>
                </c:pt>
                <c:pt idx="7557">
                  <c:v>42553.431501157407</c:v>
                </c:pt>
                <c:pt idx="7558">
                  <c:v>42553.431509027774</c:v>
                </c:pt>
                <c:pt idx="7559">
                  <c:v>42553.431516666664</c:v>
                </c:pt>
                <c:pt idx="7560">
                  <c:v>42553.431524305553</c:v>
                </c:pt>
                <c:pt idx="7561">
                  <c:v>42553.431531944443</c:v>
                </c:pt>
                <c:pt idx="7562">
                  <c:v>42553.431539583333</c:v>
                </c:pt>
                <c:pt idx="7563">
                  <c:v>42553.431547222222</c:v>
                </c:pt>
                <c:pt idx="7564">
                  <c:v>42553.431554861112</c:v>
                </c:pt>
                <c:pt idx="7565">
                  <c:v>42553.431562500002</c:v>
                </c:pt>
                <c:pt idx="7566">
                  <c:v>42553.431569907407</c:v>
                </c:pt>
                <c:pt idx="7567">
                  <c:v>42553.431577546296</c:v>
                </c:pt>
                <c:pt idx="7568">
                  <c:v>42553.431585185186</c:v>
                </c:pt>
                <c:pt idx="7569">
                  <c:v>42553.431592824076</c:v>
                </c:pt>
                <c:pt idx="7570">
                  <c:v>42553.431600694443</c:v>
                </c:pt>
                <c:pt idx="7571">
                  <c:v>42553.431608333332</c:v>
                </c:pt>
                <c:pt idx="7572">
                  <c:v>42553.431615972222</c:v>
                </c:pt>
                <c:pt idx="7573">
                  <c:v>42553.431623611112</c:v>
                </c:pt>
                <c:pt idx="7574">
                  <c:v>42553.431631250001</c:v>
                </c:pt>
                <c:pt idx="7575">
                  <c:v>42553.431638888891</c:v>
                </c:pt>
                <c:pt idx="7576">
                  <c:v>42553.431646527781</c:v>
                </c:pt>
                <c:pt idx="7577">
                  <c:v>42553.431654166663</c:v>
                </c:pt>
                <c:pt idx="7578">
                  <c:v>42553.431661805553</c:v>
                </c:pt>
                <c:pt idx="7579">
                  <c:v>42553.431669444442</c:v>
                </c:pt>
                <c:pt idx="7580">
                  <c:v>42553.431677083332</c:v>
                </c:pt>
                <c:pt idx="7581">
                  <c:v>42553.431684953706</c:v>
                </c:pt>
                <c:pt idx="7582">
                  <c:v>42553.431692592596</c:v>
                </c:pt>
                <c:pt idx="7583">
                  <c:v>42553.431700231478</c:v>
                </c:pt>
                <c:pt idx="7584">
                  <c:v>42553.431707870368</c:v>
                </c:pt>
                <c:pt idx="7585">
                  <c:v>42553.431715509258</c:v>
                </c:pt>
                <c:pt idx="7586">
                  <c:v>42553.431723148147</c:v>
                </c:pt>
                <c:pt idx="7587">
                  <c:v>42553.431730787037</c:v>
                </c:pt>
                <c:pt idx="7588">
                  <c:v>42553.431738425927</c:v>
                </c:pt>
                <c:pt idx="7589">
                  <c:v>42553.431746064816</c:v>
                </c:pt>
                <c:pt idx="7590">
                  <c:v>42553.431753703706</c:v>
                </c:pt>
                <c:pt idx="7591">
                  <c:v>42553.431761342596</c:v>
                </c:pt>
                <c:pt idx="7592">
                  <c:v>42553.431768981478</c:v>
                </c:pt>
                <c:pt idx="7593">
                  <c:v>42553.431776620368</c:v>
                </c:pt>
                <c:pt idx="7594">
                  <c:v>42553.431784259257</c:v>
                </c:pt>
                <c:pt idx="7595">
                  <c:v>42553.431791898147</c:v>
                </c:pt>
                <c:pt idx="7596">
                  <c:v>42553.431799537037</c:v>
                </c:pt>
                <c:pt idx="7597">
                  <c:v>42553.431807175926</c:v>
                </c:pt>
                <c:pt idx="7598">
                  <c:v>42553.431814814816</c:v>
                </c:pt>
                <c:pt idx="7599">
                  <c:v>42553.431822453706</c:v>
                </c:pt>
                <c:pt idx="7600">
                  <c:v>42553.431830092595</c:v>
                </c:pt>
                <c:pt idx="7601">
                  <c:v>42553.431837731485</c:v>
                </c:pt>
                <c:pt idx="7602">
                  <c:v>42553.431845370367</c:v>
                </c:pt>
                <c:pt idx="7603">
                  <c:v>42553.431853009257</c:v>
                </c:pt>
                <c:pt idx="7604">
                  <c:v>42553.431860648147</c:v>
                </c:pt>
                <c:pt idx="7605">
                  <c:v>42553.431868055559</c:v>
                </c:pt>
                <c:pt idx="7606">
                  <c:v>42553.431875694441</c:v>
                </c:pt>
                <c:pt idx="7607">
                  <c:v>42553.431883333331</c:v>
                </c:pt>
                <c:pt idx="7608">
                  <c:v>42553.431890972221</c:v>
                </c:pt>
                <c:pt idx="7609">
                  <c:v>42553.43189861111</c:v>
                </c:pt>
                <c:pt idx="7610">
                  <c:v>42553.43190625</c:v>
                </c:pt>
                <c:pt idx="7611">
                  <c:v>42553.431913657405</c:v>
                </c:pt>
                <c:pt idx="7612">
                  <c:v>42553.431921296295</c:v>
                </c:pt>
                <c:pt idx="7613">
                  <c:v>42553.431928935184</c:v>
                </c:pt>
                <c:pt idx="7614">
                  <c:v>42553.431936574074</c:v>
                </c:pt>
                <c:pt idx="7615">
                  <c:v>42553.431944212964</c:v>
                </c:pt>
                <c:pt idx="7616">
                  <c:v>42553.431951851853</c:v>
                </c:pt>
                <c:pt idx="7617">
                  <c:v>42553.431959490743</c:v>
                </c:pt>
                <c:pt idx="7618">
                  <c:v>42553.431967129633</c:v>
                </c:pt>
                <c:pt idx="7619">
                  <c:v>42553.431974768515</c:v>
                </c:pt>
                <c:pt idx="7620">
                  <c:v>42553.431982407405</c:v>
                </c:pt>
                <c:pt idx="7621">
                  <c:v>42553.431990046294</c:v>
                </c:pt>
                <c:pt idx="7622">
                  <c:v>42553.431997685184</c:v>
                </c:pt>
                <c:pt idx="7623">
                  <c:v>42553.432005324074</c:v>
                </c:pt>
                <c:pt idx="7624">
                  <c:v>42553.432012731479</c:v>
                </c:pt>
                <c:pt idx="7625">
                  <c:v>42553.432020601853</c:v>
                </c:pt>
                <c:pt idx="7626">
                  <c:v>42553.432028009258</c:v>
                </c:pt>
                <c:pt idx="7627">
                  <c:v>42553.432035879632</c:v>
                </c:pt>
                <c:pt idx="7628">
                  <c:v>42553.432043287037</c:v>
                </c:pt>
                <c:pt idx="7629">
                  <c:v>42553.432050925927</c:v>
                </c:pt>
                <c:pt idx="7630">
                  <c:v>42553.432058564817</c:v>
                </c:pt>
                <c:pt idx="7631">
                  <c:v>42553.432066435184</c:v>
                </c:pt>
                <c:pt idx="7632">
                  <c:v>42553.432073842596</c:v>
                </c:pt>
                <c:pt idx="7633">
                  <c:v>42553.432081481478</c:v>
                </c:pt>
                <c:pt idx="7634">
                  <c:v>42553.432089120368</c:v>
                </c:pt>
                <c:pt idx="7635">
                  <c:v>42553.432096759258</c:v>
                </c:pt>
                <c:pt idx="7636">
                  <c:v>42553.432104398147</c:v>
                </c:pt>
                <c:pt idx="7637">
                  <c:v>42553.432112037037</c:v>
                </c:pt>
                <c:pt idx="7638">
                  <c:v>42553.432119675927</c:v>
                </c:pt>
                <c:pt idx="7639">
                  <c:v>42553.432127314816</c:v>
                </c:pt>
                <c:pt idx="7640">
                  <c:v>42553.432134953706</c:v>
                </c:pt>
                <c:pt idx="7641">
                  <c:v>42553.432142592595</c:v>
                </c:pt>
                <c:pt idx="7642">
                  <c:v>42553.432150231478</c:v>
                </c:pt>
                <c:pt idx="7643">
                  <c:v>42553.43215763889</c:v>
                </c:pt>
                <c:pt idx="7644">
                  <c:v>42553.432165509257</c:v>
                </c:pt>
                <c:pt idx="7645">
                  <c:v>42553.43217291667</c:v>
                </c:pt>
                <c:pt idx="7646">
                  <c:v>42553.432180555559</c:v>
                </c:pt>
                <c:pt idx="7647">
                  <c:v>42553.432188194442</c:v>
                </c:pt>
                <c:pt idx="7648">
                  <c:v>42553.432195833331</c:v>
                </c:pt>
                <c:pt idx="7649">
                  <c:v>42553.432203472221</c:v>
                </c:pt>
                <c:pt idx="7650">
                  <c:v>42553.432211111111</c:v>
                </c:pt>
                <c:pt idx="7651">
                  <c:v>42553.432218518516</c:v>
                </c:pt>
                <c:pt idx="7652">
                  <c:v>42553.432226157405</c:v>
                </c:pt>
                <c:pt idx="7653">
                  <c:v>42553.432233796295</c:v>
                </c:pt>
                <c:pt idx="7654">
                  <c:v>42553.432241435185</c:v>
                </c:pt>
                <c:pt idx="7655">
                  <c:v>42553.43224884259</c:v>
                </c:pt>
                <c:pt idx="7656">
                  <c:v>42553.432256481479</c:v>
                </c:pt>
                <c:pt idx="7657">
                  <c:v>42553.432264120369</c:v>
                </c:pt>
                <c:pt idx="7658">
                  <c:v>42553.432271759259</c:v>
                </c:pt>
                <c:pt idx="7659">
                  <c:v>42553.432279398148</c:v>
                </c:pt>
                <c:pt idx="7660">
                  <c:v>42553.432287037038</c:v>
                </c:pt>
                <c:pt idx="7661">
                  <c:v>42553.432294675928</c:v>
                </c:pt>
                <c:pt idx="7662">
                  <c:v>42553.432302083333</c:v>
                </c:pt>
                <c:pt idx="7663">
                  <c:v>42553.432309722222</c:v>
                </c:pt>
                <c:pt idx="7664">
                  <c:v>42553.432317361112</c:v>
                </c:pt>
                <c:pt idx="7665">
                  <c:v>42553.432324768517</c:v>
                </c:pt>
                <c:pt idx="7666">
                  <c:v>42553.432332407407</c:v>
                </c:pt>
                <c:pt idx="7667">
                  <c:v>42553.432340046296</c:v>
                </c:pt>
                <c:pt idx="7668">
                  <c:v>42553.432347685186</c:v>
                </c:pt>
                <c:pt idx="7669">
                  <c:v>42553.432355324076</c:v>
                </c:pt>
                <c:pt idx="7670">
                  <c:v>42553.432362962965</c:v>
                </c:pt>
                <c:pt idx="7671">
                  <c:v>42553.432370601855</c:v>
                </c:pt>
                <c:pt idx="7672">
                  <c:v>42553.432378240737</c:v>
                </c:pt>
                <c:pt idx="7673">
                  <c:v>42553.432385879627</c:v>
                </c:pt>
                <c:pt idx="7674">
                  <c:v>42553.432393287039</c:v>
                </c:pt>
                <c:pt idx="7675">
                  <c:v>42553.432400925929</c:v>
                </c:pt>
                <c:pt idx="7676">
                  <c:v>42553.432408564811</c:v>
                </c:pt>
                <c:pt idx="7677">
                  <c:v>42553.432416203701</c:v>
                </c:pt>
                <c:pt idx="7678">
                  <c:v>42553.432423842591</c:v>
                </c:pt>
                <c:pt idx="7679">
                  <c:v>42553.43243148148</c:v>
                </c:pt>
                <c:pt idx="7680">
                  <c:v>42553.432438888885</c:v>
                </c:pt>
                <c:pt idx="7681">
                  <c:v>42553.43244675926</c:v>
                </c:pt>
                <c:pt idx="7682">
                  <c:v>42553.432454166665</c:v>
                </c:pt>
                <c:pt idx="7683">
                  <c:v>42553.432461805554</c:v>
                </c:pt>
                <c:pt idx="7684">
                  <c:v>42553.432469444444</c:v>
                </c:pt>
                <c:pt idx="7685">
                  <c:v>42553.432477083334</c:v>
                </c:pt>
                <c:pt idx="7686">
                  <c:v>42553.432484722223</c:v>
                </c:pt>
                <c:pt idx="7687">
                  <c:v>42553.432492361113</c:v>
                </c:pt>
                <c:pt idx="7688">
                  <c:v>42553.432500000003</c:v>
                </c:pt>
                <c:pt idx="7689">
                  <c:v>42553.432507407408</c:v>
                </c:pt>
                <c:pt idx="7690">
                  <c:v>42553.432515046297</c:v>
                </c:pt>
                <c:pt idx="7691">
                  <c:v>42553.432522685187</c:v>
                </c:pt>
                <c:pt idx="7692">
                  <c:v>42553.432530324077</c:v>
                </c:pt>
                <c:pt idx="7693">
                  <c:v>42553.432537962966</c:v>
                </c:pt>
                <c:pt idx="7694">
                  <c:v>42553.432545601849</c:v>
                </c:pt>
                <c:pt idx="7695">
                  <c:v>42553.432553472223</c:v>
                </c:pt>
                <c:pt idx="7696">
                  <c:v>42553.432560879628</c:v>
                </c:pt>
                <c:pt idx="7697">
                  <c:v>42553.432568750002</c:v>
                </c:pt>
                <c:pt idx="7698">
                  <c:v>42553.432576157407</c:v>
                </c:pt>
                <c:pt idx="7699">
                  <c:v>42553.432946527777</c:v>
                </c:pt>
                <c:pt idx="7700">
                  <c:v>42553.434613194448</c:v>
                </c:pt>
                <c:pt idx="7701">
                  <c:v>42553.436465046296</c:v>
                </c:pt>
                <c:pt idx="7702">
                  <c:v>42553.437163194445</c:v>
                </c:pt>
                <c:pt idx="7703">
                  <c:v>42553.437186342591</c:v>
                </c:pt>
                <c:pt idx="7704">
                  <c:v>42553.437204166665</c:v>
                </c:pt>
                <c:pt idx="7705">
                  <c:v>42553.437221759261</c:v>
                </c:pt>
                <c:pt idx="7706">
                  <c:v>42553.43723935185</c:v>
                </c:pt>
                <c:pt idx="7707">
                  <c:v>42553.437256481484</c:v>
                </c:pt>
                <c:pt idx="7708">
                  <c:v>42553.437273379626</c:v>
                </c:pt>
                <c:pt idx="7709">
                  <c:v>42553.43729050926</c:v>
                </c:pt>
                <c:pt idx="7710">
                  <c:v>42553.437307870372</c:v>
                </c:pt>
                <c:pt idx="7711">
                  <c:v>42553.437325231484</c:v>
                </c:pt>
                <c:pt idx="7712">
                  <c:v>42553.437342592595</c:v>
                </c:pt>
                <c:pt idx="7713">
                  <c:v>42553.437360416669</c:v>
                </c:pt>
                <c:pt idx="7714">
                  <c:v>42553.437378009257</c:v>
                </c:pt>
                <c:pt idx="7715">
                  <c:v>42553.437395370369</c:v>
                </c:pt>
                <c:pt idx="7716">
                  <c:v>42553.437412500003</c:v>
                </c:pt>
                <c:pt idx="7717">
                  <c:v>42553.437430092592</c:v>
                </c:pt>
                <c:pt idx="7718">
                  <c:v>42553.437447916665</c:v>
                </c:pt>
                <c:pt idx="7719">
                  <c:v>42553.437465277777</c:v>
                </c:pt>
                <c:pt idx="7720">
                  <c:v>42553.437482407404</c:v>
                </c:pt>
                <c:pt idx="7721">
                  <c:v>42553.437500231485</c:v>
                </c:pt>
                <c:pt idx="7722">
                  <c:v>42553.437517824073</c:v>
                </c:pt>
                <c:pt idx="7723">
                  <c:v>42553.437535648147</c:v>
                </c:pt>
                <c:pt idx="7724">
                  <c:v>42553.437553935182</c:v>
                </c:pt>
                <c:pt idx="7725">
                  <c:v>42553.43757199074</c:v>
                </c:pt>
                <c:pt idx="7726">
                  <c:v>42553.437590046298</c:v>
                </c:pt>
                <c:pt idx="7727">
                  <c:v>42553.437608333334</c:v>
                </c:pt>
                <c:pt idx="7728">
                  <c:v>42553.437627314815</c:v>
                </c:pt>
                <c:pt idx="7729">
                  <c:v>42553.437645601851</c:v>
                </c:pt>
                <c:pt idx="7730">
                  <c:v>42553.437663888886</c:v>
                </c:pt>
                <c:pt idx="7731">
                  <c:v>42553.437682407406</c:v>
                </c:pt>
                <c:pt idx="7732">
                  <c:v>42553.437701157411</c:v>
                </c:pt>
                <c:pt idx="7733">
                  <c:v>42553.437719675923</c:v>
                </c:pt>
                <c:pt idx="7734">
                  <c:v>42553.437738194443</c:v>
                </c:pt>
                <c:pt idx="7735">
                  <c:v>42553.437757175925</c:v>
                </c:pt>
                <c:pt idx="7736">
                  <c:v>42553.437776157407</c:v>
                </c:pt>
                <c:pt idx="7737">
                  <c:v>42553.437795601851</c:v>
                </c:pt>
                <c:pt idx="7738">
                  <c:v>42553.437815277779</c:v>
                </c:pt>
                <c:pt idx="7739">
                  <c:v>42553.437834490738</c:v>
                </c:pt>
                <c:pt idx="7740">
                  <c:v>42553.43785347222</c:v>
                </c:pt>
                <c:pt idx="7741">
                  <c:v>42553.437873148148</c:v>
                </c:pt>
                <c:pt idx="7742">
                  <c:v>42553.437893055554</c:v>
                </c:pt>
                <c:pt idx="7743">
                  <c:v>42553.43791296296</c:v>
                </c:pt>
                <c:pt idx="7744">
                  <c:v>42553.437932870373</c:v>
                </c:pt>
                <c:pt idx="7745">
                  <c:v>42553.437953009263</c:v>
                </c:pt>
                <c:pt idx="7746">
                  <c:v>42553.43797337963</c:v>
                </c:pt>
                <c:pt idx="7747">
                  <c:v>42553.437993749998</c:v>
                </c:pt>
                <c:pt idx="7748">
                  <c:v>42553.43801435185</c:v>
                </c:pt>
                <c:pt idx="7749">
                  <c:v>42553.438035648149</c:v>
                </c:pt>
                <c:pt idx="7750">
                  <c:v>42553.438056944447</c:v>
                </c:pt>
                <c:pt idx="7751">
                  <c:v>42553.438078703701</c:v>
                </c:pt>
                <c:pt idx="7752">
                  <c:v>42553.438100925923</c:v>
                </c:pt>
                <c:pt idx="7753">
                  <c:v>42553.438124074077</c:v>
                </c:pt>
                <c:pt idx="7754">
                  <c:v>42553.438146990738</c:v>
                </c:pt>
                <c:pt idx="7755">
                  <c:v>42553.438170601854</c:v>
                </c:pt>
                <c:pt idx="7756">
                  <c:v>42553.438193981485</c:v>
                </c:pt>
                <c:pt idx="7757">
                  <c:v>42553.438217592593</c:v>
                </c:pt>
                <c:pt idx="7758">
                  <c:v>42553.438241898148</c:v>
                </c:pt>
                <c:pt idx="7759">
                  <c:v>42553.438267361111</c:v>
                </c:pt>
                <c:pt idx="7760">
                  <c:v>42553.438292361112</c:v>
                </c:pt>
                <c:pt idx="7761">
                  <c:v>42553.438318055552</c:v>
                </c:pt>
                <c:pt idx="7762">
                  <c:v>42553.438344675924</c:v>
                </c:pt>
                <c:pt idx="7763">
                  <c:v>42553.43837152778</c:v>
                </c:pt>
                <c:pt idx="7764">
                  <c:v>42553.438398842591</c:v>
                </c:pt>
                <c:pt idx="7765">
                  <c:v>42553.438426157409</c:v>
                </c:pt>
                <c:pt idx="7766">
                  <c:v>42553.438453935189</c:v>
                </c:pt>
                <c:pt idx="7767">
                  <c:v>42553.438481944446</c:v>
                </c:pt>
                <c:pt idx="7768">
                  <c:v>42553.438511111111</c:v>
                </c:pt>
                <c:pt idx="7769">
                  <c:v>42553.438540972224</c:v>
                </c:pt>
                <c:pt idx="7770">
                  <c:v>42553.438571064813</c:v>
                </c:pt>
                <c:pt idx="7771">
                  <c:v>42553.438601851849</c:v>
                </c:pt>
                <c:pt idx="7772">
                  <c:v>42553.438632175923</c:v>
                </c:pt>
                <c:pt idx="7773">
                  <c:v>42553.438662962966</c:v>
                </c:pt>
                <c:pt idx="7774">
                  <c:v>42553.438694444441</c:v>
                </c:pt>
                <c:pt idx="7775">
                  <c:v>42553.438726851855</c:v>
                </c:pt>
                <c:pt idx="7776">
                  <c:v>42553.438758564815</c:v>
                </c:pt>
                <c:pt idx="7777">
                  <c:v>42553.438791435183</c:v>
                </c:pt>
                <c:pt idx="7778">
                  <c:v>42553.438824537036</c:v>
                </c:pt>
                <c:pt idx="7779">
                  <c:v>42553.438858333335</c:v>
                </c:pt>
                <c:pt idx="7780">
                  <c:v>42553.438892592596</c:v>
                </c:pt>
                <c:pt idx="7781">
                  <c:v>42553.438925694441</c:v>
                </c:pt>
                <c:pt idx="7782">
                  <c:v>42553.438960185187</c:v>
                </c:pt>
                <c:pt idx="7783">
                  <c:v>42553.438995601849</c:v>
                </c:pt>
                <c:pt idx="7784">
                  <c:v>42553.439030787034</c:v>
                </c:pt>
                <c:pt idx="7785">
                  <c:v>42553.439066435189</c:v>
                </c:pt>
                <c:pt idx="7786">
                  <c:v>42553.439102777775</c:v>
                </c:pt>
                <c:pt idx="7787">
                  <c:v>42553.439140509261</c:v>
                </c:pt>
                <c:pt idx="7788">
                  <c:v>42553.439181712965</c:v>
                </c:pt>
                <c:pt idx="7789">
                  <c:v>42553.439222222223</c:v>
                </c:pt>
                <c:pt idx="7790">
                  <c:v>42553.439263657405</c:v>
                </c:pt>
                <c:pt idx="7791">
                  <c:v>42553.439306481479</c:v>
                </c:pt>
                <c:pt idx="7792">
                  <c:v>42553.439350231478</c:v>
                </c:pt>
                <c:pt idx="7793">
                  <c:v>42553.439393518522</c:v>
                </c:pt>
                <c:pt idx="7794">
                  <c:v>42553.43943888889</c:v>
                </c:pt>
                <c:pt idx="7795">
                  <c:v>42553.43948587963</c:v>
                </c:pt>
                <c:pt idx="7796">
                  <c:v>42553.439534259262</c:v>
                </c:pt>
                <c:pt idx="7797">
                  <c:v>42553.43957962963</c:v>
                </c:pt>
                <c:pt idx="7798">
                  <c:v>42553.439630555557</c:v>
                </c:pt>
                <c:pt idx="7799">
                  <c:v>42553.43967939815</c:v>
                </c:pt>
                <c:pt idx="7800">
                  <c:v>42553.439732638886</c:v>
                </c:pt>
                <c:pt idx="7801">
                  <c:v>42553.439786111114</c:v>
                </c:pt>
                <c:pt idx="7802">
                  <c:v>42553.439836805555</c:v>
                </c:pt>
                <c:pt idx="7803">
                  <c:v>42553.439892129631</c:v>
                </c:pt>
                <c:pt idx="7804">
                  <c:v>42553.439947685183</c:v>
                </c:pt>
                <c:pt idx="7805">
                  <c:v>42553.440005092591</c:v>
                </c:pt>
                <c:pt idx="7806">
                  <c:v>42553.44006666667</c:v>
                </c:pt>
                <c:pt idx="7807">
                  <c:v>42553.440125231478</c:v>
                </c:pt>
                <c:pt idx="7808">
                  <c:v>42553.440186805557</c:v>
                </c:pt>
                <c:pt idx="7809">
                  <c:v>42553.440253009256</c:v>
                </c:pt>
                <c:pt idx="7810">
                  <c:v>42553.440320601854</c:v>
                </c:pt>
                <c:pt idx="7811">
                  <c:v>42553.440394675927</c:v>
                </c:pt>
                <c:pt idx="7812">
                  <c:v>42553.440471759262</c:v>
                </c:pt>
                <c:pt idx="7813">
                  <c:v>42553.440559953706</c:v>
                </c:pt>
                <c:pt idx="7814">
                  <c:v>42553.440649537035</c:v>
                </c:pt>
                <c:pt idx="7815">
                  <c:v>42553.440742361112</c:v>
                </c:pt>
                <c:pt idx="7816">
                  <c:v>42553.440832870372</c:v>
                </c:pt>
                <c:pt idx="7817">
                  <c:v>42553.440932175923</c:v>
                </c:pt>
                <c:pt idx="7818">
                  <c:v>42553.441031018519</c:v>
                </c:pt>
                <c:pt idx="7819">
                  <c:v>42553.441140972223</c:v>
                </c:pt>
                <c:pt idx="7820">
                  <c:v>42553.44125462963</c:v>
                </c:pt>
                <c:pt idx="7821">
                  <c:v>42553.441366203704</c:v>
                </c:pt>
                <c:pt idx="7822">
                  <c:v>42553.441476388885</c:v>
                </c:pt>
                <c:pt idx="7823">
                  <c:v>42553.441596064818</c:v>
                </c:pt>
                <c:pt idx="7824">
                  <c:v>42553.441723379627</c:v>
                </c:pt>
                <c:pt idx="7825">
                  <c:v>42553.441855555553</c:v>
                </c:pt>
                <c:pt idx="7826">
                  <c:v>42553.441993749999</c:v>
                </c:pt>
                <c:pt idx="7827">
                  <c:v>42553.442138888888</c:v>
                </c:pt>
                <c:pt idx="7828">
                  <c:v>42553.442293055552</c:v>
                </c:pt>
                <c:pt idx="7829">
                  <c:v>42553.442455787037</c:v>
                </c:pt>
                <c:pt idx="7830">
                  <c:v>42553.442642824077</c:v>
                </c:pt>
                <c:pt idx="7831">
                  <c:v>42553.442826851853</c:v>
                </c:pt>
                <c:pt idx="7832">
                  <c:v>42553.443020601851</c:v>
                </c:pt>
                <c:pt idx="7833">
                  <c:v>42553.443221759262</c:v>
                </c:pt>
                <c:pt idx="7834">
                  <c:v>42553.443426157406</c:v>
                </c:pt>
                <c:pt idx="7835">
                  <c:v>42553.4436375</c:v>
                </c:pt>
                <c:pt idx="7836">
                  <c:v>42553.443842361114</c:v>
                </c:pt>
                <c:pt idx="7837">
                  <c:v>42553.444077314816</c:v>
                </c:pt>
                <c:pt idx="7838">
                  <c:v>42553.444332638886</c:v>
                </c:pt>
                <c:pt idx="7839">
                  <c:v>42553.44462199074</c:v>
                </c:pt>
                <c:pt idx="7840">
                  <c:v>42553.44490949074</c:v>
                </c:pt>
                <c:pt idx="7841">
                  <c:v>42553.445199768517</c:v>
                </c:pt>
                <c:pt idx="7842">
                  <c:v>42553.445485416669</c:v>
                </c:pt>
                <c:pt idx="7843">
                  <c:v>42553.445770370374</c:v>
                </c:pt>
                <c:pt idx="7844">
                  <c:v>42553.446094444444</c:v>
                </c:pt>
                <c:pt idx="7845">
                  <c:v>42553.446397222222</c:v>
                </c:pt>
                <c:pt idx="7846">
                  <c:v>42553.446412731479</c:v>
                </c:pt>
                <c:pt idx="7847">
                  <c:v>42553.446429166666</c:v>
                </c:pt>
                <c:pt idx="7848">
                  <c:v>42553.446445601854</c:v>
                </c:pt>
                <c:pt idx="7849">
                  <c:v>42553.446461805557</c:v>
                </c:pt>
                <c:pt idx="7850">
                  <c:v>42553.44647800926</c:v>
                </c:pt>
                <c:pt idx="7851">
                  <c:v>42553.446494444448</c:v>
                </c:pt>
                <c:pt idx="7852">
                  <c:v>42553.446511111113</c:v>
                </c:pt>
                <c:pt idx="7853">
                  <c:v>42553.446527546294</c:v>
                </c:pt>
                <c:pt idx="7854">
                  <c:v>42553.446544212966</c:v>
                </c:pt>
                <c:pt idx="7855">
                  <c:v>42553.446560648146</c:v>
                </c:pt>
                <c:pt idx="7856">
                  <c:v>42553.446577083334</c:v>
                </c:pt>
                <c:pt idx="7857">
                  <c:v>42553.446593518522</c:v>
                </c:pt>
                <c:pt idx="7858">
                  <c:v>42553.446609953702</c:v>
                </c:pt>
                <c:pt idx="7859">
                  <c:v>42553.44662638889</c:v>
                </c:pt>
                <c:pt idx="7860">
                  <c:v>42553.446642824078</c:v>
                </c:pt>
                <c:pt idx="7861">
                  <c:v>42553.446659259258</c:v>
                </c:pt>
                <c:pt idx="7862">
                  <c:v>42553.446675925923</c:v>
                </c:pt>
                <c:pt idx="7863">
                  <c:v>42553.446692592595</c:v>
                </c:pt>
                <c:pt idx="7864">
                  <c:v>42553.446709027776</c:v>
                </c:pt>
                <c:pt idx="7865">
                  <c:v>42553.446725694441</c:v>
                </c:pt>
                <c:pt idx="7866">
                  <c:v>42553.446741898151</c:v>
                </c:pt>
                <c:pt idx="7867">
                  <c:v>42553.446758333332</c:v>
                </c:pt>
                <c:pt idx="7868">
                  <c:v>42553.446774768519</c:v>
                </c:pt>
                <c:pt idx="7869">
                  <c:v>42553.446791435184</c:v>
                </c:pt>
                <c:pt idx="7870">
                  <c:v>42553.446807870372</c:v>
                </c:pt>
                <c:pt idx="7871">
                  <c:v>42553.446824537037</c:v>
                </c:pt>
                <c:pt idx="7872">
                  <c:v>42553.446841203702</c:v>
                </c:pt>
                <c:pt idx="7873">
                  <c:v>42553.446857870367</c:v>
                </c:pt>
                <c:pt idx="7874">
                  <c:v>42553.44687453704</c:v>
                </c:pt>
                <c:pt idx="7875">
                  <c:v>42553.446891203705</c:v>
                </c:pt>
                <c:pt idx="7876">
                  <c:v>42553.446908564816</c:v>
                </c:pt>
                <c:pt idx="7877">
                  <c:v>42553.44695972222</c:v>
                </c:pt>
                <c:pt idx="7878">
                  <c:v>42553.447733564812</c:v>
                </c:pt>
                <c:pt idx="7879">
                  <c:v>42553.448581018522</c:v>
                </c:pt>
                <c:pt idx="7880">
                  <c:v>42553.44953888889</c:v>
                </c:pt>
                <c:pt idx="7881">
                  <c:v>42553.450538888887</c:v>
                </c:pt>
                <c:pt idx="7882">
                  <c:v>42553.451772916669</c:v>
                </c:pt>
                <c:pt idx="7883">
                  <c:v>42553.452946296296</c:v>
                </c:pt>
                <c:pt idx="7884">
                  <c:v>42553.453906481482</c:v>
                </c:pt>
                <c:pt idx="7885">
                  <c:v>42553.45392453704</c:v>
                </c:pt>
                <c:pt idx="7886">
                  <c:v>42553.453944907407</c:v>
                </c:pt>
                <c:pt idx="7887">
                  <c:v>42553.453963888889</c:v>
                </c:pt>
                <c:pt idx="7888">
                  <c:v>42553.453983564817</c:v>
                </c:pt>
                <c:pt idx="7889">
                  <c:v>42553.4540037037</c:v>
                </c:pt>
                <c:pt idx="7890">
                  <c:v>42553.454023611113</c:v>
                </c:pt>
                <c:pt idx="7891">
                  <c:v>42553.454043750004</c:v>
                </c:pt>
                <c:pt idx="7892">
                  <c:v>42553.454064120371</c:v>
                </c:pt>
                <c:pt idx="7893">
                  <c:v>42553.454084722223</c:v>
                </c:pt>
                <c:pt idx="7894">
                  <c:v>42553.454104861114</c:v>
                </c:pt>
                <c:pt idx="7895">
                  <c:v>42553.454124999997</c:v>
                </c:pt>
                <c:pt idx="7896">
                  <c:v>42553.454145138887</c:v>
                </c:pt>
                <c:pt idx="7897">
                  <c:v>42553.454165509262</c:v>
                </c:pt>
                <c:pt idx="7898">
                  <c:v>42553.454714814812</c:v>
                </c:pt>
                <c:pt idx="7899">
                  <c:v>42553.454865046297</c:v>
                </c:pt>
                <c:pt idx="7900">
                  <c:v>42553.455094675926</c:v>
                </c:pt>
                <c:pt idx="7901">
                  <c:v>42553.455399768522</c:v>
                </c:pt>
                <c:pt idx="7902">
                  <c:v>42553.455730787035</c:v>
                </c:pt>
                <c:pt idx="7903">
                  <c:v>42553.456070370368</c:v>
                </c:pt>
                <c:pt idx="7904">
                  <c:v>42553.456400000003</c:v>
                </c:pt>
                <c:pt idx="7905">
                  <c:v>42553.456734259256</c:v>
                </c:pt>
                <c:pt idx="7906">
                  <c:v>42553.457086111113</c:v>
                </c:pt>
                <c:pt idx="7907">
                  <c:v>42553.457434490738</c:v>
                </c:pt>
                <c:pt idx="7908">
                  <c:v>42553.457769212961</c:v>
                </c:pt>
                <c:pt idx="7909">
                  <c:v>42553.458125462967</c:v>
                </c:pt>
                <c:pt idx="7910">
                  <c:v>42553.458484259259</c:v>
                </c:pt>
                <c:pt idx="7911">
                  <c:v>42553.458849305556</c:v>
                </c:pt>
                <c:pt idx="7912">
                  <c:v>42553.459253472225</c:v>
                </c:pt>
                <c:pt idx="7913">
                  <c:v>42553.459697916667</c:v>
                </c:pt>
                <c:pt idx="7914">
                  <c:v>42553.460121990742</c:v>
                </c:pt>
                <c:pt idx="7915">
                  <c:v>42553.460522222224</c:v>
                </c:pt>
                <c:pt idx="7916">
                  <c:v>42553.460984722224</c:v>
                </c:pt>
                <c:pt idx="7917">
                  <c:v>42553.461448842594</c:v>
                </c:pt>
                <c:pt idx="7918">
                  <c:v>42553.461893749998</c:v>
                </c:pt>
                <c:pt idx="7919">
                  <c:v>42553.462372916663</c:v>
                </c:pt>
                <c:pt idx="7920">
                  <c:v>42553.462828240743</c:v>
                </c:pt>
                <c:pt idx="7921">
                  <c:v>42553.463301620373</c:v>
                </c:pt>
                <c:pt idx="7922">
                  <c:v>42553.463775231481</c:v>
                </c:pt>
                <c:pt idx="7923">
                  <c:v>42553.464410185188</c:v>
                </c:pt>
                <c:pt idx="7924">
                  <c:v>42553.46496203704</c:v>
                </c:pt>
                <c:pt idx="7925">
                  <c:v>42553.465515046293</c:v>
                </c:pt>
                <c:pt idx="7926">
                  <c:v>42553.466065972221</c:v>
                </c:pt>
                <c:pt idx="7927">
                  <c:v>42553.466623842593</c:v>
                </c:pt>
                <c:pt idx="7928">
                  <c:v>42553.46711273148</c:v>
                </c:pt>
                <c:pt idx="7929">
                  <c:v>42553.467686805554</c:v>
                </c:pt>
                <c:pt idx="7930">
                  <c:v>42553.468245370372</c:v>
                </c:pt>
                <c:pt idx="7931">
                  <c:v>42553.468764583333</c:v>
                </c:pt>
                <c:pt idx="7932">
                  <c:v>42553.469280092591</c:v>
                </c:pt>
                <c:pt idx="7933">
                  <c:v>42553.469820138889</c:v>
                </c:pt>
                <c:pt idx="7934">
                  <c:v>42553.470338657404</c:v>
                </c:pt>
                <c:pt idx="7935">
                  <c:v>42553.470852546299</c:v>
                </c:pt>
                <c:pt idx="7936">
                  <c:v>42553.471256944445</c:v>
                </c:pt>
                <c:pt idx="7937">
                  <c:v>42553.471285185187</c:v>
                </c:pt>
                <c:pt idx="7938">
                  <c:v>42553.471313657406</c:v>
                </c:pt>
                <c:pt idx="7939">
                  <c:v>42553.471985879631</c:v>
                </c:pt>
                <c:pt idx="7940">
                  <c:v>42553.472668287039</c:v>
                </c:pt>
                <c:pt idx="7941">
                  <c:v>42553.473362500001</c:v>
                </c:pt>
                <c:pt idx="7942">
                  <c:v>42553.474115277779</c:v>
                </c:pt>
                <c:pt idx="7943">
                  <c:v>42553.474792361114</c:v>
                </c:pt>
                <c:pt idx="7944">
                  <c:v>42553.47481388889</c:v>
                </c:pt>
                <c:pt idx="7945">
                  <c:v>42553.474839351853</c:v>
                </c:pt>
                <c:pt idx="7946">
                  <c:v>42553.47486412037</c:v>
                </c:pt>
                <c:pt idx="7947">
                  <c:v>42553.474888657409</c:v>
                </c:pt>
                <c:pt idx="7948">
                  <c:v>42553.47491365741</c:v>
                </c:pt>
                <c:pt idx="7949">
                  <c:v>42553.474938657404</c:v>
                </c:pt>
                <c:pt idx="7950">
                  <c:v>42553.47496388889</c:v>
                </c:pt>
                <c:pt idx="7951">
                  <c:v>42553.474989120368</c:v>
                </c:pt>
                <c:pt idx="7952">
                  <c:v>42553.475014120369</c:v>
                </c:pt>
                <c:pt idx="7953">
                  <c:v>42553.475039814817</c:v>
                </c:pt>
                <c:pt idx="7954">
                  <c:v>42553.475066435189</c:v>
                </c:pt>
                <c:pt idx="7955">
                  <c:v>42553.475091898152</c:v>
                </c:pt>
                <c:pt idx="7956">
                  <c:v>42553.475117824077</c:v>
                </c:pt>
                <c:pt idx="7957">
                  <c:v>42553.475143518517</c:v>
                </c:pt>
                <c:pt idx="7958">
                  <c:v>42553.475168055556</c:v>
                </c:pt>
                <c:pt idx="7959">
                  <c:v>42553.475194444443</c:v>
                </c:pt>
                <c:pt idx="7960">
                  <c:v>42553.475220138891</c:v>
                </c:pt>
                <c:pt idx="7961">
                  <c:v>42553.47524699074</c:v>
                </c:pt>
                <c:pt idx="7962">
                  <c:v>42553.475274305558</c:v>
                </c:pt>
                <c:pt idx="7963">
                  <c:v>42553.475300231483</c:v>
                </c:pt>
                <c:pt idx="7964">
                  <c:v>42553.475327546294</c:v>
                </c:pt>
                <c:pt idx="7965">
                  <c:v>42553.475353703703</c:v>
                </c:pt>
                <c:pt idx="7966">
                  <c:v>42553.475379629628</c:v>
                </c:pt>
                <c:pt idx="7967">
                  <c:v>42553.475406018515</c:v>
                </c:pt>
                <c:pt idx="7968">
                  <c:v>42553.475431944447</c:v>
                </c:pt>
                <c:pt idx="7969">
                  <c:v>42553.475458564812</c:v>
                </c:pt>
                <c:pt idx="7970">
                  <c:v>42553.475484953706</c:v>
                </c:pt>
                <c:pt idx="7971">
                  <c:v>42553.475511111108</c:v>
                </c:pt>
                <c:pt idx="7972">
                  <c:v>42553.475537268518</c:v>
                </c:pt>
                <c:pt idx="7973">
                  <c:v>42553.475562500003</c:v>
                </c:pt>
                <c:pt idx="7974">
                  <c:v>42553.475588657406</c:v>
                </c:pt>
                <c:pt idx="7975">
                  <c:v>42553.475615046293</c:v>
                </c:pt>
                <c:pt idx="7976">
                  <c:v>42553.475641898149</c:v>
                </c:pt>
                <c:pt idx="7977">
                  <c:v>42553.47651064815</c:v>
                </c:pt>
                <c:pt idx="7978">
                  <c:v>42553.477496064814</c:v>
                </c:pt>
                <c:pt idx="7979">
                  <c:v>42553.478467824076</c:v>
                </c:pt>
                <c:pt idx="7980">
                  <c:v>42553.479441203701</c:v>
                </c:pt>
                <c:pt idx="7981">
                  <c:v>42553.480419907406</c:v>
                </c:pt>
                <c:pt idx="7982">
                  <c:v>42553.481442824072</c:v>
                </c:pt>
                <c:pt idx="7983">
                  <c:v>42553.482417129628</c:v>
                </c:pt>
                <c:pt idx="7984">
                  <c:v>42553.483408564818</c:v>
                </c:pt>
                <c:pt idx="7985">
                  <c:v>42553.48456597222</c:v>
                </c:pt>
                <c:pt idx="7986">
                  <c:v>42553.485399305559</c:v>
                </c:pt>
                <c:pt idx="7987">
                  <c:v>42553.486371527775</c:v>
                </c:pt>
                <c:pt idx="7988">
                  <c:v>42553.487369212962</c:v>
                </c:pt>
                <c:pt idx="7989">
                  <c:v>42553.488362268516</c:v>
                </c:pt>
                <c:pt idx="7990">
                  <c:v>42553.489404629632</c:v>
                </c:pt>
                <c:pt idx="7991">
                  <c:v>42553.490512037039</c:v>
                </c:pt>
                <c:pt idx="7992">
                  <c:v>42553.491503703706</c:v>
                </c:pt>
                <c:pt idx="7993">
                  <c:v>42553.49252083333</c:v>
                </c:pt>
                <c:pt idx="7994">
                  <c:v>42553.493006018522</c:v>
                </c:pt>
                <c:pt idx="7995">
                  <c:v>42553.493184259256</c:v>
                </c:pt>
                <c:pt idx="7996">
                  <c:v>42553.493664120368</c:v>
                </c:pt>
                <c:pt idx="7997">
                  <c:v>42553.494182407405</c:v>
                </c:pt>
                <c:pt idx="7998">
                  <c:v>42553.49428796296</c:v>
                </c:pt>
                <c:pt idx="7999">
                  <c:v>42553.494578935184</c:v>
                </c:pt>
                <c:pt idx="8000">
                  <c:v>42553.495025925928</c:v>
                </c:pt>
                <c:pt idx="8001">
                  <c:v>42553.495035185188</c:v>
                </c:pt>
                <c:pt idx="8002">
                  <c:v>42553.495043055555</c:v>
                </c:pt>
                <c:pt idx="8003">
                  <c:v>42553.495050925929</c:v>
                </c:pt>
                <c:pt idx="8004">
                  <c:v>42553.49505902778</c:v>
                </c:pt>
                <c:pt idx="8005">
                  <c:v>42553.495066898147</c:v>
                </c:pt>
                <c:pt idx="8006">
                  <c:v>42553.495074999999</c:v>
                </c:pt>
                <c:pt idx="8007">
                  <c:v>42553.495082870373</c:v>
                </c:pt>
                <c:pt idx="8008">
                  <c:v>42553.495090972225</c:v>
                </c:pt>
                <c:pt idx="8009">
                  <c:v>42553.495098842592</c:v>
                </c:pt>
                <c:pt idx="8010">
                  <c:v>42553.495106481481</c:v>
                </c:pt>
                <c:pt idx="8011">
                  <c:v>42553.495114351848</c:v>
                </c:pt>
                <c:pt idx="8012">
                  <c:v>42553.495122453707</c:v>
                </c:pt>
                <c:pt idx="8013">
                  <c:v>42553.495131944444</c:v>
                </c:pt>
                <c:pt idx="8014">
                  <c:v>42553.495163657404</c:v>
                </c:pt>
                <c:pt idx="8015">
                  <c:v>42553.495174999996</c:v>
                </c:pt>
                <c:pt idx="8016">
                  <c:v>42553.49530023148</c:v>
                </c:pt>
                <c:pt idx="8017">
                  <c:v>42553.495319907408</c:v>
                </c:pt>
                <c:pt idx="8018">
                  <c:v>42553.495339351852</c:v>
                </c:pt>
                <c:pt idx="8019">
                  <c:v>42553.495359490742</c:v>
                </c:pt>
                <c:pt idx="8020">
                  <c:v>42553.495379398148</c:v>
                </c:pt>
                <c:pt idx="8021">
                  <c:v>42553.495400231484</c:v>
                </c:pt>
                <c:pt idx="8022">
                  <c:v>42553.495421064814</c:v>
                </c:pt>
                <c:pt idx="8023">
                  <c:v>42553.495441666666</c:v>
                </c:pt>
                <c:pt idx="8024">
                  <c:v>42553.495462500003</c:v>
                </c:pt>
                <c:pt idx="8025">
                  <c:v>42553.495483333332</c:v>
                </c:pt>
                <c:pt idx="8026">
                  <c:v>42553.495504166669</c:v>
                </c:pt>
                <c:pt idx="8027">
                  <c:v>42553.49552546296</c:v>
                </c:pt>
                <c:pt idx="8028">
                  <c:v>42553.495546990744</c:v>
                </c:pt>
                <c:pt idx="8029">
                  <c:v>42553.495568055558</c:v>
                </c:pt>
                <c:pt idx="8030">
                  <c:v>42553.495588425925</c:v>
                </c:pt>
                <c:pt idx="8031">
                  <c:v>42553.495608796293</c:v>
                </c:pt>
                <c:pt idx="8032">
                  <c:v>42553.495628472221</c:v>
                </c:pt>
                <c:pt idx="8033">
                  <c:v>42553.495648148149</c:v>
                </c:pt>
                <c:pt idx="8034">
                  <c:v>42553.495668518517</c:v>
                </c:pt>
                <c:pt idx="8035">
                  <c:v>42553.495689351854</c:v>
                </c:pt>
                <c:pt idx="8036">
                  <c:v>42553.495709259259</c:v>
                </c:pt>
                <c:pt idx="8037">
                  <c:v>42553.49572939815</c:v>
                </c:pt>
                <c:pt idx="8038">
                  <c:v>42553.495750000002</c:v>
                </c:pt>
                <c:pt idx="8039">
                  <c:v>42553.495769212961</c:v>
                </c:pt>
                <c:pt idx="8040">
                  <c:v>42553.495840509262</c:v>
                </c:pt>
                <c:pt idx="8041">
                  <c:v>42553.495860416668</c:v>
                </c:pt>
                <c:pt idx="8042">
                  <c:v>42553.49732638889</c:v>
                </c:pt>
                <c:pt idx="8043">
                  <c:v>42553.498778703703</c:v>
                </c:pt>
                <c:pt idx="8044">
                  <c:v>42553.500167592596</c:v>
                </c:pt>
                <c:pt idx="8045">
                  <c:v>42553.501649074075</c:v>
                </c:pt>
                <c:pt idx="8046">
                  <c:v>42553.503037962961</c:v>
                </c:pt>
                <c:pt idx="8047">
                  <c:v>42553.504599074076</c:v>
                </c:pt>
                <c:pt idx="8048">
                  <c:v>42553.506000925925</c:v>
                </c:pt>
                <c:pt idx="8049">
                  <c:v>42553.507528703703</c:v>
                </c:pt>
                <c:pt idx="8050">
                  <c:v>42553.509056481482</c:v>
                </c:pt>
                <c:pt idx="8051">
                  <c:v>42553.510630324075</c:v>
                </c:pt>
                <c:pt idx="8052">
                  <c:v>42553.512065509261</c:v>
                </c:pt>
                <c:pt idx="8053">
                  <c:v>42553.513408101855</c:v>
                </c:pt>
                <c:pt idx="8054">
                  <c:v>42553.515121064818</c:v>
                </c:pt>
                <c:pt idx="8055">
                  <c:v>42553.516926620374</c:v>
                </c:pt>
                <c:pt idx="8056">
                  <c:v>42553.51868587963</c:v>
                </c:pt>
                <c:pt idx="8057">
                  <c:v>42553.520298148149</c:v>
                </c:pt>
                <c:pt idx="8058">
                  <c:v>42553.521880324071</c:v>
                </c:pt>
                <c:pt idx="8059">
                  <c:v>42553.523477083334</c:v>
                </c:pt>
                <c:pt idx="8060">
                  <c:v>42553.525167129628</c:v>
                </c:pt>
                <c:pt idx="8061">
                  <c:v>42553.526855787037</c:v>
                </c:pt>
                <c:pt idx="8062">
                  <c:v>42553.528543287037</c:v>
                </c:pt>
                <c:pt idx="8063">
                  <c:v>42553.530158564812</c:v>
                </c:pt>
                <c:pt idx="8064">
                  <c:v>42553.531517129632</c:v>
                </c:pt>
                <c:pt idx="8065">
                  <c:v>42553.531724074077</c:v>
                </c:pt>
                <c:pt idx="8066">
                  <c:v>42553.531859490744</c:v>
                </c:pt>
                <c:pt idx="8067">
                  <c:v>42553.531981018517</c:v>
                </c:pt>
                <c:pt idx="8068">
                  <c:v>42553.532091666668</c:v>
                </c:pt>
                <c:pt idx="8069">
                  <c:v>42553.532211574071</c:v>
                </c:pt>
                <c:pt idx="8070">
                  <c:v>42553.532326157409</c:v>
                </c:pt>
                <c:pt idx="8071">
                  <c:v>42553.532453703701</c:v>
                </c:pt>
                <c:pt idx="8072">
                  <c:v>42553.532579166669</c:v>
                </c:pt>
                <c:pt idx="8073">
                  <c:v>42553.532693981484</c:v>
                </c:pt>
                <c:pt idx="8074">
                  <c:v>42553.53281527778</c:v>
                </c:pt>
                <c:pt idx="8075">
                  <c:v>42553.532934490744</c:v>
                </c:pt>
                <c:pt idx="8076">
                  <c:v>42553.533071527774</c:v>
                </c:pt>
                <c:pt idx="8077">
                  <c:v>42553.533199768521</c:v>
                </c:pt>
                <c:pt idx="8078">
                  <c:v>42553.533328703707</c:v>
                </c:pt>
                <c:pt idx="8079">
                  <c:v>42553.533464814813</c:v>
                </c:pt>
                <c:pt idx="8080">
                  <c:v>42553.533601388888</c:v>
                </c:pt>
                <c:pt idx="8081">
                  <c:v>42553.533740509258</c:v>
                </c:pt>
                <c:pt idx="8082">
                  <c:v>42553.533878472219</c:v>
                </c:pt>
                <c:pt idx="8083">
                  <c:v>42553.534023379631</c:v>
                </c:pt>
                <c:pt idx="8084">
                  <c:v>42553.534178009257</c:v>
                </c:pt>
                <c:pt idx="8085">
                  <c:v>42553.534324305554</c:v>
                </c:pt>
                <c:pt idx="8086">
                  <c:v>42553.534471527775</c:v>
                </c:pt>
                <c:pt idx="8087">
                  <c:v>42553.534624305554</c:v>
                </c:pt>
                <c:pt idx="8088">
                  <c:v>42553.534789583333</c:v>
                </c:pt>
                <c:pt idx="8089">
                  <c:v>42553.534963425926</c:v>
                </c:pt>
                <c:pt idx="8090">
                  <c:v>42553.535127314812</c:v>
                </c:pt>
                <c:pt idx="8091">
                  <c:v>42553.535298842595</c:v>
                </c:pt>
                <c:pt idx="8092">
                  <c:v>42553.535474074073</c:v>
                </c:pt>
                <c:pt idx="8093">
                  <c:v>42553.535659953704</c:v>
                </c:pt>
                <c:pt idx="8094">
                  <c:v>42553.535855092596</c:v>
                </c:pt>
                <c:pt idx="8095">
                  <c:v>42553.536054629629</c:v>
                </c:pt>
                <c:pt idx="8096">
                  <c:v>42553.536255555555</c:v>
                </c:pt>
                <c:pt idx="8097">
                  <c:v>42553.536457175927</c:v>
                </c:pt>
                <c:pt idx="8098">
                  <c:v>42553.536681018515</c:v>
                </c:pt>
                <c:pt idx="8099">
                  <c:v>42553.536889583331</c:v>
                </c:pt>
                <c:pt idx="8100">
                  <c:v>42553.537117824075</c:v>
                </c:pt>
                <c:pt idx="8101">
                  <c:v>42553.537341435185</c:v>
                </c:pt>
                <c:pt idx="8102">
                  <c:v>42553.537562962963</c:v>
                </c:pt>
                <c:pt idx="8103">
                  <c:v>42553.537777546298</c:v>
                </c:pt>
                <c:pt idx="8104">
                  <c:v>42553.537997222222</c:v>
                </c:pt>
                <c:pt idx="8105">
                  <c:v>42553.538222222225</c:v>
                </c:pt>
                <c:pt idx="8106">
                  <c:v>42553.538458796298</c:v>
                </c:pt>
                <c:pt idx="8107">
                  <c:v>42553.538703472223</c:v>
                </c:pt>
                <c:pt idx="8108">
                  <c:v>42553.538939583334</c:v>
                </c:pt>
                <c:pt idx="8109">
                  <c:v>42553.539188425922</c:v>
                </c:pt>
                <c:pt idx="8110">
                  <c:v>42553.539410185185</c:v>
                </c:pt>
                <c:pt idx="8111">
                  <c:v>42553.539651157407</c:v>
                </c:pt>
                <c:pt idx="8112">
                  <c:v>42553.53990787037</c:v>
                </c:pt>
                <c:pt idx="8113">
                  <c:v>42553.540141898149</c:v>
                </c:pt>
                <c:pt idx="8114">
                  <c:v>42553.540396296296</c:v>
                </c:pt>
                <c:pt idx="8115">
                  <c:v>42553.540609722222</c:v>
                </c:pt>
                <c:pt idx="8116">
                  <c:v>42553.540625925925</c:v>
                </c:pt>
                <c:pt idx="8117">
                  <c:v>42553.540984027779</c:v>
                </c:pt>
                <c:pt idx="8118">
                  <c:v>42553.541333333334</c:v>
                </c:pt>
                <c:pt idx="8119">
                  <c:v>42553.541679861111</c:v>
                </c:pt>
                <c:pt idx="8120">
                  <c:v>42553.542029861113</c:v>
                </c:pt>
                <c:pt idx="8121">
                  <c:v>42553.54240046296</c:v>
                </c:pt>
                <c:pt idx="8122">
                  <c:v>42553.542755787035</c:v>
                </c:pt>
                <c:pt idx="8123">
                  <c:v>42553.543096990739</c:v>
                </c:pt>
                <c:pt idx="8124">
                  <c:v>42553.543466203701</c:v>
                </c:pt>
                <c:pt idx="8125">
                  <c:v>42553.543822222222</c:v>
                </c:pt>
                <c:pt idx="8126">
                  <c:v>42553.544194675924</c:v>
                </c:pt>
                <c:pt idx="8127">
                  <c:v>42553.544565046293</c:v>
                </c:pt>
                <c:pt idx="8128">
                  <c:v>42553.544926620372</c:v>
                </c:pt>
                <c:pt idx="8129">
                  <c:v>42553.545286111112</c:v>
                </c:pt>
                <c:pt idx="8130">
                  <c:v>42553.545647222221</c:v>
                </c:pt>
                <c:pt idx="8131">
                  <c:v>42553.546017361114</c:v>
                </c:pt>
                <c:pt idx="8132">
                  <c:v>42553.546370601849</c:v>
                </c:pt>
                <c:pt idx="8133">
                  <c:v>42553.546722916668</c:v>
                </c:pt>
                <c:pt idx="8134">
                  <c:v>42553.547065046296</c:v>
                </c:pt>
                <c:pt idx="8135">
                  <c:v>42553.547408796294</c:v>
                </c:pt>
                <c:pt idx="8136">
                  <c:v>42553.547747222219</c:v>
                </c:pt>
                <c:pt idx="8137">
                  <c:v>42553.548079629632</c:v>
                </c:pt>
                <c:pt idx="8138">
                  <c:v>42553.548396759259</c:v>
                </c:pt>
                <c:pt idx="8139">
                  <c:v>42553.548739120371</c:v>
                </c:pt>
                <c:pt idx="8140">
                  <c:v>42553.549081944446</c:v>
                </c:pt>
                <c:pt idx="8141">
                  <c:v>42553.54941550926</c:v>
                </c:pt>
                <c:pt idx="8142">
                  <c:v>42553.549656481482</c:v>
                </c:pt>
                <c:pt idx="8143">
                  <c:v>42553.549675000002</c:v>
                </c:pt>
                <c:pt idx="8144">
                  <c:v>42553.549697222224</c:v>
                </c:pt>
                <c:pt idx="8145">
                  <c:v>42553.550196296295</c:v>
                </c:pt>
                <c:pt idx="8146">
                  <c:v>42553.550609953701</c:v>
                </c:pt>
                <c:pt idx="8147">
                  <c:v>42553.551138888892</c:v>
                </c:pt>
                <c:pt idx="8148">
                  <c:v>42553.551637731478</c:v>
                </c:pt>
                <c:pt idx="8149">
                  <c:v>42553.552171296295</c:v>
                </c:pt>
                <c:pt idx="8150">
                  <c:v>42553.552681944442</c:v>
                </c:pt>
                <c:pt idx="8151">
                  <c:v>42553.553222222225</c:v>
                </c:pt>
                <c:pt idx="8152">
                  <c:v>42553.553697453703</c:v>
                </c:pt>
                <c:pt idx="8153">
                  <c:v>42553.554163425928</c:v>
                </c:pt>
                <c:pt idx="8154">
                  <c:v>42553.554649768521</c:v>
                </c:pt>
                <c:pt idx="8155">
                  <c:v>42553.555162731478</c:v>
                </c:pt>
                <c:pt idx="8156">
                  <c:v>42553.555937500001</c:v>
                </c:pt>
                <c:pt idx="8157">
                  <c:v>42553.556555555559</c:v>
                </c:pt>
                <c:pt idx="8158">
                  <c:v>42553.557338425926</c:v>
                </c:pt>
                <c:pt idx="8159">
                  <c:v>42553.557975231481</c:v>
                </c:pt>
                <c:pt idx="8160">
                  <c:v>42553.558638888891</c:v>
                </c:pt>
                <c:pt idx="8161">
                  <c:v>42553.559600925924</c:v>
                </c:pt>
                <c:pt idx="8162">
                  <c:v>42553.56027962963</c:v>
                </c:pt>
                <c:pt idx="8163">
                  <c:v>42553.561112962961</c:v>
                </c:pt>
                <c:pt idx="8164">
                  <c:v>42553.562147222219</c:v>
                </c:pt>
                <c:pt idx="8165">
                  <c:v>42553.563068981479</c:v>
                </c:pt>
                <c:pt idx="8166">
                  <c:v>42553.563084490743</c:v>
                </c:pt>
                <c:pt idx="8167">
                  <c:v>42553.563100694446</c:v>
                </c:pt>
                <c:pt idx="8168">
                  <c:v>42553.563117592596</c:v>
                </c:pt>
                <c:pt idx="8169">
                  <c:v>42553.563134259261</c:v>
                </c:pt>
                <c:pt idx="8170">
                  <c:v>42553.56315115741</c:v>
                </c:pt>
                <c:pt idx="8171">
                  <c:v>42553.563168287037</c:v>
                </c:pt>
                <c:pt idx="8172">
                  <c:v>42553.563184953702</c:v>
                </c:pt>
                <c:pt idx="8173">
                  <c:v>42553.563201851852</c:v>
                </c:pt>
                <c:pt idx="8174">
                  <c:v>42553.563218750001</c:v>
                </c:pt>
                <c:pt idx="8175">
                  <c:v>42553.563235648151</c:v>
                </c:pt>
                <c:pt idx="8176">
                  <c:v>42553.563252546293</c:v>
                </c:pt>
                <c:pt idx="8177">
                  <c:v>42553.563269212966</c:v>
                </c:pt>
                <c:pt idx="8178">
                  <c:v>42553.563285185184</c:v>
                </c:pt>
                <c:pt idx="8179">
                  <c:v>42553.563301851849</c:v>
                </c:pt>
                <c:pt idx="8180">
                  <c:v>42553.563318518522</c:v>
                </c:pt>
                <c:pt idx="8181">
                  <c:v>42553.563335416664</c:v>
                </c:pt>
                <c:pt idx="8182">
                  <c:v>42553.563352083336</c:v>
                </c:pt>
                <c:pt idx="8183">
                  <c:v>42553.563368750001</c:v>
                </c:pt>
                <c:pt idx="8184">
                  <c:v>42553.563385185182</c:v>
                </c:pt>
                <c:pt idx="8185">
                  <c:v>42553.563401851854</c:v>
                </c:pt>
                <c:pt idx="8186">
                  <c:v>42553.563418518519</c:v>
                </c:pt>
                <c:pt idx="8187">
                  <c:v>42553.563435185184</c:v>
                </c:pt>
                <c:pt idx="8188">
                  <c:v>42553.563451620372</c:v>
                </c:pt>
                <c:pt idx="8189">
                  <c:v>42553.563468287037</c:v>
                </c:pt>
                <c:pt idx="8190">
                  <c:v>42553.563484953702</c:v>
                </c:pt>
                <c:pt idx="8191">
                  <c:v>42553.563501620367</c:v>
                </c:pt>
                <c:pt idx="8192">
                  <c:v>42553.563518518517</c:v>
                </c:pt>
                <c:pt idx="8193">
                  <c:v>42553.56353472222</c:v>
                </c:pt>
                <c:pt idx="8194">
                  <c:v>42553.563551388892</c:v>
                </c:pt>
                <c:pt idx="8195">
                  <c:v>42553.563568287034</c:v>
                </c:pt>
                <c:pt idx="8196">
                  <c:v>42553.563584722222</c:v>
                </c:pt>
                <c:pt idx="8197">
                  <c:v>42553.56360115741</c:v>
                </c:pt>
                <c:pt idx="8198">
                  <c:v>42553.56361759259</c:v>
                </c:pt>
                <c:pt idx="8199">
                  <c:v>42553.563634027778</c:v>
                </c:pt>
                <c:pt idx="8200">
                  <c:v>42553.563650694443</c:v>
                </c:pt>
                <c:pt idx="8201">
                  <c:v>42553.563667361108</c:v>
                </c:pt>
                <c:pt idx="8202">
                  <c:v>42553.563683796296</c:v>
                </c:pt>
                <c:pt idx="8203">
                  <c:v>42553.563699999999</c:v>
                </c:pt>
                <c:pt idx="8204">
                  <c:v>42553.563716435187</c:v>
                </c:pt>
                <c:pt idx="8205">
                  <c:v>42553.563733101852</c:v>
                </c:pt>
                <c:pt idx="8206">
                  <c:v>42553.563749537039</c:v>
                </c:pt>
                <c:pt idx="8207">
                  <c:v>42553.56376597222</c:v>
                </c:pt>
                <c:pt idx="8208">
                  <c:v>42553.563782638892</c:v>
                </c:pt>
                <c:pt idx="8209">
                  <c:v>42553.563799305557</c:v>
                </c:pt>
                <c:pt idx="8210">
                  <c:v>42553.563815972222</c:v>
                </c:pt>
                <c:pt idx="8211">
                  <c:v>42553.56383240741</c:v>
                </c:pt>
                <c:pt idx="8212">
                  <c:v>42553.563849305552</c:v>
                </c:pt>
                <c:pt idx="8213">
                  <c:v>42553.56386574074</c:v>
                </c:pt>
                <c:pt idx="8214">
                  <c:v>42553.563882407405</c:v>
                </c:pt>
                <c:pt idx="8215">
                  <c:v>42553.563899074077</c:v>
                </c:pt>
                <c:pt idx="8216">
                  <c:v>42553.563915740742</c:v>
                </c:pt>
                <c:pt idx="8217">
                  <c:v>42553.563932638892</c:v>
                </c:pt>
                <c:pt idx="8218">
                  <c:v>42553.563949305557</c:v>
                </c:pt>
                <c:pt idx="8219">
                  <c:v>42553.563966203707</c:v>
                </c:pt>
                <c:pt idx="8220">
                  <c:v>42553.563982638887</c:v>
                </c:pt>
                <c:pt idx="8221">
                  <c:v>42553.563999305552</c:v>
                </c:pt>
                <c:pt idx="8222">
                  <c:v>42553.564379398151</c:v>
                </c:pt>
                <c:pt idx="8223">
                  <c:v>42553.56594212963</c:v>
                </c:pt>
                <c:pt idx="8224">
                  <c:v>42553.567157175923</c:v>
                </c:pt>
                <c:pt idx="8225">
                  <c:v>42553.568445833334</c:v>
                </c:pt>
                <c:pt idx="8226">
                  <c:v>42553.568962731479</c:v>
                </c:pt>
                <c:pt idx="8227">
                  <c:v>42553.56917638889</c:v>
                </c:pt>
                <c:pt idx="8228">
                  <c:v>42553.569703472225</c:v>
                </c:pt>
                <c:pt idx="8229">
                  <c:v>42553.570126388891</c:v>
                </c:pt>
                <c:pt idx="8230">
                  <c:v>42553.570139814816</c:v>
                </c:pt>
                <c:pt idx="8231">
                  <c:v>42553.570156250003</c:v>
                </c:pt>
                <c:pt idx="8232">
                  <c:v>42553.57017175926</c:v>
                </c:pt>
                <c:pt idx="8233">
                  <c:v>42553.570187962963</c:v>
                </c:pt>
                <c:pt idx="8234">
                  <c:v>42553.570204398151</c:v>
                </c:pt>
                <c:pt idx="8235">
                  <c:v>42553.570221296293</c:v>
                </c:pt>
                <c:pt idx="8236">
                  <c:v>42553.570238194443</c:v>
                </c:pt>
                <c:pt idx="8237">
                  <c:v>42553.570255092593</c:v>
                </c:pt>
                <c:pt idx="8238">
                  <c:v>42553.570272453704</c:v>
                </c:pt>
                <c:pt idx="8239">
                  <c:v>42553.570289814816</c:v>
                </c:pt>
                <c:pt idx="8240">
                  <c:v>42553.570307407404</c:v>
                </c:pt>
                <c:pt idx="8241">
                  <c:v>42553.570324537039</c:v>
                </c:pt>
                <c:pt idx="8242">
                  <c:v>42553.570342129628</c:v>
                </c:pt>
                <c:pt idx="8243">
                  <c:v>42553.570359490739</c:v>
                </c:pt>
                <c:pt idx="8244">
                  <c:v>42553.570377083335</c:v>
                </c:pt>
                <c:pt idx="8245">
                  <c:v>42553.570394907409</c:v>
                </c:pt>
                <c:pt idx="8246">
                  <c:v>42553.570412499997</c:v>
                </c:pt>
                <c:pt idx="8247">
                  <c:v>42553.570430324071</c:v>
                </c:pt>
                <c:pt idx="8248">
                  <c:v>42553.570448148152</c:v>
                </c:pt>
                <c:pt idx="8249">
                  <c:v>42553.570465972225</c:v>
                </c:pt>
                <c:pt idx="8250">
                  <c:v>42553.570483796299</c:v>
                </c:pt>
                <c:pt idx="8251">
                  <c:v>42553.570501388887</c:v>
                </c:pt>
                <c:pt idx="8252">
                  <c:v>42553.570519212961</c:v>
                </c:pt>
                <c:pt idx="8253">
                  <c:v>42553.570537268519</c:v>
                </c:pt>
                <c:pt idx="8254">
                  <c:v>42553.570555555554</c:v>
                </c:pt>
                <c:pt idx="8255">
                  <c:v>42553.570573611112</c:v>
                </c:pt>
                <c:pt idx="8256">
                  <c:v>42553.57059166667</c:v>
                </c:pt>
                <c:pt idx="8257">
                  <c:v>42553.570609722221</c:v>
                </c:pt>
                <c:pt idx="8258">
                  <c:v>42553.570628009256</c:v>
                </c:pt>
                <c:pt idx="8259">
                  <c:v>42553.570646064814</c:v>
                </c:pt>
                <c:pt idx="8260">
                  <c:v>42553.570664120372</c:v>
                </c:pt>
                <c:pt idx="8261">
                  <c:v>42553.570682407408</c:v>
                </c:pt>
                <c:pt idx="8262">
                  <c:v>42553.570700231481</c:v>
                </c:pt>
                <c:pt idx="8263">
                  <c:v>42553.570718287039</c:v>
                </c:pt>
                <c:pt idx="8264">
                  <c:v>42553.570736111113</c:v>
                </c:pt>
                <c:pt idx="8265">
                  <c:v>42553.570754629633</c:v>
                </c:pt>
                <c:pt idx="8266">
                  <c:v>42553.570772916668</c:v>
                </c:pt>
                <c:pt idx="8267">
                  <c:v>42553.570791435188</c:v>
                </c:pt>
                <c:pt idx="8268">
                  <c:v>42553.570809722223</c:v>
                </c:pt>
                <c:pt idx="8269">
                  <c:v>42553.570827777781</c:v>
                </c:pt>
                <c:pt idx="8270">
                  <c:v>42553.570848148149</c:v>
                </c:pt>
                <c:pt idx="8271">
                  <c:v>42553.571186805559</c:v>
                </c:pt>
                <c:pt idx="8272">
                  <c:v>42553.571200231483</c:v>
                </c:pt>
                <c:pt idx="8273">
                  <c:v>42553.571216666664</c:v>
                </c:pt>
                <c:pt idx="8274">
                  <c:v>42553.571232870374</c:v>
                </c:pt>
                <c:pt idx="8275">
                  <c:v>42553.571249537039</c:v>
                </c:pt>
                <c:pt idx="8276">
                  <c:v>42553.571265972219</c:v>
                </c:pt>
                <c:pt idx="8277">
                  <c:v>42553.571282407407</c:v>
                </c:pt>
                <c:pt idx="8278">
                  <c:v>42553.57129861111</c:v>
                </c:pt>
                <c:pt idx="8279">
                  <c:v>42553.571315277775</c:v>
                </c:pt>
                <c:pt idx="8280">
                  <c:v>42553.571331712963</c:v>
                </c:pt>
                <c:pt idx="8281">
                  <c:v>42553.571348379628</c:v>
                </c:pt>
                <c:pt idx="8282">
                  <c:v>42553.571364814816</c:v>
                </c:pt>
                <c:pt idx="8283">
                  <c:v>42553.571528472225</c:v>
                </c:pt>
                <c:pt idx="8284">
                  <c:v>42553.571721296299</c:v>
                </c:pt>
                <c:pt idx="8285">
                  <c:v>42553.571731249998</c:v>
                </c:pt>
                <c:pt idx="8286">
                  <c:v>42553.571741898151</c:v>
                </c:pt>
                <c:pt idx="8287">
                  <c:v>42553.571753240743</c:v>
                </c:pt>
                <c:pt idx="8288">
                  <c:v>42553.571763888889</c:v>
                </c:pt>
                <c:pt idx="8289">
                  <c:v>42553.571774768519</c:v>
                </c:pt>
                <c:pt idx="8290">
                  <c:v>42553.572022222223</c:v>
                </c:pt>
                <c:pt idx="8291">
                  <c:v>42553.572035648147</c:v>
                </c:pt>
                <c:pt idx="8292">
                  <c:v>42553.572048148148</c:v>
                </c:pt>
                <c:pt idx="8293">
                  <c:v>42553.572062268518</c:v>
                </c:pt>
                <c:pt idx="8294">
                  <c:v>42553.572076388889</c:v>
                </c:pt>
                <c:pt idx="8295">
                  <c:v>42553.572090740738</c:v>
                </c:pt>
                <c:pt idx="8296">
                  <c:v>42553.572105555555</c:v>
                </c:pt>
                <c:pt idx="8297">
                  <c:v>42553.572120370372</c:v>
                </c:pt>
                <c:pt idx="8298">
                  <c:v>42553.572135416667</c:v>
                </c:pt>
                <c:pt idx="8299">
                  <c:v>42553.57218101852</c:v>
                </c:pt>
                <c:pt idx="8300">
                  <c:v>42553.572193518521</c:v>
                </c:pt>
                <c:pt idx="8301">
                  <c:v>42553.572238194443</c:v>
                </c:pt>
                <c:pt idx="8302">
                  <c:v>42553.572325694447</c:v>
                </c:pt>
                <c:pt idx="8303">
                  <c:v>42553.572412731482</c:v>
                </c:pt>
                <c:pt idx="8304">
                  <c:v>42553.573153935184</c:v>
                </c:pt>
                <c:pt idx="8305">
                  <c:v>42553.573167824077</c:v>
                </c:pt>
                <c:pt idx="8306">
                  <c:v>42553.573184490742</c:v>
                </c:pt>
                <c:pt idx="8307">
                  <c:v>42553.573200462961</c:v>
                </c:pt>
                <c:pt idx="8308">
                  <c:v>42553.573217129633</c:v>
                </c:pt>
                <c:pt idx="8309">
                  <c:v>42553.573567824074</c:v>
                </c:pt>
                <c:pt idx="8310">
                  <c:v>42553.573579166667</c:v>
                </c:pt>
                <c:pt idx="8311">
                  <c:v>42553.573593287038</c:v>
                </c:pt>
                <c:pt idx="8312">
                  <c:v>42553.573607407408</c:v>
                </c:pt>
                <c:pt idx="8313">
                  <c:v>42553.573622453703</c:v>
                </c:pt>
                <c:pt idx="8314">
                  <c:v>42553.573637499998</c:v>
                </c:pt>
                <c:pt idx="8315">
                  <c:v>42553.5736525463</c:v>
                </c:pt>
                <c:pt idx="8316">
                  <c:v>42553.573667592595</c:v>
                </c:pt>
                <c:pt idx="8317">
                  <c:v>42553.573682638889</c:v>
                </c:pt>
                <c:pt idx="8318">
                  <c:v>42553.573697685184</c:v>
                </c:pt>
                <c:pt idx="8319">
                  <c:v>42553.573712731479</c:v>
                </c:pt>
                <c:pt idx="8320">
                  <c:v>42553.573727777781</c:v>
                </c:pt>
                <c:pt idx="8321">
                  <c:v>42553.573743055553</c:v>
                </c:pt>
                <c:pt idx="8322">
                  <c:v>42553.573816666663</c:v>
                </c:pt>
                <c:pt idx="8323">
                  <c:v>42553.573874768517</c:v>
                </c:pt>
                <c:pt idx="8324">
                  <c:v>42553.573885185186</c:v>
                </c:pt>
                <c:pt idx="8325">
                  <c:v>42553.573895601854</c:v>
                </c:pt>
                <c:pt idx="8326">
                  <c:v>42553.573906944446</c:v>
                </c:pt>
                <c:pt idx="8327">
                  <c:v>42553.573918055554</c:v>
                </c:pt>
                <c:pt idx="8328">
                  <c:v>42553.573929166669</c:v>
                </c:pt>
                <c:pt idx="8329">
                  <c:v>42553.5739412037</c:v>
                </c:pt>
                <c:pt idx="8330">
                  <c:v>42553.573953703701</c:v>
                </c:pt>
                <c:pt idx="8331">
                  <c:v>42553.573966203701</c:v>
                </c:pt>
                <c:pt idx="8332">
                  <c:v>42553.573978703702</c:v>
                </c:pt>
                <c:pt idx="8333">
                  <c:v>42553.573991435187</c:v>
                </c:pt>
                <c:pt idx="8334">
                  <c:v>42553.574003935188</c:v>
                </c:pt>
                <c:pt idx="8335">
                  <c:v>42553.574016435188</c:v>
                </c:pt>
                <c:pt idx="8336">
                  <c:v>42553.574029166666</c:v>
                </c:pt>
                <c:pt idx="8337">
                  <c:v>42553.574067361114</c:v>
                </c:pt>
                <c:pt idx="8338">
                  <c:v>42553.574273842591</c:v>
                </c:pt>
                <c:pt idx="8339">
                  <c:v>42553.574286111114</c:v>
                </c:pt>
                <c:pt idx="8340">
                  <c:v>42553.574301620371</c:v>
                </c:pt>
                <c:pt idx="8341">
                  <c:v>42553.574316435188</c:v>
                </c:pt>
                <c:pt idx="8342">
                  <c:v>42553.574331249998</c:v>
                </c:pt>
                <c:pt idx="8343">
                  <c:v>42553.574346064815</c:v>
                </c:pt>
                <c:pt idx="8344">
                  <c:v>42553.574360879633</c:v>
                </c:pt>
                <c:pt idx="8345">
                  <c:v>42553.574375694443</c:v>
                </c:pt>
                <c:pt idx="8346">
                  <c:v>42553.574390277776</c:v>
                </c:pt>
                <c:pt idx="8347">
                  <c:v>42553.574404861109</c:v>
                </c:pt>
                <c:pt idx="8348">
                  <c:v>42553.574419675926</c:v>
                </c:pt>
                <c:pt idx="8349">
                  <c:v>42553.574434027774</c:v>
                </c:pt>
                <c:pt idx="8350">
                  <c:v>42553.574448611114</c:v>
                </c:pt>
                <c:pt idx="8351">
                  <c:v>42553.574463194447</c:v>
                </c:pt>
                <c:pt idx="8352">
                  <c:v>42553.574477546295</c:v>
                </c:pt>
                <c:pt idx="8353">
                  <c:v>42553.574492129628</c:v>
                </c:pt>
                <c:pt idx="8354">
                  <c:v>42553.574506712961</c:v>
                </c:pt>
                <c:pt idx="8355">
                  <c:v>42553.574521064817</c:v>
                </c:pt>
                <c:pt idx="8356">
                  <c:v>42553.574535416665</c:v>
                </c:pt>
                <c:pt idx="8357">
                  <c:v>42553.57454976852</c:v>
                </c:pt>
                <c:pt idx="8358">
                  <c:v>42553.574564120368</c:v>
                </c:pt>
                <c:pt idx="8359">
                  <c:v>42553.574578240739</c:v>
                </c:pt>
                <c:pt idx="8360">
                  <c:v>42553.574592592595</c:v>
                </c:pt>
                <c:pt idx="8361">
                  <c:v>42553.574606712966</c:v>
                </c:pt>
                <c:pt idx="8362">
                  <c:v>42553.574620833337</c:v>
                </c:pt>
                <c:pt idx="8363">
                  <c:v>42553.5746349537</c:v>
                </c:pt>
                <c:pt idx="8364">
                  <c:v>42553.575284953702</c:v>
                </c:pt>
                <c:pt idx="8365">
                  <c:v>42553.575301620367</c:v>
                </c:pt>
                <c:pt idx="8366">
                  <c:v>42553.575321296295</c:v>
                </c:pt>
                <c:pt idx="8367">
                  <c:v>42553.575340277777</c:v>
                </c:pt>
                <c:pt idx="8368">
                  <c:v>42553.575359953706</c:v>
                </c:pt>
                <c:pt idx="8369">
                  <c:v>42553.575379629627</c:v>
                </c:pt>
                <c:pt idx="8370">
                  <c:v>42553.575399305555</c:v>
                </c:pt>
                <c:pt idx="8371">
                  <c:v>42553.575419212961</c:v>
                </c:pt>
                <c:pt idx="8372">
                  <c:v>42553.575439583336</c:v>
                </c:pt>
                <c:pt idx="8373">
                  <c:v>42553.575459722226</c:v>
                </c:pt>
                <c:pt idx="8374">
                  <c:v>42553.575480092593</c:v>
                </c:pt>
                <c:pt idx="8375">
                  <c:v>42553.575500694446</c:v>
                </c:pt>
                <c:pt idx="8376">
                  <c:v>42553.575520601851</c:v>
                </c:pt>
                <c:pt idx="8377">
                  <c:v>42553.575540972219</c:v>
                </c:pt>
                <c:pt idx="8378">
                  <c:v>42553.575561111109</c:v>
                </c:pt>
                <c:pt idx="8379">
                  <c:v>42553.57569189815</c:v>
                </c:pt>
                <c:pt idx="8380">
                  <c:v>42553.575704166666</c:v>
                </c:pt>
                <c:pt idx="8381">
                  <c:v>42553.575717824075</c:v>
                </c:pt>
                <c:pt idx="8382">
                  <c:v>42553.575732407407</c:v>
                </c:pt>
                <c:pt idx="8383">
                  <c:v>42553.57574699074</c:v>
                </c:pt>
                <c:pt idx="8384">
                  <c:v>42553.576278935187</c:v>
                </c:pt>
                <c:pt idx="8385">
                  <c:v>42553.576293055557</c:v>
                </c:pt>
                <c:pt idx="8386">
                  <c:v>42553.576310416669</c:v>
                </c:pt>
                <c:pt idx="8387">
                  <c:v>42553.576326851849</c:v>
                </c:pt>
                <c:pt idx="8388">
                  <c:v>42553.576343518522</c:v>
                </c:pt>
                <c:pt idx="8389">
                  <c:v>42553.576360185187</c:v>
                </c:pt>
                <c:pt idx="8390">
                  <c:v>42553.576377083336</c:v>
                </c:pt>
                <c:pt idx="8391">
                  <c:v>42553.576394444448</c:v>
                </c:pt>
                <c:pt idx="8392">
                  <c:v>42553.576411574075</c:v>
                </c:pt>
                <c:pt idx="8393">
                  <c:v>42553.57642824074</c:v>
                </c:pt>
                <c:pt idx="8394">
                  <c:v>42553.576444444443</c:v>
                </c:pt>
                <c:pt idx="8395">
                  <c:v>42553.576460879631</c:v>
                </c:pt>
                <c:pt idx="8396">
                  <c:v>42553.576477546296</c:v>
                </c:pt>
                <c:pt idx="8397">
                  <c:v>42553.576493981484</c:v>
                </c:pt>
                <c:pt idx="8398">
                  <c:v>42553.576510185187</c:v>
                </c:pt>
                <c:pt idx="8399">
                  <c:v>42553.57652638889</c:v>
                </c:pt>
                <c:pt idx="8400">
                  <c:v>42553.576543287039</c:v>
                </c:pt>
                <c:pt idx="8401">
                  <c:v>42553.576559259258</c:v>
                </c:pt>
                <c:pt idx="8402">
                  <c:v>42553.576575462961</c:v>
                </c:pt>
                <c:pt idx="8403">
                  <c:v>42553.576591898149</c:v>
                </c:pt>
                <c:pt idx="8404">
                  <c:v>42553.576608101852</c:v>
                </c:pt>
                <c:pt idx="8405">
                  <c:v>42553.576624074078</c:v>
                </c:pt>
                <c:pt idx="8406">
                  <c:v>42553.576640046296</c:v>
                </c:pt>
                <c:pt idx="8407">
                  <c:v>42553.576656249999</c:v>
                </c:pt>
                <c:pt idx="8408">
                  <c:v>42553.576672453702</c:v>
                </c:pt>
                <c:pt idx="8409">
                  <c:v>42553.576688657406</c:v>
                </c:pt>
                <c:pt idx="8410">
                  <c:v>42553.576704398147</c:v>
                </c:pt>
                <c:pt idx="8411">
                  <c:v>42553.576720370373</c:v>
                </c:pt>
                <c:pt idx="8412">
                  <c:v>42553.576813194442</c:v>
                </c:pt>
                <c:pt idx="8413">
                  <c:v>42553.576832175924</c:v>
                </c:pt>
                <c:pt idx="8414">
                  <c:v>42553.576852314814</c:v>
                </c:pt>
                <c:pt idx="8415">
                  <c:v>42553.57687222222</c:v>
                </c:pt>
                <c:pt idx="8416">
                  <c:v>42553.576893287034</c:v>
                </c:pt>
                <c:pt idx="8417">
                  <c:v>42553.576915046295</c:v>
                </c:pt>
                <c:pt idx="8418">
                  <c:v>42553.577305324077</c:v>
                </c:pt>
                <c:pt idx="8419">
                  <c:v>42553.57731990741</c:v>
                </c:pt>
                <c:pt idx="8420">
                  <c:v>42553.577336342591</c:v>
                </c:pt>
                <c:pt idx="8421">
                  <c:v>42553.577352314816</c:v>
                </c:pt>
                <c:pt idx="8422">
                  <c:v>42553.577368287035</c:v>
                </c:pt>
                <c:pt idx="8423">
                  <c:v>42553.577384259261</c:v>
                </c:pt>
                <c:pt idx="8424">
                  <c:v>42553.577400231479</c:v>
                </c:pt>
                <c:pt idx="8425">
                  <c:v>42553.577416435182</c:v>
                </c:pt>
                <c:pt idx="8426">
                  <c:v>42553.577608796295</c:v>
                </c:pt>
                <c:pt idx="8427">
                  <c:v>42553.577625925929</c:v>
                </c:pt>
                <c:pt idx="8428">
                  <c:v>42553.577644212965</c:v>
                </c:pt>
                <c:pt idx="8429">
                  <c:v>42553.577662268515</c:v>
                </c:pt>
                <c:pt idx="8430">
                  <c:v>42553.577680324073</c:v>
                </c:pt>
                <c:pt idx="8431">
                  <c:v>42553.577698842593</c:v>
                </c:pt>
                <c:pt idx="8432">
                  <c:v>42553.577717129629</c:v>
                </c:pt>
                <c:pt idx="8433">
                  <c:v>42553.577735416664</c:v>
                </c:pt>
                <c:pt idx="8434">
                  <c:v>42553.577754166668</c:v>
                </c:pt>
                <c:pt idx="8435">
                  <c:v>42553.577772685188</c:v>
                </c:pt>
                <c:pt idx="8436">
                  <c:v>42553.577790740739</c:v>
                </c:pt>
                <c:pt idx="8437">
                  <c:v>42553.577809259259</c:v>
                </c:pt>
                <c:pt idx="8438">
                  <c:v>42553.577827777779</c:v>
                </c:pt>
                <c:pt idx="8439">
                  <c:v>42553.577846527776</c:v>
                </c:pt>
                <c:pt idx="8440">
                  <c:v>42553.577865509258</c:v>
                </c:pt>
                <c:pt idx="8441">
                  <c:v>42553.577884027778</c:v>
                </c:pt>
                <c:pt idx="8442">
                  <c:v>42553.577902777775</c:v>
                </c:pt>
                <c:pt idx="8443">
                  <c:v>42553.577921759257</c:v>
                </c:pt>
                <c:pt idx="8444">
                  <c:v>42553.577940509262</c:v>
                </c:pt>
                <c:pt idx="8445">
                  <c:v>42553.577959259259</c:v>
                </c:pt>
                <c:pt idx="8446">
                  <c:v>42553.577978240741</c:v>
                </c:pt>
                <c:pt idx="8447">
                  <c:v>42553.577996990738</c:v>
                </c:pt>
                <c:pt idx="8448">
                  <c:v>42553.578016203704</c:v>
                </c:pt>
                <c:pt idx="8449">
                  <c:v>42553.578035879633</c:v>
                </c:pt>
                <c:pt idx="8450">
                  <c:v>42553.578054861115</c:v>
                </c:pt>
                <c:pt idx="8451">
                  <c:v>42553.578074999998</c:v>
                </c:pt>
                <c:pt idx="8452">
                  <c:v>42553.578094444441</c:v>
                </c:pt>
                <c:pt idx="8453">
                  <c:v>42553.578112731484</c:v>
                </c:pt>
                <c:pt idx="8454">
                  <c:v>42553.57961064815</c:v>
                </c:pt>
                <c:pt idx="8455">
                  <c:v>42553.581272222225</c:v>
                </c:pt>
                <c:pt idx="8456">
                  <c:v>42553.582805092592</c:v>
                </c:pt>
                <c:pt idx="8457">
                  <c:v>42553.584425462963</c:v>
                </c:pt>
                <c:pt idx="8458">
                  <c:v>42553.585999537034</c:v>
                </c:pt>
                <c:pt idx="8459">
                  <c:v>42553.587507407407</c:v>
                </c:pt>
                <c:pt idx="8460">
                  <c:v>42553.589332870368</c:v>
                </c:pt>
                <c:pt idx="8461">
                  <c:v>42553.590860648146</c:v>
                </c:pt>
                <c:pt idx="8462">
                  <c:v>42553.592671759259</c:v>
                </c:pt>
                <c:pt idx="8463">
                  <c:v>42553.594133564817</c:v>
                </c:pt>
                <c:pt idx="8464">
                  <c:v>42553.595675231481</c:v>
                </c:pt>
                <c:pt idx="8465">
                  <c:v>42553.596990972219</c:v>
                </c:pt>
                <c:pt idx="8466">
                  <c:v>42553.598453009261</c:v>
                </c:pt>
                <c:pt idx="8467">
                  <c:v>42553.599841898147</c:v>
                </c:pt>
                <c:pt idx="8468">
                  <c:v>42553.601415972225</c:v>
                </c:pt>
                <c:pt idx="8469">
                  <c:v>42553.602828703704</c:v>
                </c:pt>
                <c:pt idx="8470">
                  <c:v>42553.60287800926</c:v>
                </c:pt>
                <c:pt idx="8471">
                  <c:v>42553.602921990743</c:v>
                </c:pt>
                <c:pt idx="8472">
                  <c:v>42553.602970601853</c:v>
                </c:pt>
                <c:pt idx="8473">
                  <c:v>42553.60302962963</c:v>
                </c:pt>
                <c:pt idx="8474">
                  <c:v>42553.603102546294</c:v>
                </c:pt>
                <c:pt idx="8475">
                  <c:v>42553.603199537036</c:v>
                </c:pt>
                <c:pt idx="8476">
                  <c:v>42553.60332037037</c:v>
                </c:pt>
                <c:pt idx="8477">
                  <c:v>42553.603465972221</c:v>
                </c:pt>
                <c:pt idx="8478">
                  <c:v>42553.603625694443</c:v>
                </c:pt>
                <c:pt idx="8479">
                  <c:v>42553.603776851851</c:v>
                </c:pt>
                <c:pt idx="8480">
                  <c:v>42553.60394050926</c:v>
                </c:pt>
                <c:pt idx="8481">
                  <c:v>42553.604101157405</c:v>
                </c:pt>
                <c:pt idx="8482">
                  <c:v>42553.604257407409</c:v>
                </c:pt>
                <c:pt idx="8483">
                  <c:v>42553.604424999998</c:v>
                </c:pt>
                <c:pt idx="8484">
                  <c:v>42553.604594675926</c:v>
                </c:pt>
                <c:pt idx="8485">
                  <c:v>42553.604764351854</c:v>
                </c:pt>
                <c:pt idx="8486">
                  <c:v>42553.604940277779</c:v>
                </c:pt>
                <c:pt idx="8487">
                  <c:v>42553.605117824074</c:v>
                </c:pt>
                <c:pt idx="8488">
                  <c:v>42553.605318518516</c:v>
                </c:pt>
                <c:pt idx="8489">
                  <c:v>42553.605521064812</c:v>
                </c:pt>
                <c:pt idx="8490">
                  <c:v>42553.605721296299</c:v>
                </c:pt>
                <c:pt idx="8491">
                  <c:v>42553.605945370371</c:v>
                </c:pt>
                <c:pt idx="8492">
                  <c:v>42553.606184259261</c:v>
                </c:pt>
                <c:pt idx="8493">
                  <c:v>42553.606415740738</c:v>
                </c:pt>
                <c:pt idx="8494">
                  <c:v>42553.606690046297</c:v>
                </c:pt>
                <c:pt idx="8495">
                  <c:v>42553.606987962965</c:v>
                </c:pt>
                <c:pt idx="8496">
                  <c:v>42553.607275000002</c:v>
                </c:pt>
                <c:pt idx="8497">
                  <c:v>42553.607580787037</c:v>
                </c:pt>
                <c:pt idx="8498">
                  <c:v>42553.607896527777</c:v>
                </c:pt>
                <c:pt idx="8499">
                  <c:v>42553.60820185185</c:v>
                </c:pt>
                <c:pt idx="8500">
                  <c:v>42553.608515277781</c:v>
                </c:pt>
                <c:pt idx="8501">
                  <c:v>42553.60883449074</c:v>
                </c:pt>
                <c:pt idx="8502">
                  <c:v>42553.609187037036</c:v>
                </c:pt>
                <c:pt idx="8503">
                  <c:v>42553.609563888887</c:v>
                </c:pt>
                <c:pt idx="8504">
                  <c:v>42553.610000231478</c:v>
                </c:pt>
                <c:pt idx="8505">
                  <c:v>42553.61045763889</c:v>
                </c:pt>
                <c:pt idx="8506">
                  <c:v>42553.610938425925</c:v>
                </c:pt>
                <c:pt idx="8507">
                  <c:v>42553.611368749996</c:v>
                </c:pt>
                <c:pt idx="8508">
                  <c:v>42553.611739814813</c:v>
                </c:pt>
                <c:pt idx="8509">
                  <c:v>42553.612118750003</c:v>
                </c:pt>
                <c:pt idx="8510">
                  <c:v>42553.612362499996</c:v>
                </c:pt>
                <c:pt idx="8511">
                  <c:v>42553.612681712963</c:v>
                </c:pt>
                <c:pt idx="8512">
                  <c:v>42553.612989814814</c:v>
                </c:pt>
                <c:pt idx="8513">
                  <c:v>42553.613353472225</c:v>
                </c:pt>
                <c:pt idx="8514">
                  <c:v>42553.613741898145</c:v>
                </c:pt>
                <c:pt idx="8515">
                  <c:v>42553.614100925923</c:v>
                </c:pt>
                <c:pt idx="8516">
                  <c:v>42553.61445277778</c:v>
                </c:pt>
                <c:pt idx="8517">
                  <c:v>42553.614788657411</c:v>
                </c:pt>
                <c:pt idx="8518">
                  <c:v>42553.615112268519</c:v>
                </c:pt>
                <c:pt idx="8519">
                  <c:v>42553.615443518516</c:v>
                </c:pt>
                <c:pt idx="8520">
                  <c:v>42553.615761342589</c:v>
                </c:pt>
                <c:pt idx="8521">
                  <c:v>42553.616085879628</c:v>
                </c:pt>
                <c:pt idx="8522">
                  <c:v>42553.616449074078</c:v>
                </c:pt>
                <c:pt idx="8523">
                  <c:v>42553.616808101855</c:v>
                </c:pt>
                <c:pt idx="8524">
                  <c:v>42553.617177546294</c:v>
                </c:pt>
                <c:pt idx="8525">
                  <c:v>42553.617572685187</c:v>
                </c:pt>
                <c:pt idx="8526">
                  <c:v>42553.617972916669</c:v>
                </c:pt>
                <c:pt idx="8527">
                  <c:v>42553.61834212963</c:v>
                </c:pt>
                <c:pt idx="8528">
                  <c:v>42553.618751620372</c:v>
                </c:pt>
                <c:pt idx="8529">
                  <c:v>42553.61915810185</c:v>
                </c:pt>
                <c:pt idx="8530">
                  <c:v>42553.619609259258</c:v>
                </c:pt>
                <c:pt idx="8531">
                  <c:v>42553.62006828704</c:v>
                </c:pt>
                <c:pt idx="8532">
                  <c:v>42553.620551388885</c:v>
                </c:pt>
                <c:pt idx="8533">
                  <c:v>42553.621086805557</c:v>
                </c:pt>
                <c:pt idx="8534">
                  <c:v>42553.62159884259</c:v>
                </c:pt>
                <c:pt idx="8535">
                  <c:v>42553.622125000002</c:v>
                </c:pt>
                <c:pt idx="8536">
                  <c:v>42553.622632870371</c:v>
                </c:pt>
                <c:pt idx="8537">
                  <c:v>42553.62309375</c:v>
                </c:pt>
                <c:pt idx="8538">
                  <c:v>42553.623482407405</c:v>
                </c:pt>
                <c:pt idx="8539">
                  <c:v>42553.623793981482</c:v>
                </c:pt>
                <c:pt idx="8540">
                  <c:v>42553.624077083332</c:v>
                </c:pt>
                <c:pt idx="8541">
                  <c:v>42553.62436898148</c:v>
                </c:pt>
                <c:pt idx="8542">
                  <c:v>42553.624645370372</c:v>
                </c:pt>
                <c:pt idx="8543">
                  <c:v>42553.624930092592</c:v>
                </c:pt>
                <c:pt idx="8544">
                  <c:v>42553.625211805556</c:v>
                </c:pt>
                <c:pt idx="8545">
                  <c:v>42553.625489583334</c:v>
                </c:pt>
                <c:pt idx="8546">
                  <c:v>42553.625767361111</c:v>
                </c:pt>
                <c:pt idx="8547">
                  <c:v>42553.626058796297</c:v>
                </c:pt>
                <c:pt idx="8548">
                  <c:v>42553.62634490741</c:v>
                </c:pt>
                <c:pt idx="8549">
                  <c:v>42553.62661550926</c:v>
                </c:pt>
                <c:pt idx="8550">
                  <c:v>42553.62687847222</c:v>
                </c:pt>
                <c:pt idx="8551">
                  <c:v>42553.627156249997</c:v>
                </c:pt>
                <c:pt idx="8552">
                  <c:v>42553.627434027774</c:v>
                </c:pt>
                <c:pt idx="8553">
                  <c:v>42553.627708796295</c:v>
                </c:pt>
                <c:pt idx="8554">
                  <c:v>42553.627989351851</c:v>
                </c:pt>
                <c:pt idx="8555">
                  <c:v>42553.628285648148</c:v>
                </c:pt>
                <c:pt idx="8556">
                  <c:v>42553.628591435183</c:v>
                </c:pt>
                <c:pt idx="8557">
                  <c:v>42553.62891550926</c:v>
                </c:pt>
                <c:pt idx="8558">
                  <c:v>42553.62923958333</c:v>
                </c:pt>
                <c:pt idx="8559">
                  <c:v>42553.62956342593</c:v>
                </c:pt>
                <c:pt idx="8560">
                  <c:v>42553.629894907404</c:v>
                </c:pt>
                <c:pt idx="8561">
                  <c:v>42553.630240046296</c:v>
                </c:pt>
                <c:pt idx="8562">
                  <c:v>42553.630621759257</c:v>
                </c:pt>
                <c:pt idx="8563">
                  <c:v>42553.631045138885</c:v>
                </c:pt>
                <c:pt idx="8564">
                  <c:v>42553.631483101854</c:v>
                </c:pt>
                <c:pt idx="8565">
                  <c:v>42553.631938888888</c:v>
                </c:pt>
                <c:pt idx="8566">
                  <c:v>42553.632402777781</c:v>
                </c:pt>
                <c:pt idx="8567">
                  <c:v>42553.632850462964</c:v>
                </c:pt>
                <c:pt idx="8568">
                  <c:v>42553.633313425926</c:v>
                </c:pt>
                <c:pt idx="8569">
                  <c:v>42553.633802546297</c:v>
                </c:pt>
                <c:pt idx="8570">
                  <c:v>42553.634314814815</c:v>
                </c:pt>
                <c:pt idx="8571">
                  <c:v>42553.634811805554</c:v>
                </c:pt>
                <c:pt idx="8572">
                  <c:v>42553.635335416664</c:v>
                </c:pt>
                <c:pt idx="8573">
                  <c:v>42553.635846990743</c:v>
                </c:pt>
                <c:pt idx="8574">
                  <c:v>42553.636368981483</c:v>
                </c:pt>
                <c:pt idx="8575">
                  <c:v>42553.636917824071</c:v>
                </c:pt>
                <c:pt idx="8576">
                  <c:v>42553.637430092589</c:v>
                </c:pt>
                <c:pt idx="8577">
                  <c:v>42553.637959953703</c:v>
                </c:pt>
                <c:pt idx="8578">
                  <c:v>42553.638466898148</c:v>
                </c:pt>
                <c:pt idx="8579">
                  <c:v>42553.638990740743</c:v>
                </c:pt>
                <c:pt idx="8580">
                  <c:v>42553.639531712965</c:v>
                </c:pt>
                <c:pt idx="8581">
                  <c:v>42553.640100694443</c:v>
                </c:pt>
                <c:pt idx="8582">
                  <c:v>42553.640661111109</c:v>
                </c:pt>
                <c:pt idx="8583">
                  <c:v>42553.641201388891</c:v>
                </c:pt>
                <c:pt idx="8584">
                  <c:v>42553.641768981484</c:v>
                </c:pt>
                <c:pt idx="8585">
                  <c:v>42553.642341203704</c:v>
                </c:pt>
                <c:pt idx="8586">
                  <c:v>42553.64292337963</c:v>
                </c:pt>
                <c:pt idx="8587">
                  <c:v>42553.643577314811</c:v>
                </c:pt>
                <c:pt idx="8588">
                  <c:v>42553.644139351854</c:v>
                </c:pt>
                <c:pt idx="8589">
                  <c:v>42553.64476412037</c:v>
                </c:pt>
                <c:pt idx="8590">
                  <c:v>42553.645396527776</c:v>
                </c:pt>
                <c:pt idx="8591">
                  <c:v>42553.646062962966</c:v>
                </c:pt>
                <c:pt idx="8592">
                  <c:v>42553.646719444441</c:v>
                </c:pt>
                <c:pt idx="8593">
                  <c:v>42553.647430324076</c:v>
                </c:pt>
                <c:pt idx="8594">
                  <c:v>42553.648174305556</c:v>
                </c:pt>
                <c:pt idx="8595">
                  <c:v>42553.648915046295</c:v>
                </c:pt>
                <c:pt idx="8596">
                  <c:v>42553.649516898149</c:v>
                </c:pt>
                <c:pt idx="8597">
                  <c:v>42553.649775694445</c:v>
                </c:pt>
                <c:pt idx="8598">
                  <c:v>42553.649966203702</c:v>
                </c:pt>
                <c:pt idx="8599">
                  <c:v>42553.650177777781</c:v>
                </c:pt>
                <c:pt idx="8600">
                  <c:v>42553.650289814817</c:v>
                </c:pt>
                <c:pt idx="8601">
                  <c:v>42553.650299074077</c:v>
                </c:pt>
                <c:pt idx="8602">
                  <c:v>42553.650309027777</c:v>
                </c:pt>
                <c:pt idx="8603">
                  <c:v>42553.650319444445</c:v>
                </c:pt>
                <c:pt idx="8604">
                  <c:v>42553.650329861113</c:v>
                </c:pt>
                <c:pt idx="8605">
                  <c:v>42553.650340046297</c:v>
                </c:pt>
                <c:pt idx="8606">
                  <c:v>42553.650352314813</c:v>
                </c:pt>
                <c:pt idx="8607">
                  <c:v>42553.650544444441</c:v>
                </c:pt>
                <c:pt idx="8608">
                  <c:v>42553.650724768515</c:v>
                </c:pt>
                <c:pt idx="8609">
                  <c:v>42553.650914583333</c:v>
                </c:pt>
                <c:pt idx="8610">
                  <c:v>42553.651120601855</c:v>
                </c:pt>
                <c:pt idx="8611">
                  <c:v>42553.651311111113</c:v>
                </c:pt>
                <c:pt idx="8612">
                  <c:v>42553.65150763889</c:v>
                </c:pt>
                <c:pt idx="8613">
                  <c:v>42553.651700000002</c:v>
                </c:pt>
                <c:pt idx="8614">
                  <c:v>42553.651904861108</c:v>
                </c:pt>
                <c:pt idx="8615">
                  <c:v>42553.652107638889</c:v>
                </c:pt>
                <c:pt idx="8616">
                  <c:v>42553.652317361113</c:v>
                </c:pt>
                <c:pt idx="8617">
                  <c:v>42553.652520138887</c:v>
                </c:pt>
                <c:pt idx="8618">
                  <c:v>42553.652736342592</c:v>
                </c:pt>
                <c:pt idx="8619">
                  <c:v>42553.652974305558</c:v>
                </c:pt>
                <c:pt idx="8620">
                  <c:v>42553.653218518521</c:v>
                </c:pt>
                <c:pt idx="8621">
                  <c:v>42553.653475231484</c:v>
                </c:pt>
                <c:pt idx="8622">
                  <c:v>42553.653748611112</c:v>
                </c:pt>
                <c:pt idx="8623">
                  <c:v>42553.65404814815</c:v>
                </c:pt>
                <c:pt idx="8624">
                  <c:v>42553.65435138889</c:v>
                </c:pt>
                <c:pt idx="8625">
                  <c:v>42553.654652546298</c:v>
                </c:pt>
                <c:pt idx="8626">
                  <c:v>42553.65495625</c:v>
                </c:pt>
                <c:pt idx="8627">
                  <c:v>42553.655276620368</c:v>
                </c:pt>
                <c:pt idx="8628">
                  <c:v>42553.655625231484</c:v>
                </c:pt>
                <c:pt idx="8629">
                  <c:v>42553.655933101851</c:v>
                </c:pt>
                <c:pt idx="8630">
                  <c:v>42553.656257407405</c:v>
                </c:pt>
                <c:pt idx="8631">
                  <c:v>42553.656598379632</c:v>
                </c:pt>
                <c:pt idx="8632">
                  <c:v>42553.656936805557</c:v>
                </c:pt>
                <c:pt idx="8633">
                  <c:v>42553.657256250001</c:v>
                </c:pt>
                <c:pt idx="8634">
                  <c:v>42553.657614583331</c:v>
                </c:pt>
                <c:pt idx="8635">
                  <c:v>42553.65795601852</c:v>
                </c:pt>
                <c:pt idx="8636">
                  <c:v>42553.658304398145</c:v>
                </c:pt>
                <c:pt idx="8637">
                  <c:v>42553.658637037035</c:v>
                </c:pt>
                <c:pt idx="8638">
                  <c:v>42553.65898148148</c:v>
                </c:pt>
                <c:pt idx="8639">
                  <c:v>42553.659322916668</c:v>
                </c:pt>
                <c:pt idx="8640">
                  <c:v>42553.659639814818</c:v>
                </c:pt>
                <c:pt idx="8641">
                  <c:v>42553.659964351849</c:v>
                </c:pt>
                <c:pt idx="8642">
                  <c:v>42553.660323148149</c:v>
                </c:pt>
                <c:pt idx="8643">
                  <c:v>42553.660658796296</c:v>
                </c:pt>
                <c:pt idx="8644">
                  <c:v>42553.661006481481</c:v>
                </c:pt>
                <c:pt idx="8645">
                  <c:v>42553.661345138891</c:v>
                </c:pt>
                <c:pt idx="8646">
                  <c:v>42553.661692592592</c:v>
                </c:pt>
                <c:pt idx="8647">
                  <c:v>42553.662057870373</c:v>
                </c:pt>
                <c:pt idx="8648">
                  <c:v>42553.66240833333</c:v>
                </c:pt>
                <c:pt idx="8649">
                  <c:v>42553.662757407408</c:v>
                </c:pt>
                <c:pt idx="8650">
                  <c:v>42553.663123611113</c:v>
                </c:pt>
                <c:pt idx="8651">
                  <c:v>42553.66349421296</c:v>
                </c:pt>
                <c:pt idx="8652">
                  <c:v>42553.663857638887</c:v>
                </c:pt>
                <c:pt idx="8653">
                  <c:v>42553.664238888887</c:v>
                </c:pt>
                <c:pt idx="8654">
                  <c:v>42553.664598148149</c:v>
                </c:pt>
                <c:pt idx="8655">
                  <c:v>42553.664979629626</c:v>
                </c:pt>
                <c:pt idx="8656">
                  <c:v>42553.66535023148</c:v>
                </c:pt>
                <c:pt idx="8657">
                  <c:v>42553.665719444441</c:v>
                </c:pt>
                <c:pt idx="8658">
                  <c:v>42553.66609953704</c:v>
                </c:pt>
                <c:pt idx="8659">
                  <c:v>42553.666474768521</c:v>
                </c:pt>
                <c:pt idx="8660">
                  <c:v>42553.666848611108</c:v>
                </c:pt>
                <c:pt idx="8661">
                  <c:v>42553.667212962966</c:v>
                </c:pt>
                <c:pt idx="8662">
                  <c:v>42553.66757986111</c:v>
                </c:pt>
                <c:pt idx="8663">
                  <c:v>42553.66795949074</c:v>
                </c:pt>
                <c:pt idx="8664">
                  <c:v>42553.668386111109</c:v>
                </c:pt>
                <c:pt idx="8665">
                  <c:v>42553.668790972224</c:v>
                </c:pt>
                <c:pt idx="8666">
                  <c:v>42553.669221064818</c:v>
                </c:pt>
                <c:pt idx="8667">
                  <c:v>42553.669640277774</c:v>
                </c:pt>
                <c:pt idx="8668">
                  <c:v>42553.670061574077</c:v>
                </c:pt>
                <c:pt idx="8669">
                  <c:v>42553.670488657408</c:v>
                </c:pt>
                <c:pt idx="8670">
                  <c:v>42553.670943287034</c:v>
                </c:pt>
                <c:pt idx="8671">
                  <c:v>42553.671461111109</c:v>
                </c:pt>
                <c:pt idx="8672">
                  <c:v>42553.671952546298</c:v>
                </c:pt>
                <c:pt idx="8673">
                  <c:v>42553.672551620373</c:v>
                </c:pt>
                <c:pt idx="8674">
                  <c:v>42553.673194444447</c:v>
                </c:pt>
                <c:pt idx="8675">
                  <c:v>42553.673868518519</c:v>
                </c:pt>
                <c:pt idx="8676">
                  <c:v>42553.674500231478</c:v>
                </c:pt>
                <c:pt idx="8677">
                  <c:v>42553.67513333333</c:v>
                </c:pt>
                <c:pt idx="8678">
                  <c:v>42553.675766435183</c:v>
                </c:pt>
                <c:pt idx="8679">
                  <c:v>42553.676413194444</c:v>
                </c:pt>
                <c:pt idx="8680">
                  <c:v>42553.677109027776</c:v>
                </c:pt>
                <c:pt idx="8681">
                  <c:v>42553.677802546299</c:v>
                </c:pt>
                <c:pt idx="8682">
                  <c:v>42553.67849791667</c:v>
                </c:pt>
                <c:pt idx="8683">
                  <c:v>42553.679238657409</c:v>
                </c:pt>
                <c:pt idx="8684">
                  <c:v>42553.679933101848</c:v>
                </c:pt>
                <c:pt idx="8685">
                  <c:v>42553.680728009262</c:v>
                </c:pt>
                <c:pt idx="8686">
                  <c:v>42553.68095347222</c:v>
                </c:pt>
                <c:pt idx="8687">
                  <c:v>42553.68096435185</c:v>
                </c:pt>
                <c:pt idx="8688">
                  <c:v>42553.680976851851</c:v>
                </c:pt>
                <c:pt idx="8689">
                  <c:v>42553.680989351851</c:v>
                </c:pt>
                <c:pt idx="8690">
                  <c:v>42553.680999999997</c:v>
                </c:pt>
                <c:pt idx="8691">
                  <c:v>42553.681011111112</c:v>
                </c:pt>
                <c:pt idx="8692">
                  <c:v>42553.682155324073</c:v>
                </c:pt>
                <c:pt idx="8693">
                  <c:v>42553.683532407405</c:v>
                </c:pt>
                <c:pt idx="8694">
                  <c:v>42553.684779166666</c:v>
                </c:pt>
                <c:pt idx="8695">
                  <c:v>42553.685997685185</c:v>
                </c:pt>
                <c:pt idx="8696">
                  <c:v>42553.687338888885</c:v>
                </c:pt>
                <c:pt idx="8697">
                  <c:v>42553.688590277779</c:v>
                </c:pt>
                <c:pt idx="8698">
                  <c:v>42553.689932870373</c:v>
                </c:pt>
                <c:pt idx="8699">
                  <c:v>42553.691321759259</c:v>
                </c:pt>
                <c:pt idx="8700">
                  <c:v>42553.692706712965</c:v>
                </c:pt>
                <c:pt idx="8701">
                  <c:v>42553.694053240739</c:v>
                </c:pt>
                <c:pt idx="8702">
                  <c:v>42553.69530324074</c:v>
                </c:pt>
                <c:pt idx="8703">
                  <c:v>42553.69663402778</c:v>
                </c:pt>
                <c:pt idx="8704">
                  <c:v>42553.697885879628</c:v>
                </c:pt>
                <c:pt idx="8705">
                  <c:v>42553.699029166666</c:v>
                </c:pt>
                <c:pt idx="8706">
                  <c:v>42553.700256944445</c:v>
                </c:pt>
                <c:pt idx="8707">
                  <c:v>42553.701353935183</c:v>
                </c:pt>
                <c:pt idx="8708">
                  <c:v>42553.702556944445</c:v>
                </c:pt>
                <c:pt idx="8709">
                  <c:v>42553.703636342594</c:v>
                </c:pt>
                <c:pt idx="8710">
                  <c:v>42553.704251620373</c:v>
                </c:pt>
                <c:pt idx="8711">
                  <c:v>42553.704397222224</c:v>
                </c:pt>
                <c:pt idx="8712">
                  <c:v>42553.704512962962</c:v>
                </c:pt>
                <c:pt idx="8713">
                  <c:v>42553.704615509261</c:v>
                </c:pt>
                <c:pt idx="8714">
                  <c:v>42553.704717129629</c:v>
                </c:pt>
                <c:pt idx="8715">
                  <c:v>42553.704817824073</c:v>
                </c:pt>
                <c:pt idx="8716">
                  <c:v>42553.704921064818</c:v>
                </c:pt>
                <c:pt idx="8717">
                  <c:v>42553.70502523148</c:v>
                </c:pt>
                <c:pt idx="8718">
                  <c:v>42553.705133101852</c:v>
                </c:pt>
                <c:pt idx="8719">
                  <c:v>42553.705239351853</c:v>
                </c:pt>
                <c:pt idx="8720">
                  <c:v>42553.705345601855</c:v>
                </c:pt>
                <c:pt idx="8721">
                  <c:v>42553.705450462963</c:v>
                </c:pt>
                <c:pt idx="8722">
                  <c:v>42553.705553703701</c:v>
                </c:pt>
                <c:pt idx="8723">
                  <c:v>42553.705661111111</c:v>
                </c:pt>
                <c:pt idx="8724">
                  <c:v>42553.705771990739</c:v>
                </c:pt>
                <c:pt idx="8725">
                  <c:v>42553.705880787034</c:v>
                </c:pt>
                <c:pt idx="8726">
                  <c:v>42553.705995370372</c:v>
                </c:pt>
                <c:pt idx="8727">
                  <c:v>42553.706107175924</c:v>
                </c:pt>
                <c:pt idx="8728">
                  <c:v>42553.706224074071</c:v>
                </c:pt>
                <c:pt idx="8729">
                  <c:v>42553.706341666664</c:v>
                </c:pt>
                <c:pt idx="8730">
                  <c:v>42553.706460648151</c:v>
                </c:pt>
                <c:pt idx="8731">
                  <c:v>42553.706586342596</c:v>
                </c:pt>
                <c:pt idx="8732">
                  <c:v>42553.706709027778</c:v>
                </c:pt>
                <c:pt idx="8733">
                  <c:v>42553.706830787036</c:v>
                </c:pt>
                <c:pt idx="8734">
                  <c:v>42553.706958101851</c:v>
                </c:pt>
                <c:pt idx="8735">
                  <c:v>42553.707089814816</c:v>
                </c:pt>
                <c:pt idx="8736">
                  <c:v>42553.707218055555</c:v>
                </c:pt>
                <c:pt idx="8737">
                  <c:v>42553.707352546298</c:v>
                </c:pt>
                <c:pt idx="8738">
                  <c:v>42553.707487731481</c:v>
                </c:pt>
                <c:pt idx="8739">
                  <c:v>42553.707628009259</c:v>
                </c:pt>
                <c:pt idx="8740">
                  <c:v>42553.707771527777</c:v>
                </c:pt>
                <c:pt idx="8741">
                  <c:v>42553.707911805555</c:v>
                </c:pt>
                <c:pt idx="8742">
                  <c:v>42553.708049305555</c:v>
                </c:pt>
                <c:pt idx="8743">
                  <c:v>42553.708193981482</c:v>
                </c:pt>
                <c:pt idx="8744">
                  <c:v>42553.708336342592</c:v>
                </c:pt>
                <c:pt idx="8745">
                  <c:v>42553.708483101851</c:v>
                </c:pt>
                <c:pt idx="8746">
                  <c:v>42553.708627777778</c:v>
                </c:pt>
                <c:pt idx="8747">
                  <c:v>42553.708767592594</c:v>
                </c:pt>
                <c:pt idx="8748">
                  <c:v>42553.708907870372</c:v>
                </c:pt>
                <c:pt idx="8749">
                  <c:v>42553.709039351852</c:v>
                </c:pt>
                <c:pt idx="8750">
                  <c:v>42553.709176851851</c:v>
                </c:pt>
                <c:pt idx="8751">
                  <c:v>42553.709315972221</c:v>
                </c:pt>
                <c:pt idx="8752">
                  <c:v>42553.709458333331</c:v>
                </c:pt>
                <c:pt idx="8753">
                  <c:v>42553.709604861113</c:v>
                </c:pt>
                <c:pt idx="8754">
                  <c:v>42553.709757407407</c:v>
                </c:pt>
                <c:pt idx="8755">
                  <c:v>42553.709903703704</c:v>
                </c:pt>
                <c:pt idx="8756">
                  <c:v>42553.710056018521</c:v>
                </c:pt>
                <c:pt idx="8757">
                  <c:v>42553.710196064814</c:v>
                </c:pt>
                <c:pt idx="8758">
                  <c:v>42553.710343055558</c:v>
                </c:pt>
                <c:pt idx="8759">
                  <c:v>42553.710494675928</c:v>
                </c:pt>
                <c:pt idx="8760">
                  <c:v>42553.710653009257</c:v>
                </c:pt>
                <c:pt idx="8761">
                  <c:v>42553.710797685184</c:v>
                </c:pt>
                <c:pt idx="8762">
                  <c:v>42553.710946990737</c:v>
                </c:pt>
                <c:pt idx="8763">
                  <c:v>42553.711088425924</c:v>
                </c:pt>
                <c:pt idx="8764">
                  <c:v>42553.711243287034</c:v>
                </c:pt>
                <c:pt idx="8765">
                  <c:v>42553.7114</c:v>
                </c:pt>
                <c:pt idx="8766">
                  <c:v>42553.711559027775</c:v>
                </c:pt>
                <c:pt idx="8767">
                  <c:v>42553.711726851849</c:v>
                </c:pt>
                <c:pt idx="8768">
                  <c:v>42553.711898842594</c:v>
                </c:pt>
                <c:pt idx="8769">
                  <c:v>42553.712079398145</c:v>
                </c:pt>
                <c:pt idx="8770">
                  <c:v>42553.712253703707</c:v>
                </c:pt>
                <c:pt idx="8771">
                  <c:v>42553.71243240741</c:v>
                </c:pt>
                <c:pt idx="8772">
                  <c:v>42553.712634490737</c:v>
                </c:pt>
                <c:pt idx="8773">
                  <c:v>42553.712829861113</c:v>
                </c:pt>
                <c:pt idx="8774">
                  <c:v>42553.713034259257</c:v>
                </c:pt>
                <c:pt idx="8775">
                  <c:v>42553.713293055553</c:v>
                </c:pt>
                <c:pt idx="8776">
                  <c:v>42553.713538194446</c:v>
                </c:pt>
                <c:pt idx="8777">
                  <c:v>42553.713774999997</c:v>
                </c:pt>
                <c:pt idx="8778">
                  <c:v>42553.714027546295</c:v>
                </c:pt>
                <c:pt idx="8779">
                  <c:v>42553.71426296296</c:v>
                </c:pt>
                <c:pt idx="8780">
                  <c:v>42553.714558101849</c:v>
                </c:pt>
                <c:pt idx="8781">
                  <c:v>42553.714838194443</c:v>
                </c:pt>
                <c:pt idx="8782">
                  <c:v>42553.715147916664</c:v>
                </c:pt>
                <c:pt idx="8783">
                  <c:v>42553.715430787037</c:v>
                </c:pt>
                <c:pt idx="8784">
                  <c:v>42553.715733101853</c:v>
                </c:pt>
                <c:pt idx="8785">
                  <c:v>42553.716023611109</c:v>
                </c:pt>
                <c:pt idx="8786">
                  <c:v>42553.716330787036</c:v>
                </c:pt>
                <c:pt idx="8787">
                  <c:v>42553.716633101852</c:v>
                </c:pt>
                <c:pt idx="8788">
                  <c:v>42553.71690486111</c:v>
                </c:pt>
                <c:pt idx="8789">
                  <c:v>42553.717181250002</c:v>
                </c:pt>
                <c:pt idx="8790">
                  <c:v>42553.71746550926</c:v>
                </c:pt>
                <c:pt idx="8791">
                  <c:v>42553.717756481485</c:v>
                </c:pt>
                <c:pt idx="8792">
                  <c:v>42553.718031944445</c:v>
                </c:pt>
                <c:pt idx="8793">
                  <c:v>42553.718312037039</c:v>
                </c:pt>
                <c:pt idx="8794">
                  <c:v>42553.718606249997</c:v>
                </c:pt>
                <c:pt idx="8795">
                  <c:v>42553.71890763889</c:v>
                </c:pt>
                <c:pt idx="8796">
                  <c:v>42553.719267592591</c:v>
                </c:pt>
                <c:pt idx="8797">
                  <c:v>42553.719640740739</c:v>
                </c:pt>
                <c:pt idx="8798">
                  <c:v>42553.720021990739</c:v>
                </c:pt>
                <c:pt idx="8799">
                  <c:v>42553.72038958333</c:v>
                </c:pt>
                <c:pt idx="8800">
                  <c:v>42553.720776620372</c:v>
                </c:pt>
                <c:pt idx="8801">
                  <c:v>42553.721223611108</c:v>
                </c:pt>
                <c:pt idx="8802">
                  <c:v>42553.721676851848</c:v>
                </c:pt>
                <c:pt idx="8803">
                  <c:v>42553.722193055553</c:v>
                </c:pt>
                <c:pt idx="8804">
                  <c:v>42553.722653935183</c:v>
                </c:pt>
                <c:pt idx="8805">
                  <c:v>42553.723173148152</c:v>
                </c:pt>
                <c:pt idx="8806">
                  <c:v>42553.723626157407</c:v>
                </c:pt>
                <c:pt idx="8807">
                  <c:v>42553.72414027778</c:v>
                </c:pt>
                <c:pt idx="8808">
                  <c:v>42553.724624074071</c:v>
                </c:pt>
                <c:pt idx="8809">
                  <c:v>42553.725117592592</c:v>
                </c:pt>
                <c:pt idx="8810">
                  <c:v>42553.725595601849</c:v>
                </c:pt>
                <c:pt idx="8811">
                  <c:v>42553.72607986111</c:v>
                </c:pt>
                <c:pt idx="8812">
                  <c:v>42553.726552777778</c:v>
                </c:pt>
                <c:pt idx="8813">
                  <c:v>42553.727061805555</c:v>
                </c:pt>
                <c:pt idx="8814">
                  <c:v>42553.727563425928</c:v>
                </c:pt>
                <c:pt idx="8815">
                  <c:v>42553.728093055557</c:v>
                </c:pt>
                <c:pt idx="8816">
                  <c:v>42553.728650925928</c:v>
                </c:pt>
                <c:pt idx="8817">
                  <c:v>42553.729190509257</c:v>
                </c:pt>
                <c:pt idx="8818">
                  <c:v>42553.729885879628</c:v>
                </c:pt>
                <c:pt idx="8819">
                  <c:v>42553.73058009259</c:v>
                </c:pt>
                <c:pt idx="8820">
                  <c:v>42553.731254398146</c:v>
                </c:pt>
                <c:pt idx="8821">
                  <c:v>42553.731953703704</c:v>
                </c:pt>
                <c:pt idx="8822">
                  <c:v>42553.732609722225</c:v>
                </c:pt>
                <c:pt idx="8823">
                  <c:v>42553.733296296297</c:v>
                </c:pt>
                <c:pt idx="8824">
                  <c:v>42553.733959953701</c:v>
                </c:pt>
                <c:pt idx="8825">
                  <c:v>42553.734590509259</c:v>
                </c:pt>
                <c:pt idx="8826">
                  <c:v>42553.735245601849</c:v>
                </c:pt>
                <c:pt idx="8827">
                  <c:v>42553.735902777778</c:v>
                </c:pt>
                <c:pt idx="8828">
                  <c:v>42553.736534027776</c:v>
                </c:pt>
                <c:pt idx="8829">
                  <c:v>42553.737200694442</c:v>
                </c:pt>
                <c:pt idx="8830">
                  <c:v>42553.737834490741</c:v>
                </c:pt>
                <c:pt idx="8831">
                  <c:v>42553.738568287037</c:v>
                </c:pt>
                <c:pt idx="8832">
                  <c:v>42553.739284027775</c:v>
                </c:pt>
                <c:pt idx="8833">
                  <c:v>42553.74011712963</c:v>
                </c:pt>
                <c:pt idx="8834">
                  <c:v>42553.741073379628</c:v>
                </c:pt>
                <c:pt idx="8835">
                  <c:v>42553.742050000001</c:v>
                </c:pt>
                <c:pt idx="8836">
                  <c:v>42553.743160185186</c:v>
                </c:pt>
                <c:pt idx="8837">
                  <c:v>42553.744221527777</c:v>
                </c:pt>
                <c:pt idx="8838">
                  <c:v>42553.745209722219</c:v>
                </c:pt>
                <c:pt idx="8839">
                  <c:v>42553.746228240743</c:v>
                </c:pt>
                <c:pt idx="8840">
                  <c:v>42553.747293055552</c:v>
                </c:pt>
                <c:pt idx="8841">
                  <c:v>42553.748350462964</c:v>
                </c:pt>
                <c:pt idx="8842">
                  <c:v>42553.749468981485</c:v>
                </c:pt>
                <c:pt idx="8843">
                  <c:v>42553.750626388886</c:v>
                </c:pt>
                <c:pt idx="8844">
                  <c:v>42553.751691203703</c:v>
                </c:pt>
                <c:pt idx="8845">
                  <c:v>42553.752839583336</c:v>
                </c:pt>
                <c:pt idx="8846">
                  <c:v>42553.753864351849</c:v>
                </c:pt>
                <c:pt idx="8847">
                  <c:v>42553.754220833333</c:v>
                </c:pt>
                <c:pt idx="8848">
                  <c:v>42553.754453472226</c:v>
                </c:pt>
                <c:pt idx="8849">
                  <c:v>42553.754687499997</c:v>
                </c:pt>
                <c:pt idx="8850">
                  <c:v>42553.754930787036</c:v>
                </c:pt>
                <c:pt idx="8851">
                  <c:v>42553.755159953704</c:v>
                </c:pt>
                <c:pt idx="8852">
                  <c:v>42553.755431481484</c:v>
                </c:pt>
                <c:pt idx="8853">
                  <c:v>42553.755687268516</c:v>
                </c:pt>
                <c:pt idx="8854">
                  <c:v>42553.755944675926</c:v>
                </c:pt>
                <c:pt idx="8855">
                  <c:v>42553.756171064815</c:v>
                </c:pt>
                <c:pt idx="8856">
                  <c:v>42553.756423148145</c:v>
                </c:pt>
                <c:pt idx="8857">
                  <c:v>42553.756658101855</c:v>
                </c:pt>
                <c:pt idx="8858">
                  <c:v>42553.756881018518</c:v>
                </c:pt>
                <c:pt idx="8859">
                  <c:v>42553.757122685187</c:v>
                </c:pt>
                <c:pt idx="8860">
                  <c:v>42553.757353009256</c:v>
                </c:pt>
                <c:pt idx="8861">
                  <c:v>42553.757589351851</c:v>
                </c:pt>
                <c:pt idx="8862">
                  <c:v>42553.757826620371</c:v>
                </c:pt>
                <c:pt idx="8863">
                  <c:v>42553.758072916666</c:v>
                </c:pt>
                <c:pt idx="8864">
                  <c:v>42553.758308796299</c:v>
                </c:pt>
                <c:pt idx="8865">
                  <c:v>42553.758553009262</c:v>
                </c:pt>
                <c:pt idx="8866">
                  <c:v>42553.758803472221</c:v>
                </c:pt>
                <c:pt idx="8867">
                  <c:v>42553.759050925924</c:v>
                </c:pt>
                <c:pt idx="8868">
                  <c:v>42553.759292361108</c:v>
                </c:pt>
                <c:pt idx="8869">
                  <c:v>42553.759558564816</c:v>
                </c:pt>
                <c:pt idx="8870">
                  <c:v>42553.759802777779</c:v>
                </c:pt>
                <c:pt idx="8871">
                  <c:v>42553.760050925928</c:v>
                </c:pt>
                <c:pt idx="8872">
                  <c:v>42553.76031041667</c:v>
                </c:pt>
                <c:pt idx="8873">
                  <c:v>42553.760546296297</c:v>
                </c:pt>
                <c:pt idx="8874">
                  <c:v>42553.76079375</c:v>
                </c:pt>
                <c:pt idx="8875">
                  <c:v>42553.761042824073</c:v>
                </c:pt>
                <c:pt idx="8876">
                  <c:v>42553.761298379628</c:v>
                </c:pt>
                <c:pt idx="8877">
                  <c:v>42553.761552083335</c:v>
                </c:pt>
                <c:pt idx="8878">
                  <c:v>42553.761813425925</c:v>
                </c:pt>
                <c:pt idx="8879">
                  <c:v>42553.762118055558</c:v>
                </c:pt>
                <c:pt idx="8880">
                  <c:v>42553.762368750002</c:v>
                </c:pt>
                <c:pt idx="8881">
                  <c:v>42553.762641435183</c:v>
                </c:pt>
                <c:pt idx="8882">
                  <c:v>42553.762909259262</c:v>
                </c:pt>
                <c:pt idx="8883">
                  <c:v>42553.763185185184</c:v>
                </c:pt>
                <c:pt idx="8884">
                  <c:v>42553.763450231483</c:v>
                </c:pt>
                <c:pt idx="8885">
                  <c:v>42553.763738657406</c:v>
                </c:pt>
                <c:pt idx="8886">
                  <c:v>42553.764020601855</c:v>
                </c:pt>
                <c:pt idx="8887">
                  <c:v>42553.764312500003</c:v>
                </c:pt>
                <c:pt idx="8888">
                  <c:v>42553.764591203704</c:v>
                </c:pt>
                <c:pt idx="8889">
                  <c:v>42553.764898148147</c:v>
                </c:pt>
                <c:pt idx="8890">
                  <c:v>42553.765207638891</c:v>
                </c:pt>
                <c:pt idx="8891">
                  <c:v>42553.765516666666</c:v>
                </c:pt>
                <c:pt idx="8892">
                  <c:v>42553.765840046297</c:v>
                </c:pt>
                <c:pt idx="8893">
                  <c:v>42553.766163425928</c:v>
                </c:pt>
                <c:pt idx="8894">
                  <c:v>42553.766486342596</c:v>
                </c:pt>
                <c:pt idx="8895">
                  <c:v>42553.766828240739</c:v>
                </c:pt>
                <c:pt idx="8896">
                  <c:v>42553.767169212966</c:v>
                </c:pt>
                <c:pt idx="8897">
                  <c:v>42553.76754375</c:v>
                </c:pt>
                <c:pt idx="8898">
                  <c:v>42553.767905555556</c:v>
                </c:pt>
                <c:pt idx="8899">
                  <c:v>42553.768288194442</c:v>
                </c:pt>
                <c:pt idx="8900">
                  <c:v>42553.7686525463</c:v>
                </c:pt>
                <c:pt idx="8901">
                  <c:v>42553.769026851849</c:v>
                </c:pt>
                <c:pt idx="8902">
                  <c:v>42553.76939814815</c:v>
                </c:pt>
                <c:pt idx="8903">
                  <c:v>42553.76978263889</c:v>
                </c:pt>
                <c:pt idx="8904">
                  <c:v>42553.770224537038</c:v>
                </c:pt>
                <c:pt idx="8905">
                  <c:v>42553.770647685182</c:v>
                </c:pt>
                <c:pt idx="8906">
                  <c:v>42553.771068981485</c:v>
                </c:pt>
                <c:pt idx="8907">
                  <c:v>42553.771505555553</c:v>
                </c:pt>
                <c:pt idx="8908">
                  <c:v>42553.771979861114</c:v>
                </c:pt>
                <c:pt idx="8909">
                  <c:v>42553.772431481484</c:v>
                </c:pt>
                <c:pt idx="8910">
                  <c:v>42553.772882407407</c:v>
                </c:pt>
                <c:pt idx="8911">
                  <c:v>42553.77332847222</c:v>
                </c:pt>
                <c:pt idx="8912">
                  <c:v>42553.773787500002</c:v>
                </c:pt>
                <c:pt idx="8913">
                  <c:v>42553.774265277774</c:v>
                </c:pt>
                <c:pt idx="8914">
                  <c:v>42553.774746296294</c:v>
                </c:pt>
                <c:pt idx="8915">
                  <c:v>42553.775255555556</c:v>
                </c:pt>
                <c:pt idx="8916">
                  <c:v>42553.77578773148</c:v>
                </c:pt>
                <c:pt idx="8917">
                  <c:v>42553.776320370373</c:v>
                </c:pt>
                <c:pt idx="8918">
                  <c:v>42553.776828472219</c:v>
                </c:pt>
                <c:pt idx="8919">
                  <c:v>42553.777338888889</c:v>
                </c:pt>
                <c:pt idx="8920">
                  <c:v>42553.777907407406</c:v>
                </c:pt>
                <c:pt idx="8921">
                  <c:v>42553.778477083331</c:v>
                </c:pt>
                <c:pt idx="8922">
                  <c:v>42553.779051851852</c:v>
                </c:pt>
                <c:pt idx="8923">
                  <c:v>42553.779675694444</c:v>
                </c:pt>
                <c:pt idx="8924">
                  <c:v>42553.780234953701</c:v>
                </c:pt>
                <c:pt idx="8925">
                  <c:v>42553.780810879631</c:v>
                </c:pt>
                <c:pt idx="8926">
                  <c:v>42553.781381712965</c:v>
                </c:pt>
                <c:pt idx="8927">
                  <c:v>42553.781958101848</c:v>
                </c:pt>
                <c:pt idx="8928">
                  <c:v>42553.782555324076</c:v>
                </c:pt>
                <c:pt idx="8929">
                  <c:v>42553.783157175923</c:v>
                </c:pt>
                <c:pt idx="8930">
                  <c:v>42553.783756944445</c:v>
                </c:pt>
                <c:pt idx="8931">
                  <c:v>42553.784363888888</c:v>
                </c:pt>
                <c:pt idx="8932">
                  <c:v>42553.78497453704</c:v>
                </c:pt>
                <c:pt idx="8933">
                  <c:v>42553.785603009259</c:v>
                </c:pt>
                <c:pt idx="8934">
                  <c:v>42553.786356018521</c:v>
                </c:pt>
                <c:pt idx="8935">
                  <c:v>42553.787199768522</c:v>
                </c:pt>
                <c:pt idx="8936">
                  <c:v>42553.788262731483</c:v>
                </c:pt>
                <c:pt idx="8937">
                  <c:v>42553.789329398147</c:v>
                </c:pt>
                <c:pt idx="8938">
                  <c:v>42553.790567824071</c:v>
                </c:pt>
                <c:pt idx="8939">
                  <c:v>42553.791721296293</c:v>
                </c:pt>
                <c:pt idx="8940">
                  <c:v>42553.792940509258</c:v>
                </c:pt>
                <c:pt idx="8941">
                  <c:v>42553.794169444445</c:v>
                </c:pt>
                <c:pt idx="8942">
                  <c:v>42553.79548148148</c:v>
                </c:pt>
                <c:pt idx="8943">
                  <c:v>42553.796762500002</c:v>
                </c:pt>
                <c:pt idx="8944">
                  <c:v>42553.797887962966</c:v>
                </c:pt>
                <c:pt idx="8945">
                  <c:v>42553.798171759256</c:v>
                </c:pt>
                <c:pt idx="8946">
                  <c:v>42553.798337731481</c:v>
                </c:pt>
                <c:pt idx="8947">
                  <c:v>42553.798468749999</c:v>
                </c:pt>
                <c:pt idx="8948">
                  <c:v>42553.798593287036</c:v>
                </c:pt>
                <c:pt idx="8949">
                  <c:v>42553.798723148146</c:v>
                </c:pt>
                <c:pt idx="8950">
                  <c:v>42553.79885162037</c:v>
                </c:pt>
                <c:pt idx="8951">
                  <c:v>42553.798982175926</c:v>
                </c:pt>
                <c:pt idx="8952">
                  <c:v>42553.799109953703</c:v>
                </c:pt>
                <c:pt idx="8953">
                  <c:v>42553.799239351851</c:v>
                </c:pt>
                <c:pt idx="8954">
                  <c:v>42553.79936921296</c:v>
                </c:pt>
                <c:pt idx="8955">
                  <c:v>42553.799501157409</c:v>
                </c:pt>
                <c:pt idx="8956">
                  <c:v>42553.799633564813</c:v>
                </c:pt>
                <c:pt idx="8957">
                  <c:v>42553.799768518518</c:v>
                </c:pt>
                <c:pt idx="8958">
                  <c:v>42553.799904398147</c:v>
                </c:pt>
                <c:pt idx="8959">
                  <c:v>42553.800042129631</c:v>
                </c:pt>
                <c:pt idx="8960">
                  <c:v>42553.800179398146</c:v>
                </c:pt>
                <c:pt idx="8961">
                  <c:v>42553.800315509259</c:v>
                </c:pt>
                <c:pt idx="8962">
                  <c:v>42553.800453240743</c:v>
                </c:pt>
                <c:pt idx="8963">
                  <c:v>42553.800598148147</c:v>
                </c:pt>
                <c:pt idx="8964">
                  <c:v>42553.800739814818</c:v>
                </c:pt>
                <c:pt idx="8965">
                  <c:v>42553.800882870368</c:v>
                </c:pt>
                <c:pt idx="8966">
                  <c:v>42553.801028009257</c:v>
                </c:pt>
                <c:pt idx="8967">
                  <c:v>42553.801172916668</c:v>
                </c:pt>
                <c:pt idx="8968">
                  <c:v>42553.801318287035</c:v>
                </c:pt>
                <c:pt idx="8969">
                  <c:v>42553.801464351855</c:v>
                </c:pt>
                <c:pt idx="8970">
                  <c:v>42553.801610879629</c:v>
                </c:pt>
                <c:pt idx="8971">
                  <c:v>42553.80175810185</c:v>
                </c:pt>
                <c:pt idx="8972">
                  <c:v>42553.801910879629</c:v>
                </c:pt>
                <c:pt idx="8973">
                  <c:v>42553.802064814816</c:v>
                </c:pt>
                <c:pt idx="8974">
                  <c:v>42553.802220138889</c:v>
                </c:pt>
                <c:pt idx="8975">
                  <c:v>42553.802378703702</c:v>
                </c:pt>
                <c:pt idx="8976">
                  <c:v>42553.802537962962</c:v>
                </c:pt>
                <c:pt idx="8977">
                  <c:v>42553.802704629627</c:v>
                </c:pt>
                <c:pt idx="8978">
                  <c:v>42553.802870370368</c:v>
                </c:pt>
                <c:pt idx="8979">
                  <c:v>42553.803045601853</c:v>
                </c:pt>
                <c:pt idx="8980">
                  <c:v>42553.803216898152</c:v>
                </c:pt>
                <c:pt idx="8981">
                  <c:v>42553.803392592592</c:v>
                </c:pt>
                <c:pt idx="8982">
                  <c:v>42553.803568981479</c:v>
                </c:pt>
                <c:pt idx="8983">
                  <c:v>42553.803753009262</c:v>
                </c:pt>
                <c:pt idx="8984">
                  <c:v>42553.803938425925</c:v>
                </c:pt>
                <c:pt idx="8985">
                  <c:v>42553.804124768518</c:v>
                </c:pt>
                <c:pt idx="8986">
                  <c:v>42553.804310648149</c:v>
                </c:pt>
                <c:pt idx="8987">
                  <c:v>42553.804497453704</c:v>
                </c:pt>
                <c:pt idx="8988">
                  <c:v>42553.80468587963</c:v>
                </c:pt>
                <c:pt idx="8989">
                  <c:v>42553.804874305555</c:v>
                </c:pt>
                <c:pt idx="8990">
                  <c:v>42553.805068055553</c:v>
                </c:pt>
                <c:pt idx="8991">
                  <c:v>42553.805267824071</c:v>
                </c:pt>
                <c:pt idx="8992">
                  <c:v>42553.805478703704</c:v>
                </c:pt>
                <c:pt idx="8993">
                  <c:v>42553.805689351851</c:v>
                </c:pt>
                <c:pt idx="8994">
                  <c:v>42553.80590324074</c:v>
                </c:pt>
                <c:pt idx="8995">
                  <c:v>42553.806127777774</c:v>
                </c:pt>
                <c:pt idx="8996">
                  <c:v>42553.806342361109</c:v>
                </c:pt>
                <c:pt idx="8997">
                  <c:v>42553.806561805555</c:v>
                </c:pt>
                <c:pt idx="8998">
                  <c:v>42553.806782870372</c:v>
                </c:pt>
                <c:pt idx="8999">
                  <c:v>42553.807006944444</c:v>
                </c:pt>
                <c:pt idx="9000">
                  <c:v>42553.807231481478</c:v>
                </c:pt>
                <c:pt idx="9001">
                  <c:v>42553.807459027776</c:v>
                </c:pt>
                <c:pt idx="9002">
                  <c:v>42553.807687499997</c:v>
                </c:pt>
                <c:pt idx="9003">
                  <c:v>42553.807916666665</c:v>
                </c:pt>
                <c:pt idx="9004">
                  <c:v>42553.808178240739</c:v>
                </c:pt>
                <c:pt idx="9005">
                  <c:v>42553.808456018516</c:v>
                </c:pt>
                <c:pt idx="9006">
                  <c:v>42553.808746759256</c:v>
                </c:pt>
                <c:pt idx="9007">
                  <c:v>42553.809051388889</c:v>
                </c:pt>
                <c:pt idx="9008">
                  <c:v>42553.809355324076</c:v>
                </c:pt>
                <c:pt idx="9009">
                  <c:v>42553.809660185187</c:v>
                </c:pt>
                <c:pt idx="9010">
                  <c:v>42553.809960185186</c:v>
                </c:pt>
                <c:pt idx="9011">
                  <c:v>42553.810254861113</c:v>
                </c:pt>
                <c:pt idx="9012">
                  <c:v>42553.810558333331</c:v>
                </c:pt>
                <c:pt idx="9013">
                  <c:v>42553.810863888888</c:v>
                </c:pt>
                <c:pt idx="9014">
                  <c:v>42553.811164814811</c:v>
                </c:pt>
                <c:pt idx="9015">
                  <c:v>42553.811492824076</c:v>
                </c:pt>
                <c:pt idx="9016">
                  <c:v>42553.811811574073</c:v>
                </c:pt>
                <c:pt idx="9017">
                  <c:v>42553.812146759257</c:v>
                </c:pt>
                <c:pt idx="9018">
                  <c:v>42553.812477083331</c:v>
                </c:pt>
                <c:pt idx="9019">
                  <c:v>42553.812834259261</c:v>
                </c:pt>
                <c:pt idx="9020">
                  <c:v>42553.813171527778</c:v>
                </c:pt>
                <c:pt idx="9021">
                  <c:v>42553.813541898147</c:v>
                </c:pt>
                <c:pt idx="9022">
                  <c:v>42553.813971296295</c:v>
                </c:pt>
                <c:pt idx="9023">
                  <c:v>42553.814409953702</c:v>
                </c:pt>
                <c:pt idx="9024">
                  <c:v>42553.81485023148</c:v>
                </c:pt>
                <c:pt idx="9025">
                  <c:v>42553.815282407406</c:v>
                </c:pt>
                <c:pt idx="9026">
                  <c:v>42553.815735879631</c:v>
                </c:pt>
                <c:pt idx="9027">
                  <c:v>42553.816180787035</c:v>
                </c:pt>
                <c:pt idx="9028">
                  <c:v>42553.816614583331</c:v>
                </c:pt>
                <c:pt idx="9029">
                  <c:v>42553.817044675925</c:v>
                </c:pt>
                <c:pt idx="9030">
                  <c:v>42553.817476388889</c:v>
                </c:pt>
                <c:pt idx="9031">
                  <c:v>42553.817893749998</c:v>
                </c:pt>
                <c:pt idx="9032">
                  <c:v>42553.818330324073</c:v>
                </c:pt>
                <c:pt idx="9033">
                  <c:v>42553.818773379629</c:v>
                </c:pt>
                <c:pt idx="9034">
                  <c:v>42553.819236342591</c:v>
                </c:pt>
                <c:pt idx="9035">
                  <c:v>42553.819720601852</c:v>
                </c:pt>
                <c:pt idx="9036">
                  <c:v>42553.82020671296</c:v>
                </c:pt>
                <c:pt idx="9037">
                  <c:v>42553.820711342596</c:v>
                </c:pt>
                <c:pt idx="9038">
                  <c:v>42553.821227083332</c:v>
                </c:pt>
                <c:pt idx="9039">
                  <c:v>42553.821799074074</c:v>
                </c:pt>
                <c:pt idx="9040">
                  <c:v>42553.822384490741</c:v>
                </c:pt>
                <c:pt idx="9041">
                  <c:v>42553.82303240741</c:v>
                </c:pt>
                <c:pt idx="9042">
                  <c:v>42553.823746064816</c:v>
                </c:pt>
                <c:pt idx="9043">
                  <c:v>42553.824465046295</c:v>
                </c:pt>
                <c:pt idx="9044">
                  <c:v>42553.825222453706</c:v>
                </c:pt>
                <c:pt idx="9045">
                  <c:v>42553.82594490741</c:v>
                </c:pt>
                <c:pt idx="9046">
                  <c:v>42553.826733333335</c:v>
                </c:pt>
                <c:pt idx="9047">
                  <c:v>42553.827448611111</c:v>
                </c:pt>
                <c:pt idx="9048">
                  <c:v>42553.828293287035</c:v>
                </c:pt>
                <c:pt idx="9049">
                  <c:v>42553.829228009257</c:v>
                </c:pt>
                <c:pt idx="9050">
                  <c:v>42553.830147222223</c:v>
                </c:pt>
                <c:pt idx="9051">
                  <c:v>42553.831087962964</c:v>
                </c:pt>
                <c:pt idx="9052">
                  <c:v>42553.832096990744</c:v>
                </c:pt>
                <c:pt idx="9053">
                  <c:v>42553.833069675929</c:v>
                </c:pt>
                <c:pt idx="9054">
                  <c:v>42553.834035185188</c:v>
                </c:pt>
                <c:pt idx="9055">
                  <c:v>42553.835012962962</c:v>
                </c:pt>
                <c:pt idx="9056">
                  <c:v>42553.836031250001</c:v>
                </c:pt>
                <c:pt idx="9057">
                  <c:v>42553.837013657409</c:v>
                </c:pt>
                <c:pt idx="9058">
                  <c:v>42553.838032175925</c:v>
                </c:pt>
                <c:pt idx="9059">
                  <c:v>42553.839050694442</c:v>
                </c:pt>
                <c:pt idx="9060">
                  <c:v>42553.840115509258</c:v>
                </c:pt>
                <c:pt idx="9061">
                  <c:v>42553.841352546297</c:v>
                </c:pt>
                <c:pt idx="9062">
                  <c:v>42553.841718750002</c:v>
                </c:pt>
                <c:pt idx="9063">
                  <c:v>42553.841742592595</c:v>
                </c:pt>
                <c:pt idx="9064">
                  <c:v>42553.841768287035</c:v>
                </c:pt>
                <c:pt idx="9065">
                  <c:v>42553.841796990739</c:v>
                </c:pt>
                <c:pt idx="9066">
                  <c:v>42553.841829861114</c:v>
                </c:pt>
                <c:pt idx="9067">
                  <c:v>42553.841867361109</c:v>
                </c:pt>
                <c:pt idx="9068">
                  <c:v>42553.841907870374</c:v>
                </c:pt>
                <c:pt idx="9069">
                  <c:v>42553.841956944445</c:v>
                </c:pt>
                <c:pt idx="9070">
                  <c:v>42553.84201064815</c:v>
                </c:pt>
                <c:pt idx="9071">
                  <c:v>42553.842076851855</c:v>
                </c:pt>
                <c:pt idx="9072">
                  <c:v>42553.842147916665</c:v>
                </c:pt>
                <c:pt idx="9073">
                  <c:v>42553.842237268516</c:v>
                </c:pt>
                <c:pt idx="9074">
                  <c:v>42553.842337731483</c:v>
                </c:pt>
                <c:pt idx="9075">
                  <c:v>42553.842446759256</c:v>
                </c:pt>
                <c:pt idx="9076">
                  <c:v>42553.842554861112</c:v>
                </c:pt>
                <c:pt idx="9077">
                  <c:v>42553.842661805553</c:v>
                </c:pt>
                <c:pt idx="9078">
                  <c:v>42553.842773379627</c:v>
                </c:pt>
                <c:pt idx="9079">
                  <c:v>42553.842882175923</c:v>
                </c:pt>
                <c:pt idx="9080">
                  <c:v>42553.842990046294</c:v>
                </c:pt>
                <c:pt idx="9081">
                  <c:v>42553.843099537036</c:v>
                </c:pt>
                <c:pt idx="9082">
                  <c:v>42553.843213194443</c:v>
                </c:pt>
                <c:pt idx="9083">
                  <c:v>42553.843334027777</c:v>
                </c:pt>
                <c:pt idx="9084">
                  <c:v>42553.843460416669</c:v>
                </c:pt>
                <c:pt idx="9085">
                  <c:v>42553.843591898149</c:v>
                </c:pt>
                <c:pt idx="9086">
                  <c:v>42553.843726620369</c:v>
                </c:pt>
                <c:pt idx="9087">
                  <c:v>42553.843864814815</c:v>
                </c:pt>
                <c:pt idx="9088">
                  <c:v>42553.844009722219</c:v>
                </c:pt>
                <c:pt idx="9089">
                  <c:v>42553.844172916666</c:v>
                </c:pt>
                <c:pt idx="9090">
                  <c:v>42553.844335185182</c:v>
                </c:pt>
                <c:pt idx="9091">
                  <c:v>42553.844496064812</c:v>
                </c:pt>
                <c:pt idx="9092">
                  <c:v>42553.844660185183</c:v>
                </c:pt>
                <c:pt idx="9093">
                  <c:v>42553.844834722222</c:v>
                </c:pt>
                <c:pt idx="9094">
                  <c:v>42553.845019907407</c:v>
                </c:pt>
                <c:pt idx="9095">
                  <c:v>42553.845215972222</c:v>
                </c:pt>
                <c:pt idx="9096">
                  <c:v>42553.845414351854</c:v>
                </c:pt>
                <c:pt idx="9097">
                  <c:v>42553.845609953707</c:v>
                </c:pt>
                <c:pt idx="9098">
                  <c:v>42553.845807407408</c:v>
                </c:pt>
                <c:pt idx="9099">
                  <c:v>42553.846007870372</c:v>
                </c:pt>
                <c:pt idx="9100">
                  <c:v>42553.846215972226</c:v>
                </c:pt>
                <c:pt idx="9101">
                  <c:v>42553.846420601854</c:v>
                </c:pt>
                <c:pt idx="9102">
                  <c:v>42553.84662384259</c:v>
                </c:pt>
                <c:pt idx="9103">
                  <c:v>42553.846826388886</c:v>
                </c:pt>
                <c:pt idx="9104">
                  <c:v>42553.847059722226</c:v>
                </c:pt>
                <c:pt idx="9105">
                  <c:v>42553.847321990739</c:v>
                </c:pt>
                <c:pt idx="9106">
                  <c:v>42553.847607407406</c:v>
                </c:pt>
                <c:pt idx="9107">
                  <c:v>42553.847893055558</c:v>
                </c:pt>
                <c:pt idx="9108">
                  <c:v>42553.848195833336</c:v>
                </c:pt>
                <c:pt idx="9109">
                  <c:v>42553.848484490743</c:v>
                </c:pt>
                <c:pt idx="9110">
                  <c:v>42553.848765740739</c:v>
                </c:pt>
                <c:pt idx="9111">
                  <c:v>42553.849050462966</c:v>
                </c:pt>
                <c:pt idx="9112">
                  <c:v>42553.849346296294</c:v>
                </c:pt>
                <c:pt idx="9113">
                  <c:v>42553.849630092591</c:v>
                </c:pt>
                <c:pt idx="9114">
                  <c:v>42553.849929861113</c:v>
                </c:pt>
                <c:pt idx="9115">
                  <c:v>42553.850207870368</c:v>
                </c:pt>
                <c:pt idx="9116">
                  <c:v>42553.850538194441</c:v>
                </c:pt>
                <c:pt idx="9117">
                  <c:v>42553.850885879627</c:v>
                </c:pt>
                <c:pt idx="9118">
                  <c:v>42553.851226388892</c:v>
                </c:pt>
                <c:pt idx="9119">
                  <c:v>42553.851585416669</c:v>
                </c:pt>
                <c:pt idx="9120">
                  <c:v>42553.851932175923</c:v>
                </c:pt>
                <c:pt idx="9121">
                  <c:v>42553.852276851852</c:v>
                </c:pt>
                <c:pt idx="9122">
                  <c:v>42553.852661574078</c:v>
                </c:pt>
                <c:pt idx="9123">
                  <c:v>42553.853057175926</c:v>
                </c:pt>
                <c:pt idx="9124">
                  <c:v>42553.853448611109</c:v>
                </c:pt>
                <c:pt idx="9125">
                  <c:v>42553.853848842591</c:v>
                </c:pt>
                <c:pt idx="9126">
                  <c:v>42553.854268981479</c:v>
                </c:pt>
                <c:pt idx="9127">
                  <c:v>42553.854757407411</c:v>
                </c:pt>
                <c:pt idx="9128">
                  <c:v>42553.85520416667</c:v>
                </c:pt>
                <c:pt idx="9129">
                  <c:v>42553.855663888891</c:v>
                </c:pt>
                <c:pt idx="9130">
                  <c:v>42553.856133796296</c:v>
                </c:pt>
                <c:pt idx="9131">
                  <c:v>42553.856596759259</c:v>
                </c:pt>
                <c:pt idx="9132">
                  <c:v>42553.857071296297</c:v>
                </c:pt>
                <c:pt idx="9133">
                  <c:v>42553.857553009257</c:v>
                </c:pt>
                <c:pt idx="9134">
                  <c:v>42553.858031944445</c:v>
                </c:pt>
                <c:pt idx="9135">
                  <c:v>42553.858514814812</c:v>
                </c:pt>
                <c:pt idx="9136">
                  <c:v>42553.859024537036</c:v>
                </c:pt>
                <c:pt idx="9137">
                  <c:v>42553.859606018515</c:v>
                </c:pt>
                <c:pt idx="9138">
                  <c:v>42553.860243055555</c:v>
                </c:pt>
                <c:pt idx="9139">
                  <c:v>42553.860892592595</c:v>
                </c:pt>
                <c:pt idx="9140">
                  <c:v>42553.861562962964</c:v>
                </c:pt>
                <c:pt idx="9141">
                  <c:v>42553.86219861111</c:v>
                </c:pt>
                <c:pt idx="9142">
                  <c:v>42553.86288310185</c:v>
                </c:pt>
                <c:pt idx="9143">
                  <c:v>42553.863514814817</c:v>
                </c:pt>
                <c:pt idx="9144">
                  <c:v>42553.864177546297</c:v>
                </c:pt>
                <c:pt idx="9145">
                  <c:v>42553.864830787039</c:v>
                </c:pt>
                <c:pt idx="9146">
                  <c:v>42553.865485416667</c:v>
                </c:pt>
                <c:pt idx="9147">
                  <c:v>42553.866158101853</c:v>
                </c:pt>
                <c:pt idx="9148">
                  <c:v>42553.86681388889</c:v>
                </c:pt>
                <c:pt idx="9149">
                  <c:v>42553.86756875</c:v>
                </c:pt>
                <c:pt idx="9150">
                  <c:v>42553.868494675924</c:v>
                </c:pt>
                <c:pt idx="9151">
                  <c:v>42553.869420601855</c:v>
                </c:pt>
                <c:pt idx="9152">
                  <c:v>42553.870359722219</c:v>
                </c:pt>
                <c:pt idx="9153">
                  <c:v>42553.871272453704</c:v>
                </c:pt>
                <c:pt idx="9154">
                  <c:v>42553.872196296295</c:v>
                </c:pt>
                <c:pt idx="9155">
                  <c:v>42553.873111342589</c:v>
                </c:pt>
                <c:pt idx="9156">
                  <c:v>42553.87402476852</c:v>
                </c:pt>
                <c:pt idx="9157">
                  <c:v>42553.87496666667</c:v>
                </c:pt>
                <c:pt idx="9158">
                  <c:v>42553.875902083331</c:v>
                </c:pt>
                <c:pt idx="9159">
                  <c:v>42553.876869907406</c:v>
                </c:pt>
                <c:pt idx="9160">
                  <c:v>42553.877961805556</c:v>
                </c:pt>
                <c:pt idx="9161">
                  <c:v>42553.879086111112</c:v>
                </c:pt>
                <c:pt idx="9162">
                  <c:v>42553.880152777776</c:v>
                </c:pt>
                <c:pt idx="9163">
                  <c:v>42553.881225925928</c:v>
                </c:pt>
                <c:pt idx="9164">
                  <c:v>42553.882336574075</c:v>
                </c:pt>
                <c:pt idx="9165">
                  <c:v>42553.883548379628</c:v>
                </c:pt>
                <c:pt idx="9166">
                  <c:v>42553.88483703704</c:v>
                </c:pt>
                <c:pt idx="9167">
                  <c:v>42553.886179629633</c:v>
                </c:pt>
                <c:pt idx="9168">
                  <c:v>42553.887590740742</c:v>
                </c:pt>
                <c:pt idx="9169">
                  <c:v>42553.888951851855</c:v>
                </c:pt>
                <c:pt idx="9170">
                  <c:v>42553.890392361114</c:v>
                </c:pt>
                <c:pt idx="9171">
                  <c:v>42553.89178125</c:v>
                </c:pt>
                <c:pt idx="9172">
                  <c:v>42553.893170138886</c:v>
                </c:pt>
                <c:pt idx="9173">
                  <c:v>42553.894595370373</c:v>
                </c:pt>
                <c:pt idx="9174">
                  <c:v>42553.896087037036</c:v>
                </c:pt>
                <c:pt idx="9175">
                  <c:v>42553.897612037035</c:v>
                </c:pt>
                <c:pt idx="9176">
                  <c:v>42553.899096064815</c:v>
                </c:pt>
                <c:pt idx="9177">
                  <c:v>42553.900623842594</c:v>
                </c:pt>
                <c:pt idx="9178">
                  <c:v>42553.902105324072</c:v>
                </c:pt>
                <c:pt idx="9179">
                  <c:v>42553.90367939815</c:v>
                </c:pt>
                <c:pt idx="9180">
                  <c:v>42553.905377546296</c:v>
                </c:pt>
                <c:pt idx="9181">
                  <c:v>42553.9070587963</c:v>
                </c:pt>
                <c:pt idx="9182">
                  <c:v>42553.908818055555</c:v>
                </c:pt>
                <c:pt idx="9183">
                  <c:v>42553.910669907411</c:v>
                </c:pt>
                <c:pt idx="9184">
                  <c:v>42553.912660648151</c:v>
                </c:pt>
                <c:pt idx="9185">
                  <c:v>42553.91474375</c:v>
                </c:pt>
                <c:pt idx="9186">
                  <c:v>42553.916734722225</c:v>
                </c:pt>
                <c:pt idx="9187">
                  <c:v>42553.91877152778</c:v>
                </c:pt>
                <c:pt idx="9188">
                  <c:v>42553.920808564813</c:v>
                </c:pt>
                <c:pt idx="9189">
                  <c:v>42553.922891898146</c:v>
                </c:pt>
                <c:pt idx="9190">
                  <c:v>42553.924975231479</c:v>
                </c:pt>
                <c:pt idx="9191">
                  <c:v>42553.927104861112</c:v>
                </c:pt>
                <c:pt idx="9192">
                  <c:v>42553.929188194445</c:v>
                </c:pt>
                <c:pt idx="9193">
                  <c:v>42553.931435416664</c:v>
                </c:pt>
                <c:pt idx="9194">
                  <c:v>42553.93363240741</c:v>
                </c:pt>
                <c:pt idx="9195">
                  <c:v>42553.934444675928</c:v>
                </c:pt>
                <c:pt idx="9196">
                  <c:v>42553.934740972225</c:v>
                </c:pt>
                <c:pt idx="9197">
                  <c:v>42553.935021296296</c:v>
                </c:pt>
                <c:pt idx="9198">
                  <c:v>42553.935338425923</c:v>
                </c:pt>
                <c:pt idx="9199">
                  <c:v>42553.935623148151</c:v>
                </c:pt>
                <c:pt idx="9200">
                  <c:v>42553.935925925929</c:v>
                </c:pt>
                <c:pt idx="9201">
                  <c:v>42553.936268287034</c:v>
                </c:pt>
                <c:pt idx="9202">
                  <c:v>42553.936539351853</c:v>
                </c:pt>
                <c:pt idx="9203">
                  <c:v>42553.936865509262</c:v>
                </c:pt>
                <c:pt idx="9204">
                  <c:v>42553.937197222222</c:v>
                </c:pt>
                <c:pt idx="9205">
                  <c:v>42553.937484259259</c:v>
                </c:pt>
                <c:pt idx="9206">
                  <c:v>42553.937819212966</c:v>
                </c:pt>
                <c:pt idx="9207">
                  <c:v>42553.938153703704</c:v>
                </c:pt>
                <c:pt idx="9208">
                  <c:v>42553.938483796293</c:v>
                </c:pt>
                <c:pt idx="9209">
                  <c:v>42553.938873611114</c:v>
                </c:pt>
                <c:pt idx="9210">
                  <c:v>42553.939187962962</c:v>
                </c:pt>
                <c:pt idx="9211">
                  <c:v>42553.939558333332</c:v>
                </c:pt>
                <c:pt idx="9212">
                  <c:v>42553.939915277777</c:v>
                </c:pt>
                <c:pt idx="9213">
                  <c:v>42553.940252777778</c:v>
                </c:pt>
                <c:pt idx="9214">
                  <c:v>42553.94061435185</c:v>
                </c:pt>
                <c:pt idx="9215">
                  <c:v>42553.940947222225</c:v>
                </c:pt>
                <c:pt idx="9216">
                  <c:v>42553.941317592595</c:v>
                </c:pt>
                <c:pt idx="9217">
                  <c:v>42553.941659490738</c:v>
                </c:pt>
                <c:pt idx="9218">
                  <c:v>42553.942031250001</c:v>
                </c:pt>
                <c:pt idx="9219">
                  <c:v>42553.942396527775</c:v>
                </c:pt>
                <c:pt idx="9220">
                  <c:v>42553.942752777781</c:v>
                </c:pt>
                <c:pt idx="9221">
                  <c:v>42553.943156712965</c:v>
                </c:pt>
                <c:pt idx="9222">
                  <c:v>42553.943509722223</c:v>
                </c:pt>
                <c:pt idx="9223">
                  <c:v>42553.943921064812</c:v>
                </c:pt>
                <c:pt idx="9224">
                  <c:v>42553.944290277781</c:v>
                </c:pt>
                <c:pt idx="9225">
                  <c:v>42553.944674768522</c:v>
                </c:pt>
                <c:pt idx="9226">
                  <c:v>42553.945067592591</c:v>
                </c:pt>
                <c:pt idx="9227">
                  <c:v>42553.945462962962</c:v>
                </c:pt>
                <c:pt idx="9228">
                  <c:v>42553.945872222219</c:v>
                </c:pt>
                <c:pt idx="9229">
                  <c:v>42553.946255787036</c:v>
                </c:pt>
                <c:pt idx="9230">
                  <c:v>42553.94667986111</c:v>
                </c:pt>
                <c:pt idx="9231">
                  <c:v>42553.94709652778</c:v>
                </c:pt>
                <c:pt idx="9232">
                  <c:v>42553.947521064816</c:v>
                </c:pt>
                <c:pt idx="9233">
                  <c:v>42553.94796203704</c:v>
                </c:pt>
                <c:pt idx="9234">
                  <c:v>42553.948396759261</c:v>
                </c:pt>
                <c:pt idx="9235">
                  <c:v>42553.948855787035</c:v>
                </c:pt>
                <c:pt idx="9236">
                  <c:v>42553.949297916668</c:v>
                </c:pt>
                <c:pt idx="9237">
                  <c:v>42553.94977175926</c:v>
                </c:pt>
                <c:pt idx="9238">
                  <c:v>42553.950232407406</c:v>
                </c:pt>
                <c:pt idx="9239">
                  <c:v>42553.950715509258</c:v>
                </c:pt>
                <c:pt idx="9240">
                  <c:v>42553.951222916665</c:v>
                </c:pt>
                <c:pt idx="9241">
                  <c:v>42553.95171666667</c:v>
                </c:pt>
                <c:pt idx="9242">
                  <c:v>42553.952225231478</c:v>
                </c:pt>
                <c:pt idx="9243">
                  <c:v>42553.952741203706</c:v>
                </c:pt>
                <c:pt idx="9244">
                  <c:v>42553.953250462961</c:v>
                </c:pt>
                <c:pt idx="9245">
                  <c:v>42553.953791435182</c:v>
                </c:pt>
                <c:pt idx="9246">
                  <c:v>42553.954367129627</c:v>
                </c:pt>
                <c:pt idx="9247">
                  <c:v>42553.954928472223</c:v>
                </c:pt>
                <c:pt idx="9248">
                  <c:v>42553.955541898147</c:v>
                </c:pt>
                <c:pt idx="9249">
                  <c:v>42553.956153935185</c:v>
                </c:pt>
                <c:pt idx="9250">
                  <c:v>42553.956763194445</c:v>
                </c:pt>
                <c:pt idx="9251">
                  <c:v>42553.957381944441</c:v>
                </c:pt>
                <c:pt idx="9252">
                  <c:v>42553.958030092595</c:v>
                </c:pt>
                <c:pt idx="9253">
                  <c:v>42553.958690740743</c:v>
                </c:pt>
                <c:pt idx="9254">
                  <c:v>42553.959326388889</c:v>
                </c:pt>
                <c:pt idx="9255">
                  <c:v>42553.95997384259</c:v>
                </c:pt>
                <c:pt idx="9256">
                  <c:v>42553.960640509256</c:v>
                </c:pt>
                <c:pt idx="9257">
                  <c:v>42553.961363425929</c:v>
                </c:pt>
                <c:pt idx="9258">
                  <c:v>42553.962095370371</c:v>
                </c:pt>
                <c:pt idx="9259">
                  <c:v>42553.962864351852</c:v>
                </c:pt>
                <c:pt idx="9260">
                  <c:v>42553.963600694442</c:v>
                </c:pt>
                <c:pt idx="9261">
                  <c:v>42553.964365740743</c:v>
                </c:pt>
                <c:pt idx="9262">
                  <c:v>42553.965159722226</c:v>
                </c:pt>
                <c:pt idx="9263">
                  <c:v>42553.966003472226</c:v>
                </c:pt>
                <c:pt idx="9264">
                  <c:v>42553.966824537034</c:v>
                </c:pt>
                <c:pt idx="9265">
                  <c:v>42553.967659722221</c:v>
                </c:pt>
                <c:pt idx="9266">
                  <c:v>42553.968562268521</c:v>
                </c:pt>
                <c:pt idx="9267">
                  <c:v>42553.969418981484</c:v>
                </c:pt>
                <c:pt idx="9268">
                  <c:v>42553.970330324075</c:v>
                </c:pt>
                <c:pt idx="9269">
                  <c:v>42553.971270833332</c:v>
                </c:pt>
                <c:pt idx="9270">
                  <c:v>42553.97225324074</c:v>
                </c:pt>
                <c:pt idx="9271">
                  <c:v>42553.973215046295</c:v>
                </c:pt>
                <c:pt idx="9272">
                  <c:v>42553.974184953702</c:v>
                </c:pt>
                <c:pt idx="9273">
                  <c:v>42553.975205324074</c:v>
                </c:pt>
                <c:pt idx="9274">
                  <c:v>42553.976199074074</c:v>
                </c:pt>
                <c:pt idx="9275">
                  <c:v>42553.977196296299</c:v>
                </c:pt>
                <c:pt idx="9276">
                  <c:v>42553.97816875</c:v>
                </c:pt>
                <c:pt idx="9277">
                  <c:v>42553.979182870367</c:v>
                </c:pt>
                <c:pt idx="9278">
                  <c:v>42553.980179861108</c:v>
                </c:pt>
                <c:pt idx="9279">
                  <c:v>42553.98117175926</c:v>
                </c:pt>
                <c:pt idx="9280">
                  <c:v>42553.98217638889</c:v>
                </c:pt>
                <c:pt idx="9281">
                  <c:v>42553.98326134259</c:v>
                </c:pt>
                <c:pt idx="9282">
                  <c:v>42553.984649999999</c:v>
                </c:pt>
                <c:pt idx="9283">
                  <c:v>42553.986076157409</c:v>
                </c:pt>
                <c:pt idx="9284">
                  <c:v>42553.987474074071</c:v>
                </c:pt>
                <c:pt idx="9285">
                  <c:v>42553.988891435183</c:v>
                </c:pt>
                <c:pt idx="9286">
                  <c:v>42553.990286342596</c:v>
                </c:pt>
                <c:pt idx="9287">
                  <c:v>42553.991733333336</c:v>
                </c:pt>
                <c:pt idx="9288">
                  <c:v>42553.993214814815</c:v>
                </c:pt>
                <c:pt idx="9289">
                  <c:v>42553.994637268515</c:v>
                </c:pt>
                <c:pt idx="9290">
                  <c:v>42553.996085185187</c:v>
                </c:pt>
                <c:pt idx="9291">
                  <c:v>42553.997604398151</c:v>
                </c:pt>
                <c:pt idx="9292">
                  <c:v>42553.999094212966</c:v>
                </c:pt>
                <c:pt idx="9293">
                  <c:v>42554.000621990737</c:v>
                </c:pt>
                <c:pt idx="9294">
                  <c:v>42554.002242361108</c:v>
                </c:pt>
                <c:pt idx="9295">
                  <c:v>42554.003909027779</c:v>
                </c:pt>
                <c:pt idx="9296">
                  <c:v>42554.005760879627</c:v>
                </c:pt>
                <c:pt idx="9297">
                  <c:v>42554.007659027775</c:v>
                </c:pt>
                <c:pt idx="9298">
                  <c:v>42554.009554166667</c:v>
                </c:pt>
                <c:pt idx="9299">
                  <c:v>42554.011455092594</c:v>
                </c:pt>
                <c:pt idx="9300">
                  <c:v>42554.013306944442</c:v>
                </c:pt>
                <c:pt idx="9301">
                  <c:v>42554.015297685182</c:v>
                </c:pt>
                <c:pt idx="9302">
                  <c:v>42554.017334722223</c:v>
                </c:pt>
                <c:pt idx="9303">
                  <c:v>42554.017680092591</c:v>
                </c:pt>
                <c:pt idx="9304">
                  <c:v>42554.017816203705</c:v>
                </c:pt>
                <c:pt idx="9305">
                  <c:v>42554.018011111111</c:v>
                </c:pt>
                <c:pt idx="9306">
                  <c:v>42554.018346759258</c:v>
                </c:pt>
                <c:pt idx="9307">
                  <c:v>42554.018677314816</c:v>
                </c:pt>
                <c:pt idx="9308">
                  <c:v>42554.019001388886</c:v>
                </c:pt>
                <c:pt idx="9309">
                  <c:v>42554.019365972221</c:v>
                </c:pt>
                <c:pt idx="9310">
                  <c:v>42554.019708564818</c:v>
                </c:pt>
                <c:pt idx="9311">
                  <c:v>42554.020037268521</c:v>
                </c:pt>
                <c:pt idx="9312">
                  <c:v>42554.020412500002</c:v>
                </c:pt>
                <c:pt idx="9313">
                  <c:v>42554.020750000003</c:v>
                </c:pt>
                <c:pt idx="9314">
                  <c:v>42554.021105092594</c:v>
                </c:pt>
                <c:pt idx="9315">
                  <c:v>42554.02147615741</c:v>
                </c:pt>
                <c:pt idx="9316">
                  <c:v>42554.021808564816</c:v>
                </c:pt>
                <c:pt idx="9317">
                  <c:v>42554.022182638888</c:v>
                </c:pt>
                <c:pt idx="9318">
                  <c:v>42554.022612499997</c:v>
                </c:pt>
                <c:pt idx="9319">
                  <c:v>42554.023029166667</c:v>
                </c:pt>
                <c:pt idx="9320">
                  <c:v>42554.023499074072</c:v>
                </c:pt>
                <c:pt idx="9321">
                  <c:v>42554.023920833337</c:v>
                </c:pt>
                <c:pt idx="9322">
                  <c:v>42554.024411805556</c:v>
                </c:pt>
                <c:pt idx="9323">
                  <c:v>42554.024917361108</c:v>
                </c:pt>
                <c:pt idx="9324">
                  <c:v>42554.025407870373</c:v>
                </c:pt>
                <c:pt idx="9325">
                  <c:v>42554.025987499997</c:v>
                </c:pt>
                <c:pt idx="9326">
                  <c:v>42554.026615277777</c:v>
                </c:pt>
                <c:pt idx="9327">
                  <c:v>42554.027232870372</c:v>
                </c:pt>
                <c:pt idx="9328">
                  <c:v>42554.027867592595</c:v>
                </c:pt>
                <c:pt idx="9329">
                  <c:v>42554.028512731478</c:v>
                </c:pt>
                <c:pt idx="9330">
                  <c:v>42554.029165972221</c:v>
                </c:pt>
                <c:pt idx="9331">
                  <c:v>42554.02981064815</c:v>
                </c:pt>
                <c:pt idx="9332">
                  <c:v>42554.030436342589</c:v>
                </c:pt>
                <c:pt idx="9333">
                  <c:v>42554.031081712965</c:v>
                </c:pt>
                <c:pt idx="9334">
                  <c:v>42554.03173263889</c:v>
                </c:pt>
                <c:pt idx="9335">
                  <c:v>42554.032423842589</c:v>
                </c:pt>
                <c:pt idx="9336">
                  <c:v>42554.033075231484</c:v>
                </c:pt>
                <c:pt idx="9337">
                  <c:v>42554.033833564812</c:v>
                </c:pt>
                <c:pt idx="9338">
                  <c:v>42554.034551157405</c:v>
                </c:pt>
                <c:pt idx="9339">
                  <c:v>42554.035237037038</c:v>
                </c:pt>
                <c:pt idx="9340">
                  <c:v>42554.036025925925</c:v>
                </c:pt>
                <c:pt idx="9341">
                  <c:v>42554.036767361111</c:v>
                </c:pt>
                <c:pt idx="9342">
                  <c:v>42554.037497685182</c:v>
                </c:pt>
                <c:pt idx="9343">
                  <c:v>42554.038390740738</c:v>
                </c:pt>
                <c:pt idx="9344">
                  <c:v>42554.039355092595</c:v>
                </c:pt>
                <c:pt idx="9345">
                  <c:v>42554.040343518522</c:v>
                </c:pt>
                <c:pt idx="9346">
                  <c:v>42554.041357638889</c:v>
                </c:pt>
                <c:pt idx="9347">
                  <c:v>42554.042356712962</c:v>
                </c:pt>
                <c:pt idx="9348">
                  <c:v>42554.043380555559</c:v>
                </c:pt>
                <c:pt idx="9349">
                  <c:v>42554.044463888888</c:v>
                </c:pt>
                <c:pt idx="9350">
                  <c:v>42554.045760185189</c:v>
                </c:pt>
                <c:pt idx="9351">
                  <c:v>42554.047149074075</c:v>
                </c:pt>
                <c:pt idx="9352">
                  <c:v>42554.048723148146</c:v>
                </c:pt>
                <c:pt idx="9353">
                  <c:v>42554.050135648147</c:v>
                </c:pt>
                <c:pt idx="9354">
                  <c:v>42554.051547222225</c:v>
                </c:pt>
                <c:pt idx="9355">
                  <c:v>42554.053028472219</c:v>
                </c:pt>
                <c:pt idx="9356">
                  <c:v>42554.054409722223</c:v>
                </c:pt>
                <c:pt idx="9357">
                  <c:v>42554.055936805555</c:v>
                </c:pt>
                <c:pt idx="9358">
                  <c:v>42554.057326620372</c:v>
                </c:pt>
                <c:pt idx="9359">
                  <c:v>42554.058880092591</c:v>
                </c:pt>
                <c:pt idx="9360">
                  <c:v>42554.060272222225</c:v>
                </c:pt>
                <c:pt idx="9361">
                  <c:v>42554.061811342595</c:v>
                </c:pt>
                <c:pt idx="9362">
                  <c:v>42554.063302546296</c:v>
                </c:pt>
                <c:pt idx="9363">
                  <c:v>42554.064813657409</c:v>
                </c:pt>
                <c:pt idx="9364">
                  <c:v>42554.06636157407</c:v>
                </c:pt>
                <c:pt idx="9365">
                  <c:v>42554.067889351849</c:v>
                </c:pt>
                <c:pt idx="9366">
                  <c:v>42554.069452083335</c:v>
                </c:pt>
                <c:pt idx="9367">
                  <c:v>42554.070991203705</c:v>
                </c:pt>
                <c:pt idx="9368">
                  <c:v>42554.072472685184</c:v>
                </c:pt>
                <c:pt idx="9369">
                  <c:v>42554.074139351855</c:v>
                </c:pt>
                <c:pt idx="9370">
                  <c:v>42554.075800925923</c:v>
                </c:pt>
                <c:pt idx="9371">
                  <c:v>42554.077472453704</c:v>
                </c:pt>
                <c:pt idx="9372">
                  <c:v>42554.079179398148</c:v>
                </c:pt>
                <c:pt idx="9373">
                  <c:v>42554.080898379631</c:v>
                </c:pt>
                <c:pt idx="9374">
                  <c:v>42554.082565046294</c:v>
                </c:pt>
                <c:pt idx="9375">
                  <c:v>42554.084278009257</c:v>
                </c:pt>
                <c:pt idx="9376">
                  <c:v>42554.08599097222</c:v>
                </c:pt>
                <c:pt idx="9377">
                  <c:v>42554.087657638891</c:v>
                </c:pt>
                <c:pt idx="9378">
                  <c:v>42554.089509490739</c:v>
                </c:pt>
                <c:pt idx="9379">
                  <c:v>42554.091268750002</c:v>
                </c:pt>
                <c:pt idx="9380">
                  <c:v>42554.093074305558</c:v>
                </c:pt>
                <c:pt idx="9381">
                  <c:v>42554.09492152778</c:v>
                </c:pt>
                <c:pt idx="9382">
                  <c:v>42554.096916666669</c:v>
                </c:pt>
                <c:pt idx="9383">
                  <c:v>42554.099092592594</c:v>
                </c:pt>
                <c:pt idx="9384">
                  <c:v>42554.10135740741</c:v>
                </c:pt>
                <c:pt idx="9385">
                  <c:v>42554.10362962963</c:v>
                </c:pt>
                <c:pt idx="9386">
                  <c:v>42554.105759027778</c:v>
                </c:pt>
                <c:pt idx="9387">
                  <c:v>42554.108013888886</c:v>
                </c:pt>
                <c:pt idx="9388">
                  <c:v>42554.110388657406</c:v>
                </c:pt>
                <c:pt idx="9389">
                  <c:v>42554.112610879631</c:v>
                </c:pt>
                <c:pt idx="9390">
                  <c:v>42554.114925694441</c:v>
                </c:pt>
                <c:pt idx="9391">
                  <c:v>42554.117240509258</c:v>
                </c:pt>
                <c:pt idx="9392">
                  <c:v>42554.119555324076</c:v>
                </c:pt>
                <c:pt idx="9393">
                  <c:v>42554.122008796294</c:v>
                </c:pt>
                <c:pt idx="9394">
                  <c:v>42554.124462500004</c:v>
                </c:pt>
                <c:pt idx="9395">
                  <c:v>42554.127055092591</c:v>
                </c:pt>
                <c:pt idx="9396">
                  <c:v>42554.129786574071</c:v>
                </c:pt>
                <c:pt idx="9397">
                  <c:v>42554.132517824073</c:v>
                </c:pt>
                <c:pt idx="9398">
                  <c:v>42554.135249305553</c:v>
                </c:pt>
                <c:pt idx="9399">
                  <c:v>42554.138027083332</c:v>
                </c:pt>
                <c:pt idx="9400">
                  <c:v>42554.140804861112</c:v>
                </c:pt>
                <c:pt idx="9401">
                  <c:v>42554.143628935184</c:v>
                </c:pt>
                <c:pt idx="9402">
                  <c:v>42554.146452777779</c:v>
                </c:pt>
                <c:pt idx="9403">
                  <c:v>42554.149369444443</c:v>
                </c:pt>
                <c:pt idx="9404">
                  <c:v>42554.152239814815</c:v>
                </c:pt>
                <c:pt idx="9405">
                  <c:v>42554.15520277778</c:v>
                </c:pt>
                <c:pt idx="9406">
                  <c:v>42554.158119444444</c:v>
                </c:pt>
                <c:pt idx="9407">
                  <c:v>42554.161128472224</c:v>
                </c:pt>
                <c:pt idx="9408">
                  <c:v>42554.164184027781</c:v>
                </c:pt>
                <c:pt idx="9409">
                  <c:v>42554.16723958333</c:v>
                </c:pt>
                <c:pt idx="9410">
                  <c:v>42554.170295138887</c:v>
                </c:pt>
                <c:pt idx="9411">
                  <c:v>42554.173443055559</c:v>
                </c:pt>
                <c:pt idx="9412">
                  <c:v>42554.176591203701</c:v>
                </c:pt>
                <c:pt idx="9413">
                  <c:v>42554.179831944442</c:v>
                </c:pt>
                <c:pt idx="9414">
                  <c:v>42554.183026388891</c:v>
                </c:pt>
                <c:pt idx="9415">
                  <c:v>42554.186313194441</c:v>
                </c:pt>
                <c:pt idx="9416">
                  <c:v>42554.18983171296</c:v>
                </c:pt>
                <c:pt idx="9417">
                  <c:v>42554.193442824071</c:v>
                </c:pt>
                <c:pt idx="9418">
                  <c:v>42554.197100231482</c:v>
                </c:pt>
                <c:pt idx="9419">
                  <c:v>42554.200803703701</c:v>
                </c:pt>
                <c:pt idx="9420">
                  <c:v>42554.204599999997</c:v>
                </c:pt>
                <c:pt idx="9421">
                  <c:v>42554.208257407408</c:v>
                </c:pt>
                <c:pt idx="9422">
                  <c:v>42554.212146064812</c:v>
                </c:pt>
                <c:pt idx="9423">
                  <c:v>42554.216034953701</c:v>
                </c:pt>
                <c:pt idx="9424">
                  <c:v>42554.219877546297</c:v>
                </c:pt>
                <c:pt idx="9425">
                  <c:v>42554.223812731485</c:v>
                </c:pt>
                <c:pt idx="9426">
                  <c:v>42554.227840509258</c:v>
                </c:pt>
                <c:pt idx="9427">
                  <c:v>42554.231775462962</c:v>
                </c:pt>
                <c:pt idx="9428">
                  <c:v>42554.235942129628</c:v>
                </c:pt>
                <c:pt idx="9429">
                  <c:v>42554.240062500001</c:v>
                </c:pt>
                <c:pt idx="9430">
                  <c:v>42554.244321527774</c:v>
                </c:pt>
                <c:pt idx="9431">
                  <c:v>42554.24853449074</c:v>
                </c:pt>
                <c:pt idx="9432">
                  <c:v>42554.252747453706</c:v>
                </c:pt>
                <c:pt idx="9433">
                  <c:v>42554.257099074071</c:v>
                </c:pt>
                <c:pt idx="9434">
                  <c:v>42554.261728703706</c:v>
                </c:pt>
                <c:pt idx="9435">
                  <c:v>42554.266809259258</c:v>
                </c:pt>
                <c:pt idx="9436">
                  <c:v>42554.271821064816</c:v>
                </c:pt>
                <c:pt idx="9437">
                  <c:v>42554.276959953706</c:v>
                </c:pt>
                <c:pt idx="9438">
                  <c:v>42554.281774768519</c:v>
                </c:pt>
                <c:pt idx="9439">
                  <c:v>42554.286867129631</c:v>
                </c:pt>
                <c:pt idx="9440">
                  <c:v>42554.291913425928</c:v>
                </c:pt>
                <c:pt idx="9441">
                  <c:v>42554.296542824071</c:v>
                </c:pt>
                <c:pt idx="9442">
                  <c:v>42554.301565277776</c:v>
                </c:pt>
                <c:pt idx="9443">
                  <c:v>42554.306542824073</c:v>
                </c:pt>
                <c:pt idx="9444">
                  <c:v>42554.311959259256</c:v>
                </c:pt>
                <c:pt idx="9445">
                  <c:v>42554.31728333333</c:v>
                </c:pt>
                <c:pt idx="9446">
                  <c:v>42554.323348148151</c:v>
                </c:pt>
                <c:pt idx="9447">
                  <c:v>42554.328810879633</c:v>
                </c:pt>
                <c:pt idx="9448">
                  <c:v>42554.335014351855</c:v>
                </c:pt>
                <c:pt idx="9449">
                  <c:v>42554.340569907406</c:v>
                </c:pt>
                <c:pt idx="9450">
                  <c:v>42554.344088425925</c:v>
                </c:pt>
                <c:pt idx="9451">
                  <c:v>42554.346308101849</c:v>
                </c:pt>
                <c:pt idx="9452">
                  <c:v>42554.348237731479</c:v>
                </c:pt>
                <c:pt idx="9453">
                  <c:v>42554.348252777774</c:v>
                </c:pt>
                <c:pt idx="9454">
                  <c:v>42554.348270833332</c:v>
                </c:pt>
                <c:pt idx="9455">
                  <c:v>42554.348287499997</c:v>
                </c:pt>
                <c:pt idx="9456">
                  <c:v>42554.348304861109</c:v>
                </c:pt>
                <c:pt idx="9457">
                  <c:v>42554.348321990743</c:v>
                </c:pt>
                <c:pt idx="9458">
                  <c:v>42554.348339351855</c:v>
                </c:pt>
                <c:pt idx="9459">
                  <c:v>42554.348356249997</c:v>
                </c:pt>
                <c:pt idx="9460">
                  <c:v>42554.348373379631</c:v>
                </c:pt>
                <c:pt idx="9461">
                  <c:v>42554.348390509258</c:v>
                </c:pt>
                <c:pt idx="9462">
                  <c:v>42554.34840787037</c:v>
                </c:pt>
                <c:pt idx="9463">
                  <c:v>42554.348425231481</c:v>
                </c:pt>
                <c:pt idx="9464">
                  <c:v>42554.348442361108</c:v>
                </c:pt>
                <c:pt idx="9465">
                  <c:v>42554.348459490742</c:v>
                </c:pt>
                <c:pt idx="9466">
                  <c:v>42554.348476851854</c:v>
                </c:pt>
                <c:pt idx="9467">
                  <c:v>42554.348493981481</c:v>
                </c:pt>
                <c:pt idx="9468">
                  <c:v>42554.348511111108</c:v>
                </c:pt>
                <c:pt idx="9469">
                  <c:v>42554.348528240742</c:v>
                </c:pt>
                <c:pt idx="9470">
                  <c:v>42554.348544907407</c:v>
                </c:pt>
                <c:pt idx="9471">
                  <c:v>42554.348562037034</c:v>
                </c:pt>
                <c:pt idx="9472">
                  <c:v>42554.348579166668</c:v>
                </c:pt>
                <c:pt idx="9473">
                  <c:v>42554.34859652778</c:v>
                </c:pt>
                <c:pt idx="9474">
                  <c:v>42554.348613425929</c:v>
                </c:pt>
                <c:pt idx="9475">
                  <c:v>42554.348630555556</c:v>
                </c:pt>
                <c:pt idx="9476">
                  <c:v>42554.348647453706</c:v>
                </c:pt>
                <c:pt idx="9477">
                  <c:v>42554.348664351855</c:v>
                </c:pt>
                <c:pt idx="9478">
                  <c:v>42554.348681481482</c:v>
                </c:pt>
                <c:pt idx="9479">
                  <c:v>42554.348698611109</c:v>
                </c:pt>
                <c:pt idx="9480">
                  <c:v>42554.348715740744</c:v>
                </c:pt>
                <c:pt idx="9481">
                  <c:v>42554.34873287037</c:v>
                </c:pt>
                <c:pt idx="9482">
                  <c:v>42554.34874976852</c:v>
                </c:pt>
                <c:pt idx="9483">
                  <c:v>42554.348766898147</c:v>
                </c:pt>
                <c:pt idx="9484">
                  <c:v>42554.348783796297</c:v>
                </c:pt>
                <c:pt idx="9485">
                  <c:v>42554.348800925924</c:v>
                </c:pt>
                <c:pt idx="9486">
                  <c:v>42554.348818055558</c:v>
                </c:pt>
                <c:pt idx="9487">
                  <c:v>42554.348835185185</c:v>
                </c:pt>
                <c:pt idx="9488">
                  <c:v>42554.348852314812</c:v>
                </c:pt>
                <c:pt idx="9489">
                  <c:v>42554.348869444446</c:v>
                </c:pt>
                <c:pt idx="9490">
                  <c:v>42554.348886805557</c:v>
                </c:pt>
                <c:pt idx="9491">
                  <c:v>42554.348903935184</c:v>
                </c:pt>
                <c:pt idx="9492">
                  <c:v>42554.348921296296</c:v>
                </c:pt>
                <c:pt idx="9493">
                  <c:v>42554.348938425923</c:v>
                </c:pt>
                <c:pt idx="9494">
                  <c:v>42554.348955787034</c:v>
                </c:pt>
                <c:pt idx="9495">
                  <c:v>42554.348973148146</c:v>
                </c:pt>
                <c:pt idx="9496">
                  <c:v>42554.348990509257</c:v>
                </c:pt>
                <c:pt idx="9497">
                  <c:v>42554.349007638892</c:v>
                </c:pt>
                <c:pt idx="9498">
                  <c:v>42554.349025000003</c:v>
                </c:pt>
                <c:pt idx="9499">
                  <c:v>42554.349042361115</c:v>
                </c:pt>
                <c:pt idx="9500">
                  <c:v>42554.349059722219</c:v>
                </c:pt>
                <c:pt idx="9501">
                  <c:v>42554.349077314815</c:v>
                </c:pt>
                <c:pt idx="9502">
                  <c:v>42554.349094675927</c:v>
                </c:pt>
                <c:pt idx="9503">
                  <c:v>42554.349112037038</c:v>
                </c:pt>
                <c:pt idx="9504">
                  <c:v>42554.34912939815</c:v>
                </c:pt>
                <c:pt idx="9505">
                  <c:v>42554.349146759261</c:v>
                </c:pt>
                <c:pt idx="9506">
                  <c:v>42554.349164120373</c:v>
                </c:pt>
                <c:pt idx="9507">
                  <c:v>42554.349181481484</c:v>
                </c:pt>
                <c:pt idx="9508">
                  <c:v>42554.349198842596</c:v>
                </c:pt>
                <c:pt idx="9509">
                  <c:v>42554.349215972223</c:v>
                </c:pt>
                <c:pt idx="9510">
                  <c:v>42554.349233333334</c:v>
                </c:pt>
                <c:pt idx="9511">
                  <c:v>42554.349250694446</c:v>
                </c:pt>
                <c:pt idx="9512">
                  <c:v>42554.349268287035</c:v>
                </c:pt>
                <c:pt idx="9513">
                  <c:v>42554.349285648146</c:v>
                </c:pt>
                <c:pt idx="9514">
                  <c:v>42554.349302546296</c:v>
                </c:pt>
                <c:pt idx="9515">
                  <c:v>42554.349319675923</c:v>
                </c:pt>
                <c:pt idx="9516">
                  <c:v>42554.349336574072</c:v>
                </c:pt>
                <c:pt idx="9517">
                  <c:v>42554.349353935184</c:v>
                </c:pt>
                <c:pt idx="9518">
                  <c:v>42554.349371296295</c:v>
                </c:pt>
                <c:pt idx="9519">
                  <c:v>42554.349388194445</c:v>
                </c:pt>
                <c:pt idx="9520">
                  <c:v>42554.349405324072</c:v>
                </c:pt>
                <c:pt idx="9521">
                  <c:v>42554.349422453706</c:v>
                </c:pt>
                <c:pt idx="9522">
                  <c:v>42554.349439814818</c:v>
                </c:pt>
                <c:pt idx="9523">
                  <c:v>42554.349456944445</c:v>
                </c:pt>
                <c:pt idx="9524">
                  <c:v>42554.349474074072</c:v>
                </c:pt>
                <c:pt idx="9525">
                  <c:v>42554.349491435183</c:v>
                </c:pt>
                <c:pt idx="9526">
                  <c:v>42554.349508796295</c:v>
                </c:pt>
                <c:pt idx="9527">
                  <c:v>42554.349525925929</c:v>
                </c:pt>
                <c:pt idx="9528">
                  <c:v>42554.34954328704</c:v>
                </c:pt>
                <c:pt idx="9529">
                  <c:v>42554.349560416667</c:v>
                </c:pt>
                <c:pt idx="9530">
                  <c:v>42554.349577777779</c:v>
                </c:pt>
                <c:pt idx="9531">
                  <c:v>42554.34959513889</c:v>
                </c:pt>
                <c:pt idx="9532">
                  <c:v>42554.349612500002</c:v>
                </c:pt>
                <c:pt idx="9533">
                  <c:v>42554.349629861113</c:v>
                </c:pt>
                <c:pt idx="9534">
                  <c:v>42554.349647222225</c:v>
                </c:pt>
                <c:pt idx="9535">
                  <c:v>42554.349664583337</c:v>
                </c:pt>
                <c:pt idx="9536">
                  <c:v>42554.349681944441</c:v>
                </c:pt>
                <c:pt idx="9537">
                  <c:v>42554.349699305552</c:v>
                </c:pt>
                <c:pt idx="9538">
                  <c:v>42554.349716666664</c:v>
                </c:pt>
                <c:pt idx="9539">
                  <c:v>42554.349734027775</c:v>
                </c:pt>
                <c:pt idx="9540">
                  <c:v>42554.349751388887</c:v>
                </c:pt>
                <c:pt idx="9541">
                  <c:v>42554.349768981483</c:v>
                </c:pt>
                <c:pt idx="9542">
                  <c:v>42554.349786574072</c:v>
                </c:pt>
                <c:pt idx="9543">
                  <c:v>42554.349803935183</c:v>
                </c:pt>
                <c:pt idx="9544">
                  <c:v>42554.349821759257</c:v>
                </c:pt>
                <c:pt idx="9545">
                  <c:v>42554.349838657407</c:v>
                </c:pt>
                <c:pt idx="9546">
                  <c:v>42554.349856018518</c:v>
                </c:pt>
                <c:pt idx="9547">
                  <c:v>42554.34987337963</c:v>
                </c:pt>
                <c:pt idx="9548">
                  <c:v>42554.349890740741</c:v>
                </c:pt>
                <c:pt idx="9549">
                  <c:v>42554.349908101853</c:v>
                </c:pt>
                <c:pt idx="9550">
                  <c:v>42554.349925462964</c:v>
                </c:pt>
                <c:pt idx="9551">
                  <c:v>42554.349942824076</c:v>
                </c:pt>
                <c:pt idx="9552">
                  <c:v>42554.349960185187</c:v>
                </c:pt>
                <c:pt idx="9553">
                  <c:v>42554.349977546299</c:v>
                </c:pt>
                <c:pt idx="9554">
                  <c:v>42554.350430787039</c:v>
                </c:pt>
                <c:pt idx="9555">
                  <c:v>42554.352840509258</c:v>
                </c:pt>
                <c:pt idx="9556">
                  <c:v>42554.352882407409</c:v>
                </c:pt>
                <c:pt idx="9557">
                  <c:v>42554.352924074075</c:v>
                </c:pt>
                <c:pt idx="9558">
                  <c:v>42554.352964583333</c:v>
                </c:pt>
                <c:pt idx="9559">
                  <c:v>42554.353005555553</c:v>
                </c:pt>
                <c:pt idx="9560">
                  <c:v>42554.353046759257</c:v>
                </c:pt>
                <c:pt idx="9561">
                  <c:v>42554.353086805553</c:v>
                </c:pt>
                <c:pt idx="9562">
                  <c:v>42554.353128240742</c:v>
                </c:pt>
                <c:pt idx="9563">
                  <c:v>42554.355245601851</c:v>
                </c:pt>
                <c:pt idx="9564">
                  <c:v>42554.355365277777</c:v>
                </c:pt>
                <c:pt idx="9565">
                  <c:v>42554.355567824074</c:v>
                </c:pt>
                <c:pt idx="9566">
                  <c:v>42554.355575925925</c:v>
                </c:pt>
                <c:pt idx="9567">
                  <c:v>42554.355582870368</c:v>
                </c:pt>
                <c:pt idx="9568">
                  <c:v>42554.357977083331</c:v>
                </c:pt>
                <c:pt idx="9569">
                  <c:v>42554.36020023148</c:v>
                </c:pt>
                <c:pt idx="9570">
                  <c:v>42554.360207638892</c:v>
                </c:pt>
                <c:pt idx="9571">
                  <c:v>42554.360213888889</c:v>
                </c:pt>
                <c:pt idx="9572">
                  <c:v>42554.360220601855</c:v>
                </c:pt>
                <c:pt idx="9573">
                  <c:v>42554.360227083336</c:v>
                </c:pt>
                <c:pt idx="9574">
                  <c:v>42554.360233796295</c:v>
                </c:pt>
                <c:pt idx="9575">
                  <c:v>42554.360240277776</c:v>
                </c:pt>
                <c:pt idx="9576">
                  <c:v>42554.360246759257</c:v>
                </c:pt>
                <c:pt idx="9577">
                  <c:v>42554.360253240739</c:v>
                </c:pt>
                <c:pt idx="9578">
                  <c:v>42554.360259490742</c:v>
                </c:pt>
                <c:pt idx="9579">
                  <c:v>42554.360265972224</c:v>
                </c:pt>
                <c:pt idx="9580">
                  <c:v>42554.360272453705</c:v>
                </c:pt>
                <c:pt idx="9581">
                  <c:v>42554.360278935186</c:v>
                </c:pt>
                <c:pt idx="9582">
                  <c:v>42554.360285648145</c:v>
                </c:pt>
                <c:pt idx="9583">
                  <c:v>42554.361128703706</c:v>
                </c:pt>
                <c:pt idx="9584">
                  <c:v>42554.361138657405</c:v>
                </c:pt>
                <c:pt idx="9585">
                  <c:v>42554.361147916665</c:v>
                </c:pt>
                <c:pt idx="9586">
                  <c:v>42554.361158101849</c:v>
                </c:pt>
                <c:pt idx="9587">
                  <c:v>42554.36116782407</c:v>
                </c:pt>
                <c:pt idx="9588">
                  <c:v>42554.3611775463</c:v>
                </c:pt>
                <c:pt idx="9589">
                  <c:v>42554.361187499999</c:v>
                </c:pt>
                <c:pt idx="9590">
                  <c:v>42554.361197222221</c:v>
                </c:pt>
                <c:pt idx="9591">
                  <c:v>42554.361207175927</c:v>
                </c:pt>
                <c:pt idx="9592">
                  <c:v>42554.361217361111</c:v>
                </c:pt>
                <c:pt idx="9593">
                  <c:v>42554.361227314817</c:v>
                </c:pt>
                <c:pt idx="9594">
                  <c:v>42554.361234722222</c:v>
                </c:pt>
                <c:pt idx="9595">
                  <c:v>42554.361241203704</c:v>
                </c:pt>
                <c:pt idx="9596">
                  <c:v>42554.361247222223</c:v>
                </c:pt>
                <c:pt idx="9597">
                  <c:v>42554.361253009258</c:v>
                </c:pt>
                <c:pt idx="9598">
                  <c:v>42554.3612587963</c:v>
                </c:pt>
                <c:pt idx="9599">
                  <c:v>42554.361264583335</c:v>
                </c:pt>
                <c:pt idx="9600">
                  <c:v>42554.361270370369</c:v>
                </c:pt>
                <c:pt idx="9601">
                  <c:v>42554.361276388889</c:v>
                </c:pt>
                <c:pt idx="9602">
                  <c:v>42554.361283796294</c:v>
                </c:pt>
                <c:pt idx="9603">
                  <c:v>42554.362325231479</c:v>
                </c:pt>
                <c:pt idx="9604">
                  <c:v>42554.362335648148</c:v>
                </c:pt>
                <c:pt idx="9605">
                  <c:v>42554.36234861111</c:v>
                </c:pt>
                <c:pt idx="9606">
                  <c:v>42554.362361111111</c:v>
                </c:pt>
                <c:pt idx="9607">
                  <c:v>42554.362458101852</c:v>
                </c:pt>
                <c:pt idx="9608">
                  <c:v>42554.36247453704</c:v>
                </c:pt>
                <c:pt idx="9609">
                  <c:v>42554.362719212964</c:v>
                </c:pt>
                <c:pt idx="9610">
                  <c:v>42554.362745370374</c:v>
                </c:pt>
                <c:pt idx="9611">
                  <c:v>42554.362761574077</c:v>
                </c:pt>
                <c:pt idx="9612">
                  <c:v>42554.362778703704</c:v>
                </c:pt>
                <c:pt idx="9613">
                  <c:v>42554.365523148146</c:v>
                </c:pt>
                <c:pt idx="9614">
                  <c:v>42554.370615740743</c:v>
                </c:pt>
                <c:pt idx="9615">
                  <c:v>42554.376773148149</c:v>
                </c:pt>
                <c:pt idx="9616">
                  <c:v>42554.383069212963</c:v>
                </c:pt>
                <c:pt idx="9617">
                  <c:v>42554.388615509262</c:v>
                </c:pt>
                <c:pt idx="9618">
                  <c:v>42554.395430092591</c:v>
                </c:pt>
                <c:pt idx="9619">
                  <c:v>42554.402976157406</c:v>
                </c:pt>
                <c:pt idx="9620">
                  <c:v>42554.413115046293</c:v>
                </c:pt>
                <c:pt idx="9621">
                  <c:v>42554.424550000003</c:v>
                </c:pt>
                <c:pt idx="9622">
                  <c:v>42554.439920138888</c:v>
                </c:pt>
                <c:pt idx="9623">
                  <c:v>42554.452049537038</c:v>
                </c:pt>
                <c:pt idx="9624">
                  <c:v>42554.453429629626</c:v>
                </c:pt>
                <c:pt idx="9625">
                  <c:v>42554.454834953707</c:v>
                </c:pt>
                <c:pt idx="9626">
                  <c:v>42554.456341898149</c:v>
                </c:pt>
                <c:pt idx="9627">
                  <c:v>42554.458021527775</c:v>
                </c:pt>
                <c:pt idx="9628">
                  <c:v>42554.460179166665</c:v>
                </c:pt>
                <c:pt idx="9629">
                  <c:v>42554.462743750002</c:v>
                </c:pt>
                <c:pt idx="9630">
                  <c:v>42554.466074537035</c:v>
                </c:pt>
                <c:pt idx="9631">
                  <c:v>42554.469153935184</c:v>
                </c:pt>
                <c:pt idx="9632">
                  <c:v>42554.471910185188</c:v>
                </c:pt>
                <c:pt idx="9633">
                  <c:v>42554.474770138891</c:v>
                </c:pt>
                <c:pt idx="9634">
                  <c:v>42554.474784722224</c:v>
                </c:pt>
                <c:pt idx="9635">
                  <c:v>42554.474799537034</c:v>
                </c:pt>
                <c:pt idx="9636">
                  <c:v>42554.474814814814</c:v>
                </c:pt>
                <c:pt idx="9637">
                  <c:v>42554.474829398147</c:v>
                </c:pt>
                <c:pt idx="9638">
                  <c:v>42554.474844212964</c:v>
                </c:pt>
                <c:pt idx="9639">
                  <c:v>42554.474858796297</c:v>
                </c:pt>
                <c:pt idx="9640">
                  <c:v>42554.474872685183</c:v>
                </c:pt>
                <c:pt idx="9641">
                  <c:v>42554.474885416668</c:v>
                </c:pt>
                <c:pt idx="9642">
                  <c:v>42554.474896527776</c:v>
                </c:pt>
                <c:pt idx="9643">
                  <c:v>42554.474906249998</c:v>
                </c:pt>
                <c:pt idx="9644">
                  <c:v>42554.474914814811</c:v>
                </c:pt>
                <c:pt idx="9645">
                  <c:v>42554.47492291667</c:v>
                </c:pt>
                <c:pt idx="9646">
                  <c:v>42554.474930324075</c:v>
                </c:pt>
                <c:pt idx="9647">
                  <c:v>42554.474937500003</c:v>
                </c:pt>
                <c:pt idx="9648">
                  <c:v>42554.474944444446</c:v>
                </c:pt>
                <c:pt idx="9649">
                  <c:v>42554.474950694443</c:v>
                </c:pt>
                <c:pt idx="9650">
                  <c:v>42554.474956944447</c:v>
                </c:pt>
                <c:pt idx="9651">
                  <c:v>42554.474962731481</c:v>
                </c:pt>
                <c:pt idx="9652">
                  <c:v>42554.474968518516</c:v>
                </c:pt>
                <c:pt idx="9653">
                  <c:v>42554.474974305558</c:v>
                </c:pt>
                <c:pt idx="9654">
                  <c:v>42554.474979861108</c:v>
                </c:pt>
                <c:pt idx="9655">
                  <c:v>42554.47498564815</c:v>
                </c:pt>
                <c:pt idx="9656">
                  <c:v>42554.474991435185</c:v>
                </c:pt>
                <c:pt idx="9657">
                  <c:v>42554.47499722222</c:v>
                </c:pt>
                <c:pt idx="9658">
                  <c:v>42554.475003009262</c:v>
                </c:pt>
                <c:pt idx="9659">
                  <c:v>42554.475008796297</c:v>
                </c:pt>
                <c:pt idx="9660">
                  <c:v>42554.475014814816</c:v>
                </c:pt>
                <c:pt idx="9661">
                  <c:v>42554.475020833335</c:v>
                </c:pt>
                <c:pt idx="9662">
                  <c:v>42554.47502662037</c:v>
                </c:pt>
                <c:pt idx="9663">
                  <c:v>42554.475032870374</c:v>
                </c:pt>
                <c:pt idx="9664">
                  <c:v>42554.475039120371</c:v>
                </c:pt>
                <c:pt idx="9665">
                  <c:v>42554.475045601852</c:v>
                </c:pt>
                <c:pt idx="9666">
                  <c:v>42554.475052083333</c:v>
                </c:pt>
                <c:pt idx="9667">
                  <c:v>42554.475058564814</c:v>
                </c:pt>
                <c:pt idx="9668">
                  <c:v>42554.47506527778</c:v>
                </c:pt>
                <c:pt idx="9669">
                  <c:v>42554.475072222223</c:v>
                </c:pt>
                <c:pt idx="9670">
                  <c:v>42554.475078935182</c:v>
                </c:pt>
                <c:pt idx="9671">
                  <c:v>42554.475085879632</c:v>
                </c:pt>
                <c:pt idx="9672">
                  <c:v>42554.475093055553</c:v>
                </c:pt>
                <c:pt idx="9673">
                  <c:v>42554.475100000003</c:v>
                </c:pt>
                <c:pt idx="9674">
                  <c:v>42554.475107175924</c:v>
                </c:pt>
                <c:pt idx="9675">
                  <c:v>42554.475114583336</c:v>
                </c:pt>
                <c:pt idx="9676">
                  <c:v>42554.475121990741</c:v>
                </c:pt>
                <c:pt idx="9677">
                  <c:v>42554.475129166669</c:v>
                </c:pt>
                <c:pt idx="9678">
                  <c:v>42554.475136805559</c:v>
                </c:pt>
                <c:pt idx="9679">
                  <c:v>42554.475144212964</c:v>
                </c:pt>
                <c:pt idx="9680">
                  <c:v>42554.475151620369</c:v>
                </c:pt>
                <c:pt idx="9681">
                  <c:v>42554.475159259258</c:v>
                </c:pt>
                <c:pt idx="9682">
                  <c:v>42554.475167129633</c:v>
                </c:pt>
                <c:pt idx="9683">
                  <c:v>42554.475174768515</c:v>
                </c:pt>
                <c:pt idx="9684">
                  <c:v>42554.475182638889</c:v>
                </c:pt>
                <c:pt idx="9685">
                  <c:v>42554.475190509256</c:v>
                </c:pt>
                <c:pt idx="9686">
                  <c:v>42554.475198611108</c:v>
                </c:pt>
                <c:pt idx="9687">
                  <c:v>42554.475206481482</c:v>
                </c:pt>
                <c:pt idx="9688">
                  <c:v>42554.475214583334</c:v>
                </c:pt>
                <c:pt idx="9689">
                  <c:v>42554.475222685185</c:v>
                </c:pt>
                <c:pt idx="9690">
                  <c:v>42554.475231018521</c:v>
                </c:pt>
                <c:pt idx="9691">
                  <c:v>42554.47523935185</c:v>
                </c:pt>
                <c:pt idx="9692">
                  <c:v>42554.475247685186</c:v>
                </c:pt>
                <c:pt idx="9693">
                  <c:v>42554.47525625</c:v>
                </c:pt>
                <c:pt idx="9694">
                  <c:v>42554.475264814813</c:v>
                </c:pt>
                <c:pt idx="9695">
                  <c:v>42554.475273611111</c:v>
                </c:pt>
                <c:pt idx="9696">
                  <c:v>42554.475282175925</c:v>
                </c:pt>
                <c:pt idx="9697">
                  <c:v>42554.475290972223</c:v>
                </c:pt>
                <c:pt idx="9698">
                  <c:v>42554.475299768521</c:v>
                </c:pt>
                <c:pt idx="9699">
                  <c:v>42554.475308564812</c:v>
                </c:pt>
                <c:pt idx="9700">
                  <c:v>42554.475317592594</c:v>
                </c:pt>
                <c:pt idx="9701">
                  <c:v>42554.475326851854</c:v>
                </c:pt>
                <c:pt idx="9702">
                  <c:v>42554.47533587963</c:v>
                </c:pt>
                <c:pt idx="9703">
                  <c:v>42554.47534513889</c:v>
                </c:pt>
                <c:pt idx="9704">
                  <c:v>42554.47535439815</c:v>
                </c:pt>
                <c:pt idx="9705">
                  <c:v>42554.47536365741</c:v>
                </c:pt>
                <c:pt idx="9706">
                  <c:v>42554.475373148147</c:v>
                </c:pt>
                <c:pt idx="9707">
                  <c:v>42554.475382870369</c:v>
                </c:pt>
                <c:pt idx="9708">
                  <c:v>42554.475392361113</c:v>
                </c:pt>
                <c:pt idx="9709">
                  <c:v>42554.475402083335</c:v>
                </c:pt>
                <c:pt idx="9710">
                  <c:v>42554.475411805557</c:v>
                </c:pt>
                <c:pt idx="9711">
                  <c:v>42554.475421527779</c:v>
                </c:pt>
                <c:pt idx="9712">
                  <c:v>42554.475431250001</c:v>
                </c:pt>
                <c:pt idx="9713">
                  <c:v>42554.475441203707</c:v>
                </c:pt>
                <c:pt idx="9714">
                  <c:v>42554.475450925929</c:v>
                </c:pt>
                <c:pt idx="9715">
                  <c:v>42554.475461111113</c:v>
                </c:pt>
                <c:pt idx="9716">
                  <c:v>42554.475471064812</c:v>
                </c:pt>
                <c:pt idx="9717">
                  <c:v>42554.475481018519</c:v>
                </c:pt>
                <c:pt idx="9718">
                  <c:v>42554.475491203702</c:v>
                </c:pt>
                <c:pt idx="9719">
                  <c:v>42554.475501388886</c:v>
                </c:pt>
                <c:pt idx="9720">
                  <c:v>42554.475511574077</c:v>
                </c:pt>
                <c:pt idx="9721">
                  <c:v>42554.475521990738</c:v>
                </c:pt>
                <c:pt idx="9722">
                  <c:v>42554.475532175929</c:v>
                </c:pt>
                <c:pt idx="9723">
                  <c:v>42554.475542361113</c:v>
                </c:pt>
                <c:pt idx="9724">
                  <c:v>42554.475552777774</c:v>
                </c:pt>
                <c:pt idx="9725">
                  <c:v>42554.475563425927</c:v>
                </c:pt>
                <c:pt idx="9726">
                  <c:v>42554.475573842596</c:v>
                </c:pt>
                <c:pt idx="9727">
                  <c:v>42554.475584722219</c:v>
                </c:pt>
                <c:pt idx="9728">
                  <c:v>42554.475595370372</c:v>
                </c:pt>
                <c:pt idx="9729">
                  <c:v>42554.47560578704</c:v>
                </c:pt>
                <c:pt idx="9730">
                  <c:v>42554.475616435186</c:v>
                </c:pt>
                <c:pt idx="9731">
                  <c:v>42554.475627083331</c:v>
                </c:pt>
                <c:pt idx="9732">
                  <c:v>42554.475637962962</c:v>
                </c:pt>
                <c:pt idx="9733">
                  <c:v>42554.475648842592</c:v>
                </c:pt>
                <c:pt idx="9734">
                  <c:v>42554.475659722222</c:v>
                </c:pt>
                <c:pt idx="9735">
                  <c:v>42554.475670601852</c:v>
                </c:pt>
                <c:pt idx="9736">
                  <c:v>42554.475681481483</c:v>
                </c:pt>
                <c:pt idx="9737">
                  <c:v>42554.47569259259</c:v>
                </c:pt>
                <c:pt idx="9738">
                  <c:v>42554.475703472221</c:v>
                </c:pt>
                <c:pt idx="9739">
                  <c:v>42554.475714351851</c:v>
                </c:pt>
                <c:pt idx="9740">
                  <c:v>42554.475725231481</c:v>
                </c:pt>
                <c:pt idx="9741">
                  <c:v>42554.475736342596</c:v>
                </c:pt>
                <c:pt idx="9742">
                  <c:v>42554.475747222219</c:v>
                </c:pt>
                <c:pt idx="9743">
                  <c:v>42554.475758564811</c:v>
                </c:pt>
                <c:pt idx="9744">
                  <c:v>42554.475769675926</c:v>
                </c:pt>
                <c:pt idx="9745">
                  <c:v>42554.475781018518</c:v>
                </c:pt>
                <c:pt idx="9746">
                  <c:v>42554.475792129633</c:v>
                </c:pt>
                <c:pt idx="9747">
                  <c:v>42554.475803240741</c:v>
                </c:pt>
                <c:pt idx="9748">
                  <c:v>42554.475814583333</c:v>
                </c:pt>
                <c:pt idx="9749">
                  <c:v>42554.475825462963</c:v>
                </c:pt>
                <c:pt idx="9750">
                  <c:v>42554.475836805555</c:v>
                </c:pt>
                <c:pt idx="9751">
                  <c:v>42554.475847916663</c:v>
                </c:pt>
                <c:pt idx="9752">
                  <c:v>42554.475859027778</c:v>
                </c:pt>
                <c:pt idx="9753">
                  <c:v>42554.475870138886</c:v>
                </c:pt>
                <c:pt idx="9754">
                  <c:v>42554.475881481485</c:v>
                </c:pt>
                <c:pt idx="9755">
                  <c:v>42554.475892592593</c:v>
                </c:pt>
                <c:pt idx="9756">
                  <c:v>42554.4759037037</c:v>
                </c:pt>
                <c:pt idx="9757">
                  <c:v>42554.475914814815</c:v>
                </c:pt>
                <c:pt idx="9758">
                  <c:v>42554.475925925923</c:v>
                </c:pt>
                <c:pt idx="9759">
                  <c:v>42554.475937037038</c:v>
                </c:pt>
                <c:pt idx="9760">
                  <c:v>42554.47594837963</c:v>
                </c:pt>
                <c:pt idx="9761">
                  <c:v>42554.475959490737</c:v>
                </c:pt>
                <c:pt idx="9762">
                  <c:v>42554.475970601852</c:v>
                </c:pt>
                <c:pt idx="9763">
                  <c:v>42554.47598171296</c:v>
                </c:pt>
                <c:pt idx="9764">
                  <c:v>42554.475993055552</c:v>
                </c:pt>
                <c:pt idx="9765">
                  <c:v>42554.476004166667</c:v>
                </c:pt>
                <c:pt idx="9766">
                  <c:v>42554.476015277774</c:v>
                </c:pt>
                <c:pt idx="9767">
                  <c:v>42554.476026388889</c:v>
                </c:pt>
                <c:pt idx="9768">
                  <c:v>42554.476037499997</c:v>
                </c:pt>
                <c:pt idx="9769">
                  <c:v>42554.476048842589</c:v>
                </c:pt>
                <c:pt idx="9770">
                  <c:v>42554.476059953704</c:v>
                </c:pt>
                <c:pt idx="9771">
                  <c:v>42554.476071296296</c:v>
                </c:pt>
                <c:pt idx="9772">
                  <c:v>42554.476082638888</c:v>
                </c:pt>
                <c:pt idx="9773">
                  <c:v>42554.476093981481</c:v>
                </c:pt>
                <c:pt idx="9774">
                  <c:v>42554.476105555557</c:v>
                </c:pt>
                <c:pt idx="9775">
                  <c:v>42554.476116898149</c:v>
                </c:pt>
                <c:pt idx="9776">
                  <c:v>42554.476128472219</c:v>
                </c:pt>
                <c:pt idx="9777">
                  <c:v>42554.476139583334</c:v>
                </c:pt>
                <c:pt idx="9778">
                  <c:v>42554.476150694441</c:v>
                </c:pt>
                <c:pt idx="9779">
                  <c:v>42554.476161574072</c:v>
                </c:pt>
                <c:pt idx="9780">
                  <c:v>42554.476172916664</c:v>
                </c:pt>
                <c:pt idx="9781">
                  <c:v>42554.476184259256</c:v>
                </c:pt>
                <c:pt idx="9782">
                  <c:v>42554.476195833333</c:v>
                </c:pt>
                <c:pt idx="9783">
                  <c:v>42554.47620740741</c:v>
                </c:pt>
                <c:pt idx="9784">
                  <c:v>42554.476219212964</c:v>
                </c:pt>
                <c:pt idx="9785">
                  <c:v>42554.476231018518</c:v>
                </c:pt>
                <c:pt idx="9786">
                  <c:v>42554.476242824072</c:v>
                </c:pt>
                <c:pt idx="9787">
                  <c:v>42554.476254398149</c:v>
                </c:pt>
                <c:pt idx="9788">
                  <c:v>42554.476265277779</c:v>
                </c:pt>
                <c:pt idx="9789">
                  <c:v>42554.476276388887</c:v>
                </c:pt>
                <c:pt idx="9790">
                  <c:v>42554.476287500001</c:v>
                </c:pt>
                <c:pt idx="9791">
                  <c:v>42554.476299074071</c:v>
                </c:pt>
                <c:pt idx="9792">
                  <c:v>42554.476310648148</c:v>
                </c:pt>
                <c:pt idx="9793">
                  <c:v>42554.47632199074</c:v>
                </c:pt>
                <c:pt idx="9794">
                  <c:v>42554.476333564817</c:v>
                </c:pt>
                <c:pt idx="9795">
                  <c:v>42554.476345370371</c:v>
                </c:pt>
                <c:pt idx="9796">
                  <c:v>42554.476356944448</c:v>
                </c:pt>
                <c:pt idx="9797">
                  <c:v>42554.47636828704</c:v>
                </c:pt>
                <c:pt idx="9798">
                  <c:v>42554.476379629632</c:v>
                </c:pt>
                <c:pt idx="9799">
                  <c:v>42554.476391203701</c:v>
                </c:pt>
                <c:pt idx="9800">
                  <c:v>42554.476402777778</c:v>
                </c:pt>
                <c:pt idx="9801">
                  <c:v>42554.476414351855</c:v>
                </c:pt>
                <c:pt idx="9802">
                  <c:v>42554.476425925925</c:v>
                </c:pt>
                <c:pt idx="9803">
                  <c:v>42554.476437731479</c:v>
                </c:pt>
                <c:pt idx="9804">
                  <c:v>42554.47644953704</c:v>
                </c:pt>
                <c:pt idx="9805">
                  <c:v>42554.476461342594</c:v>
                </c:pt>
                <c:pt idx="9806">
                  <c:v>42554.476473379633</c:v>
                </c:pt>
                <c:pt idx="9807">
                  <c:v>42554.476485185187</c:v>
                </c:pt>
                <c:pt idx="9808">
                  <c:v>42554.476497222226</c:v>
                </c:pt>
                <c:pt idx="9809">
                  <c:v>42554.476509490742</c:v>
                </c:pt>
                <c:pt idx="9810">
                  <c:v>42554.47652152778</c:v>
                </c:pt>
                <c:pt idx="9811">
                  <c:v>42554.476533564812</c:v>
                </c:pt>
                <c:pt idx="9812">
                  <c:v>42554.476545370373</c:v>
                </c:pt>
                <c:pt idx="9813">
                  <c:v>42554.476557175927</c:v>
                </c:pt>
                <c:pt idx="9814">
                  <c:v>42554.476569212966</c:v>
                </c:pt>
                <c:pt idx="9815">
                  <c:v>42554.47658101852</c:v>
                </c:pt>
                <c:pt idx="9816">
                  <c:v>42554.476592592589</c:v>
                </c:pt>
                <c:pt idx="9817">
                  <c:v>42554.476604629628</c:v>
                </c:pt>
                <c:pt idx="9818">
                  <c:v>42554.476616666667</c:v>
                </c:pt>
                <c:pt idx="9819">
                  <c:v>42554.476628703706</c:v>
                </c:pt>
                <c:pt idx="9820">
                  <c:v>42554.476640740744</c:v>
                </c:pt>
                <c:pt idx="9821">
                  <c:v>42554.47665300926</c:v>
                </c:pt>
                <c:pt idx="9822">
                  <c:v>42554.476665277776</c:v>
                </c:pt>
                <c:pt idx="9823">
                  <c:v>42554.476677546299</c:v>
                </c:pt>
                <c:pt idx="9824">
                  <c:v>42554.476690509262</c:v>
                </c:pt>
                <c:pt idx="9825">
                  <c:v>42554.476703703702</c:v>
                </c:pt>
                <c:pt idx="9826">
                  <c:v>42554.476716666664</c:v>
                </c:pt>
                <c:pt idx="9827">
                  <c:v>42554.476729629627</c:v>
                </c:pt>
                <c:pt idx="9828">
                  <c:v>42554.476742592589</c:v>
                </c:pt>
                <c:pt idx="9829">
                  <c:v>42554.476755324074</c:v>
                </c:pt>
                <c:pt idx="9830">
                  <c:v>42554.476768518522</c:v>
                </c:pt>
                <c:pt idx="9831">
                  <c:v>42554.476781944446</c:v>
                </c:pt>
                <c:pt idx="9832">
                  <c:v>42554.476794675924</c:v>
                </c:pt>
                <c:pt idx="9833">
                  <c:v>42554.476806481478</c:v>
                </c:pt>
                <c:pt idx="9834">
                  <c:v>42554.476818750001</c:v>
                </c:pt>
                <c:pt idx="9835">
                  <c:v>42554.476831250002</c:v>
                </c:pt>
                <c:pt idx="9836">
                  <c:v>42554.476843750002</c:v>
                </c:pt>
                <c:pt idx="9837">
                  <c:v>42554.47685648148</c:v>
                </c:pt>
                <c:pt idx="9838">
                  <c:v>42554.476869212966</c:v>
                </c:pt>
                <c:pt idx="9839">
                  <c:v>42554.476881944443</c:v>
                </c:pt>
                <c:pt idx="9840">
                  <c:v>42554.476894212959</c:v>
                </c:pt>
                <c:pt idx="9841">
                  <c:v>42554.476906481483</c:v>
                </c:pt>
                <c:pt idx="9842">
                  <c:v>42554.476918749999</c:v>
                </c:pt>
                <c:pt idx="9843">
                  <c:v>42554.476931249999</c:v>
                </c:pt>
                <c:pt idx="9844">
                  <c:v>42554.476943518515</c:v>
                </c:pt>
                <c:pt idx="9845">
                  <c:v>42554.476955787039</c:v>
                </c:pt>
                <c:pt idx="9846">
                  <c:v>42554.476968287039</c:v>
                </c:pt>
                <c:pt idx="9847">
                  <c:v>42554.476980555555</c:v>
                </c:pt>
                <c:pt idx="9848">
                  <c:v>42554.476993055556</c:v>
                </c:pt>
                <c:pt idx="9849">
                  <c:v>42554.477005555556</c:v>
                </c:pt>
                <c:pt idx="9850">
                  <c:v>42554.477017824072</c:v>
                </c:pt>
                <c:pt idx="9851">
                  <c:v>42554.477030092596</c:v>
                </c:pt>
                <c:pt idx="9852">
                  <c:v>42554.477042592589</c:v>
                </c:pt>
                <c:pt idx="9853">
                  <c:v>42554.477054861112</c:v>
                </c:pt>
                <c:pt idx="9854">
                  <c:v>42554.477067824075</c:v>
                </c:pt>
                <c:pt idx="9855">
                  <c:v>42554.477080555553</c:v>
                </c:pt>
                <c:pt idx="9856">
                  <c:v>42554.477093055553</c:v>
                </c:pt>
                <c:pt idx="9857">
                  <c:v>42554.477105555554</c:v>
                </c:pt>
                <c:pt idx="9858">
                  <c:v>42554.477118055554</c:v>
                </c:pt>
                <c:pt idx="9859">
                  <c:v>42554.477130555555</c:v>
                </c:pt>
                <c:pt idx="9860">
                  <c:v>42554.477143055556</c:v>
                </c:pt>
                <c:pt idx="9861">
                  <c:v>42554.477155555556</c:v>
                </c:pt>
                <c:pt idx="9862">
                  <c:v>42554.477168055557</c:v>
                </c:pt>
                <c:pt idx="9863">
                  <c:v>42554.477180555557</c:v>
                </c:pt>
                <c:pt idx="9864">
                  <c:v>42554.477193287035</c:v>
                </c:pt>
                <c:pt idx="9865">
                  <c:v>42554.477205555559</c:v>
                </c:pt>
                <c:pt idx="9866">
                  <c:v>42554.477216666666</c:v>
                </c:pt>
                <c:pt idx="9867">
                  <c:v>42554.477225694442</c:v>
                </c:pt>
                <c:pt idx="9868">
                  <c:v>42554.477234259262</c:v>
                </c:pt>
                <c:pt idx="9869">
                  <c:v>42554.477243055553</c:v>
                </c:pt>
                <c:pt idx="9870">
                  <c:v>42554.477251851851</c:v>
                </c:pt>
                <c:pt idx="9871">
                  <c:v>42554.477260879627</c:v>
                </c:pt>
                <c:pt idx="9872">
                  <c:v>42554.477269675925</c:v>
                </c:pt>
                <c:pt idx="9873">
                  <c:v>42554.477278703707</c:v>
                </c:pt>
                <c:pt idx="9874">
                  <c:v>42554.477287731483</c:v>
                </c:pt>
                <c:pt idx="9875">
                  <c:v>42554.477296527781</c:v>
                </c:pt>
                <c:pt idx="9876">
                  <c:v>42554.477305324071</c:v>
                </c:pt>
                <c:pt idx="9877">
                  <c:v>42554.477314351854</c:v>
                </c:pt>
                <c:pt idx="9878">
                  <c:v>42554.47732337963</c:v>
                </c:pt>
                <c:pt idx="9879">
                  <c:v>42554.477332407405</c:v>
                </c:pt>
                <c:pt idx="9880">
                  <c:v>42554.477341435188</c:v>
                </c:pt>
                <c:pt idx="9881">
                  <c:v>42554.477350231478</c:v>
                </c:pt>
                <c:pt idx="9882">
                  <c:v>42554.477359259261</c:v>
                </c:pt>
                <c:pt idx="9883">
                  <c:v>42554.477368055559</c:v>
                </c:pt>
                <c:pt idx="9884">
                  <c:v>42554.477377083334</c:v>
                </c:pt>
                <c:pt idx="9885">
                  <c:v>42554.47738611111</c:v>
                </c:pt>
                <c:pt idx="9886">
                  <c:v>42554.477395138892</c:v>
                </c:pt>
                <c:pt idx="9887">
                  <c:v>42554.477403935183</c:v>
                </c:pt>
                <c:pt idx="9888">
                  <c:v>42554.477412962966</c:v>
                </c:pt>
                <c:pt idx="9889">
                  <c:v>42554.477421527779</c:v>
                </c:pt>
                <c:pt idx="9890">
                  <c:v>42554.477430324077</c:v>
                </c:pt>
                <c:pt idx="9891">
                  <c:v>42554.477438888891</c:v>
                </c:pt>
                <c:pt idx="9892">
                  <c:v>42554.477447685182</c:v>
                </c:pt>
                <c:pt idx="9893">
                  <c:v>42554.47745648148</c:v>
                </c:pt>
                <c:pt idx="9894">
                  <c:v>42554.477465277778</c:v>
                </c:pt>
                <c:pt idx="9895">
                  <c:v>42554.477474537038</c:v>
                </c:pt>
                <c:pt idx="9896">
                  <c:v>42554.477484490744</c:v>
                </c:pt>
                <c:pt idx="9897">
                  <c:v>42554.477493981482</c:v>
                </c:pt>
                <c:pt idx="9898">
                  <c:v>42554.477501851849</c:v>
                </c:pt>
                <c:pt idx="9899">
                  <c:v>42554.477511111108</c:v>
                </c:pt>
                <c:pt idx="9900">
                  <c:v>42554.477523379632</c:v>
                </c:pt>
                <c:pt idx="9901">
                  <c:v>42554.477536342594</c:v>
                </c:pt>
                <c:pt idx="9902">
                  <c:v>42554.47754861111</c:v>
                </c:pt>
                <c:pt idx="9903">
                  <c:v>42554.477561342595</c:v>
                </c:pt>
                <c:pt idx="9904">
                  <c:v>42554.477574074073</c:v>
                </c:pt>
                <c:pt idx="9905">
                  <c:v>42554.477586805559</c:v>
                </c:pt>
                <c:pt idx="9906">
                  <c:v>42554.477599537036</c:v>
                </c:pt>
                <c:pt idx="9907">
                  <c:v>42554.477612268522</c:v>
                </c:pt>
                <c:pt idx="9908">
                  <c:v>42554.477625</c:v>
                </c:pt>
                <c:pt idx="9909">
                  <c:v>42554.477637731485</c:v>
                </c:pt>
                <c:pt idx="9910">
                  <c:v>42554.477650462963</c:v>
                </c:pt>
                <c:pt idx="9911">
                  <c:v>42554.477663194448</c:v>
                </c:pt>
                <c:pt idx="9912">
                  <c:v>42554.477675694441</c:v>
                </c:pt>
                <c:pt idx="9913">
                  <c:v>42554.477688425926</c:v>
                </c:pt>
                <c:pt idx="9914">
                  <c:v>42554.477701388889</c:v>
                </c:pt>
                <c:pt idx="9915">
                  <c:v>42554.477714120374</c:v>
                </c:pt>
                <c:pt idx="9916">
                  <c:v>42554.477726851852</c:v>
                </c:pt>
                <c:pt idx="9917">
                  <c:v>42554.47773958333</c:v>
                </c:pt>
                <c:pt idx="9918">
                  <c:v>42554.4777525463</c:v>
                </c:pt>
                <c:pt idx="9919">
                  <c:v>42554.477765277778</c:v>
                </c:pt>
                <c:pt idx="9920">
                  <c:v>42554.47777824074</c:v>
                </c:pt>
                <c:pt idx="9921">
                  <c:v>42554.477790972225</c:v>
                </c:pt>
                <c:pt idx="9922">
                  <c:v>42554.477803935188</c:v>
                </c:pt>
                <c:pt idx="9923">
                  <c:v>42554.47781689815</c:v>
                </c:pt>
                <c:pt idx="9924">
                  <c:v>42554.477829629628</c:v>
                </c:pt>
                <c:pt idx="9925">
                  <c:v>42554.477842361113</c:v>
                </c:pt>
                <c:pt idx="9926">
                  <c:v>42554.477855324076</c:v>
                </c:pt>
                <c:pt idx="9927">
                  <c:v>42554.477868055554</c:v>
                </c:pt>
                <c:pt idx="9928">
                  <c:v>42554.477881018516</c:v>
                </c:pt>
                <c:pt idx="9929">
                  <c:v>42554.477893750001</c:v>
                </c:pt>
                <c:pt idx="9930">
                  <c:v>42554.477906481479</c:v>
                </c:pt>
                <c:pt idx="9931">
                  <c:v>42554.477919212964</c:v>
                </c:pt>
                <c:pt idx="9932">
                  <c:v>42554.477932175927</c:v>
                </c:pt>
                <c:pt idx="9933">
                  <c:v>42554.477945138889</c:v>
                </c:pt>
                <c:pt idx="9934">
                  <c:v>42554.477957870367</c:v>
                </c:pt>
                <c:pt idx="9935">
                  <c:v>42554.47797083333</c:v>
                </c:pt>
                <c:pt idx="9936">
                  <c:v>42554.477983564815</c:v>
                </c:pt>
                <c:pt idx="9937">
                  <c:v>42554.477996527778</c:v>
                </c:pt>
                <c:pt idx="9938">
                  <c:v>42554.478009722225</c:v>
                </c:pt>
                <c:pt idx="9939">
                  <c:v>42554.478022916664</c:v>
                </c:pt>
                <c:pt idx="9940">
                  <c:v>42554.478036111112</c:v>
                </c:pt>
                <c:pt idx="9941">
                  <c:v>42554.478049074074</c:v>
                </c:pt>
                <c:pt idx="9942">
                  <c:v>42554.478062037037</c:v>
                </c:pt>
                <c:pt idx="9943">
                  <c:v>42554.478074999999</c:v>
                </c:pt>
                <c:pt idx="9944">
                  <c:v>42554.478087731484</c:v>
                </c:pt>
                <c:pt idx="9945">
                  <c:v>42554.478100925924</c:v>
                </c:pt>
                <c:pt idx="9946">
                  <c:v>42554.478113888887</c:v>
                </c:pt>
                <c:pt idx="9947">
                  <c:v>42554.478127083334</c:v>
                </c:pt>
                <c:pt idx="9948">
                  <c:v>42554.478139814812</c:v>
                </c:pt>
                <c:pt idx="9949">
                  <c:v>42554.478152777781</c:v>
                </c:pt>
                <c:pt idx="9950">
                  <c:v>42554.478165509259</c:v>
                </c:pt>
                <c:pt idx="9951">
                  <c:v>42554.478178472222</c:v>
                </c:pt>
                <c:pt idx="9952">
                  <c:v>42554.478191203707</c:v>
                </c:pt>
                <c:pt idx="9953">
                  <c:v>42554.478201851853</c:v>
                </c:pt>
                <c:pt idx="9954">
                  <c:v>42554.478211111113</c:v>
                </c:pt>
                <c:pt idx="9955">
                  <c:v>42554.478220138888</c:v>
                </c:pt>
                <c:pt idx="9956">
                  <c:v>42554.478229398148</c:v>
                </c:pt>
                <c:pt idx="9957">
                  <c:v>42554.478238888893</c:v>
                </c:pt>
                <c:pt idx="9958">
                  <c:v>42554.478248148145</c:v>
                </c:pt>
                <c:pt idx="9959">
                  <c:v>42554.478257407405</c:v>
                </c:pt>
                <c:pt idx="9960">
                  <c:v>42554.478266666665</c:v>
                </c:pt>
                <c:pt idx="9961">
                  <c:v>42554.478275925925</c:v>
                </c:pt>
                <c:pt idx="9962">
                  <c:v>42554.478285185185</c:v>
                </c:pt>
                <c:pt idx="9963">
                  <c:v>42554.47829421296</c:v>
                </c:pt>
                <c:pt idx="9964">
                  <c:v>42554.47830347222</c:v>
                </c:pt>
                <c:pt idx="9965">
                  <c:v>42554.478312962965</c:v>
                </c:pt>
                <c:pt idx="9966">
                  <c:v>42554.478322222225</c:v>
                </c:pt>
                <c:pt idx="9967">
                  <c:v>42554.478331712962</c:v>
                </c:pt>
                <c:pt idx="9968">
                  <c:v>42554.478340972222</c:v>
                </c:pt>
                <c:pt idx="9969">
                  <c:v>42554.478350462959</c:v>
                </c:pt>
                <c:pt idx="9970">
                  <c:v>42554.478359953704</c:v>
                </c:pt>
                <c:pt idx="9971">
                  <c:v>42554.478369212964</c:v>
                </c:pt>
                <c:pt idx="9972">
                  <c:v>42554.478378703701</c:v>
                </c:pt>
                <c:pt idx="9973">
                  <c:v>42554.478388194446</c:v>
                </c:pt>
                <c:pt idx="9974">
                  <c:v>42554.478397453706</c:v>
                </c:pt>
                <c:pt idx="9975">
                  <c:v>42554.478406712966</c:v>
                </c:pt>
                <c:pt idx="9976">
                  <c:v>42554.478415972226</c:v>
                </c:pt>
                <c:pt idx="9977">
                  <c:v>42554.478425462963</c:v>
                </c:pt>
                <c:pt idx="9978">
                  <c:v>42554.478434722223</c:v>
                </c:pt>
                <c:pt idx="9979">
                  <c:v>42554.47844421296</c:v>
                </c:pt>
                <c:pt idx="9980">
                  <c:v>42554.478453703705</c:v>
                </c:pt>
                <c:pt idx="9981">
                  <c:v>42554.478463194442</c:v>
                </c:pt>
                <c:pt idx="9982">
                  <c:v>42554.478472685187</c:v>
                </c:pt>
                <c:pt idx="9983">
                  <c:v>42554.478482407409</c:v>
                </c:pt>
                <c:pt idx="9984">
                  <c:v>42554.478491898146</c:v>
                </c:pt>
                <c:pt idx="9985">
                  <c:v>42554.47850138889</c:v>
                </c:pt>
                <c:pt idx="9986">
                  <c:v>42554.47851064815</c:v>
                </c:pt>
                <c:pt idx="9987">
                  <c:v>42554.478520138888</c:v>
                </c:pt>
                <c:pt idx="9988">
                  <c:v>42554.478529629632</c:v>
                </c:pt>
                <c:pt idx="9989">
                  <c:v>42554.47853912037</c:v>
                </c:pt>
                <c:pt idx="9990">
                  <c:v>42554.478548611114</c:v>
                </c:pt>
                <c:pt idx="9991">
                  <c:v>42554.478558101851</c:v>
                </c:pt>
                <c:pt idx="9992">
                  <c:v>42554.478567824073</c:v>
                </c:pt>
                <c:pt idx="9993">
                  <c:v>42554.478577546295</c:v>
                </c:pt>
                <c:pt idx="9994">
                  <c:v>42554.478587268517</c:v>
                </c:pt>
                <c:pt idx="9995">
                  <c:v>42554.478596759262</c:v>
                </c:pt>
                <c:pt idx="9996">
                  <c:v>42554.478606481483</c:v>
                </c:pt>
                <c:pt idx="9997">
                  <c:v>42554.478615972221</c:v>
                </c:pt>
                <c:pt idx="9998">
                  <c:v>42554.478624768519</c:v>
                </c:pt>
                <c:pt idx="9999">
                  <c:v>42554.478633564817</c:v>
                </c:pt>
                <c:pt idx="10000">
                  <c:v>42554.47864212963</c:v>
                </c:pt>
                <c:pt idx="10001">
                  <c:v>42554.478650694444</c:v>
                </c:pt>
                <c:pt idx="10002">
                  <c:v>42554.478659490742</c:v>
                </c:pt>
                <c:pt idx="10003">
                  <c:v>42554.478667824071</c:v>
                </c:pt>
                <c:pt idx="10004">
                  <c:v>42554.478676388891</c:v>
                </c:pt>
                <c:pt idx="10005">
                  <c:v>42554.478685185182</c:v>
                </c:pt>
                <c:pt idx="10006">
                  <c:v>42554.478693750003</c:v>
                </c:pt>
                <c:pt idx="10007">
                  <c:v>42554.478702546294</c:v>
                </c:pt>
                <c:pt idx="10008">
                  <c:v>42554.478711111115</c:v>
                </c:pt>
                <c:pt idx="10009">
                  <c:v>42554.478719675928</c:v>
                </c:pt>
                <c:pt idx="10010">
                  <c:v>42554.478728472219</c:v>
                </c:pt>
                <c:pt idx="10011">
                  <c:v>42554.47873703704</c:v>
                </c:pt>
                <c:pt idx="10012">
                  <c:v>42554.478745601853</c:v>
                </c:pt>
                <c:pt idx="10013">
                  <c:v>42554.478754398151</c:v>
                </c:pt>
                <c:pt idx="10014">
                  <c:v>42554.478762962965</c:v>
                </c:pt>
                <c:pt idx="10015">
                  <c:v>42554.478771759263</c:v>
                </c:pt>
                <c:pt idx="10016">
                  <c:v>42554.478780324076</c:v>
                </c:pt>
                <c:pt idx="10017">
                  <c:v>42554.47878888889</c:v>
                </c:pt>
                <c:pt idx="10018">
                  <c:v>42554.478797453703</c:v>
                </c:pt>
                <c:pt idx="10019">
                  <c:v>42554.478805787039</c:v>
                </c:pt>
                <c:pt idx="10020">
                  <c:v>42554.478814120368</c:v>
                </c:pt>
                <c:pt idx="10021">
                  <c:v>42554.478822453704</c:v>
                </c:pt>
                <c:pt idx="10022">
                  <c:v>42554.47883078704</c:v>
                </c:pt>
                <c:pt idx="10023">
                  <c:v>42554.478839120369</c:v>
                </c:pt>
                <c:pt idx="10024">
                  <c:v>42554.478847453705</c:v>
                </c:pt>
                <c:pt idx="10025">
                  <c:v>42554.478856018519</c:v>
                </c:pt>
                <c:pt idx="10026">
                  <c:v>42554.478864351855</c:v>
                </c:pt>
                <c:pt idx="10027">
                  <c:v>42554.478872916668</c:v>
                </c:pt>
                <c:pt idx="10028">
                  <c:v>42554.478881249997</c:v>
                </c:pt>
                <c:pt idx="10029">
                  <c:v>42554.478889814818</c:v>
                </c:pt>
                <c:pt idx="10030">
                  <c:v>42554.478898148147</c:v>
                </c:pt>
                <c:pt idx="10031">
                  <c:v>42554.47890671296</c:v>
                </c:pt>
                <c:pt idx="10032">
                  <c:v>42554.478915277781</c:v>
                </c:pt>
                <c:pt idx="10033">
                  <c:v>42554.478924074072</c:v>
                </c:pt>
                <c:pt idx="10034">
                  <c:v>42554.478934953702</c:v>
                </c:pt>
                <c:pt idx="10035">
                  <c:v>42554.478948148149</c:v>
                </c:pt>
                <c:pt idx="10036">
                  <c:v>42554.478961111112</c:v>
                </c:pt>
                <c:pt idx="10037">
                  <c:v>42554.478974074074</c:v>
                </c:pt>
                <c:pt idx="10038">
                  <c:v>42554.478986805552</c:v>
                </c:pt>
                <c:pt idx="10039">
                  <c:v>42554.478999537037</c:v>
                </c:pt>
                <c:pt idx="10040">
                  <c:v>42554.479012268515</c:v>
                </c:pt>
                <c:pt idx="10041">
                  <c:v>42554.479025000001</c:v>
                </c:pt>
                <c:pt idx="10042">
                  <c:v>42554.479037731478</c:v>
                </c:pt>
                <c:pt idx="10043">
                  <c:v>42554.479050694441</c:v>
                </c:pt>
                <c:pt idx="10044">
                  <c:v>42554.479063888888</c:v>
                </c:pt>
                <c:pt idx="10045">
                  <c:v>42554.479076851851</c:v>
                </c:pt>
                <c:pt idx="10046">
                  <c:v>42554.479089814813</c:v>
                </c:pt>
                <c:pt idx="10047">
                  <c:v>42554.479102777776</c:v>
                </c:pt>
                <c:pt idx="10048">
                  <c:v>42554.479115740738</c:v>
                </c:pt>
                <c:pt idx="10049">
                  <c:v>42554.479128703701</c:v>
                </c:pt>
                <c:pt idx="10050">
                  <c:v>42554.479141666663</c:v>
                </c:pt>
                <c:pt idx="10051">
                  <c:v>42554.479154629633</c:v>
                </c:pt>
                <c:pt idx="10052">
                  <c:v>42554.479167592595</c:v>
                </c:pt>
                <c:pt idx="10053">
                  <c:v>42554.479180787035</c:v>
                </c:pt>
                <c:pt idx="10054">
                  <c:v>42554.479193749998</c:v>
                </c:pt>
                <c:pt idx="10055">
                  <c:v>42554.479204861113</c:v>
                </c:pt>
                <c:pt idx="10056">
                  <c:v>42554.479213194441</c:v>
                </c:pt>
                <c:pt idx="10057">
                  <c:v>42554.479220601854</c:v>
                </c:pt>
                <c:pt idx="10058">
                  <c:v>42554.479228240743</c:v>
                </c:pt>
                <c:pt idx="10059">
                  <c:v>42554.479235879633</c:v>
                </c:pt>
                <c:pt idx="10060">
                  <c:v>42554.479243518515</c:v>
                </c:pt>
                <c:pt idx="10061">
                  <c:v>42554.479251157405</c:v>
                </c:pt>
                <c:pt idx="10062">
                  <c:v>42554.479259027779</c:v>
                </c:pt>
                <c:pt idx="10063">
                  <c:v>42554.479266898146</c:v>
                </c:pt>
                <c:pt idx="10064">
                  <c:v>42554.479274768521</c:v>
                </c:pt>
                <c:pt idx="10065">
                  <c:v>42554.479282638888</c:v>
                </c:pt>
                <c:pt idx="10066">
                  <c:v>42554.479290277777</c:v>
                </c:pt>
                <c:pt idx="10067">
                  <c:v>42554.479298148151</c:v>
                </c:pt>
                <c:pt idx="10068">
                  <c:v>42554.479306250003</c:v>
                </c:pt>
                <c:pt idx="10069">
                  <c:v>42554.47931412037</c:v>
                </c:pt>
                <c:pt idx="10070">
                  <c:v>42554.479322222222</c:v>
                </c:pt>
                <c:pt idx="10071">
                  <c:v>42554.479330092596</c:v>
                </c:pt>
                <c:pt idx="10072">
                  <c:v>42554.479338194447</c:v>
                </c:pt>
                <c:pt idx="10073">
                  <c:v>42554.47934583333</c:v>
                </c:pt>
                <c:pt idx="10074">
                  <c:v>42554.479353703704</c:v>
                </c:pt>
                <c:pt idx="10075">
                  <c:v>42554.479361574071</c:v>
                </c:pt>
                <c:pt idx="10076">
                  <c:v>42554.479369212961</c:v>
                </c:pt>
                <c:pt idx="10077">
                  <c:v>42554.479377083335</c:v>
                </c:pt>
                <c:pt idx="10078">
                  <c:v>42554.479384953702</c:v>
                </c:pt>
                <c:pt idx="10079">
                  <c:v>42554.479392824076</c:v>
                </c:pt>
                <c:pt idx="10080">
                  <c:v>42554.479400694443</c:v>
                </c:pt>
                <c:pt idx="10081">
                  <c:v>42554.479408564817</c:v>
                </c:pt>
                <c:pt idx="10082">
                  <c:v>42554.479416435184</c:v>
                </c:pt>
                <c:pt idx="10083">
                  <c:v>42554.479424305558</c:v>
                </c:pt>
                <c:pt idx="10084">
                  <c:v>42554.47943240741</c:v>
                </c:pt>
                <c:pt idx="10085">
                  <c:v>42554.479440277777</c:v>
                </c:pt>
                <c:pt idx="10086">
                  <c:v>42554.479448379629</c:v>
                </c:pt>
                <c:pt idx="10087">
                  <c:v>42554.479456712965</c:v>
                </c:pt>
                <c:pt idx="10088">
                  <c:v>42554.479467129633</c:v>
                </c:pt>
                <c:pt idx="10089">
                  <c:v>42554.479480787035</c:v>
                </c:pt>
                <c:pt idx="10090">
                  <c:v>42554.47949351852</c:v>
                </c:pt>
                <c:pt idx="10091">
                  <c:v>42554.47950671296</c:v>
                </c:pt>
                <c:pt idx="10092">
                  <c:v>42554.479519675922</c:v>
                </c:pt>
                <c:pt idx="10093">
                  <c:v>42554.479532870369</c:v>
                </c:pt>
                <c:pt idx="10094">
                  <c:v>42554.479568981478</c:v>
                </c:pt>
                <c:pt idx="10095">
                  <c:v>42554.479658101853</c:v>
                </c:pt>
                <c:pt idx="10096">
                  <c:v>42554.479741435185</c:v>
                </c:pt>
                <c:pt idx="10097">
                  <c:v>42554.479829398151</c:v>
                </c:pt>
                <c:pt idx="10098">
                  <c:v>42554.479926388885</c:v>
                </c:pt>
                <c:pt idx="10099">
                  <c:v>42554.480018055554</c:v>
                </c:pt>
                <c:pt idx="10100">
                  <c:v>42554.480112731479</c:v>
                </c:pt>
                <c:pt idx="10101">
                  <c:v>42554.480195370372</c:v>
                </c:pt>
                <c:pt idx="10102">
                  <c:v>42554.480211111113</c:v>
                </c:pt>
                <c:pt idx="10103">
                  <c:v>42554.480228472225</c:v>
                </c:pt>
                <c:pt idx="10104">
                  <c:v>42554.480244907405</c:v>
                </c:pt>
                <c:pt idx="10105">
                  <c:v>42554.480262037039</c:v>
                </c:pt>
                <c:pt idx="10106">
                  <c:v>42554.480278703704</c:v>
                </c:pt>
                <c:pt idx="10107">
                  <c:v>42554.480295833331</c:v>
                </c:pt>
                <c:pt idx="10108">
                  <c:v>42554.480313194443</c:v>
                </c:pt>
                <c:pt idx="10109">
                  <c:v>42554.480330092592</c:v>
                </c:pt>
                <c:pt idx="10110">
                  <c:v>42554.480347453704</c:v>
                </c:pt>
                <c:pt idx="10111">
                  <c:v>42554.480364814815</c:v>
                </c:pt>
                <c:pt idx="10112">
                  <c:v>42554.480382407404</c:v>
                </c:pt>
                <c:pt idx="10113">
                  <c:v>42554.480399768516</c:v>
                </c:pt>
                <c:pt idx="10114">
                  <c:v>42554.48041689815</c:v>
                </c:pt>
                <c:pt idx="10115">
                  <c:v>42554.480434490739</c:v>
                </c:pt>
                <c:pt idx="10116">
                  <c:v>42554.480452314812</c:v>
                </c:pt>
                <c:pt idx="10117">
                  <c:v>42554.480469675924</c:v>
                </c:pt>
                <c:pt idx="10118">
                  <c:v>42554.480487037035</c:v>
                </c:pt>
                <c:pt idx="10119">
                  <c:v>42554.480503935185</c:v>
                </c:pt>
                <c:pt idx="10120">
                  <c:v>42554.480521064812</c:v>
                </c:pt>
                <c:pt idx="10121">
                  <c:v>42554.480538425923</c:v>
                </c:pt>
                <c:pt idx="10122">
                  <c:v>42554.48055601852</c:v>
                </c:pt>
                <c:pt idx="10123">
                  <c:v>42554.480573379631</c:v>
                </c:pt>
                <c:pt idx="10124">
                  <c:v>42554.480590740743</c:v>
                </c:pt>
                <c:pt idx="10125">
                  <c:v>42554.480608333331</c:v>
                </c:pt>
                <c:pt idx="10126">
                  <c:v>42554.480625462966</c:v>
                </c:pt>
                <c:pt idx="10127">
                  <c:v>42554.480643055555</c:v>
                </c:pt>
                <c:pt idx="10128">
                  <c:v>42554.480660185189</c:v>
                </c:pt>
                <c:pt idx="10129">
                  <c:v>42554.480677777778</c:v>
                </c:pt>
                <c:pt idx="10130">
                  <c:v>42554.48073865741</c:v>
                </c:pt>
                <c:pt idx="10131">
                  <c:v>42554.480862268516</c:v>
                </c:pt>
                <c:pt idx="10132">
                  <c:v>42554.480988194446</c:v>
                </c:pt>
                <c:pt idx="10133">
                  <c:v>42554.481118981479</c:v>
                </c:pt>
                <c:pt idx="10134">
                  <c:v>42554.481246296295</c:v>
                </c:pt>
                <c:pt idx="10135">
                  <c:v>42554.481378009259</c:v>
                </c:pt>
                <c:pt idx="10136">
                  <c:v>42554.481505555559</c:v>
                </c:pt>
                <c:pt idx="10137">
                  <c:v>42554.481635648146</c:v>
                </c:pt>
                <c:pt idx="10138">
                  <c:v>42554.481765046294</c:v>
                </c:pt>
                <c:pt idx="10139">
                  <c:v>42554.481899305552</c:v>
                </c:pt>
                <c:pt idx="10140">
                  <c:v>42554.482026851852</c:v>
                </c:pt>
                <c:pt idx="10141">
                  <c:v>42554.48214699074</c:v>
                </c:pt>
                <c:pt idx="10142">
                  <c:v>42554.482163425928</c:v>
                </c:pt>
                <c:pt idx="10143">
                  <c:v>42554.482181712963</c:v>
                </c:pt>
                <c:pt idx="10144">
                  <c:v>42554.482199305552</c:v>
                </c:pt>
                <c:pt idx="10145">
                  <c:v>42554.482217129633</c:v>
                </c:pt>
                <c:pt idx="10146">
                  <c:v>42554.482235185184</c:v>
                </c:pt>
                <c:pt idx="10147">
                  <c:v>42554.482253009257</c:v>
                </c:pt>
                <c:pt idx="10148">
                  <c:v>42554.482271064815</c:v>
                </c:pt>
                <c:pt idx="10149">
                  <c:v>42554.482288888888</c:v>
                </c:pt>
                <c:pt idx="10150">
                  <c:v>42554.482306712962</c:v>
                </c:pt>
                <c:pt idx="10151">
                  <c:v>42554.48232476852</c:v>
                </c:pt>
                <c:pt idx="10152">
                  <c:v>42554.482343055555</c:v>
                </c:pt>
                <c:pt idx="10153">
                  <c:v>42554.482361342591</c:v>
                </c:pt>
                <c:pt idx="10154">
                  <c:v>42554.482379629633</c:v>
                </c:pt>
                <c:pt idx="10155">
                  <c:v>42554.482397916669</c:v>
                </c:pt>
                <c:pt idx="10156">
                  <c:v>42554.482415740742</c:v>
                </c:pt>
                <c:pt idx="10157">
                  <c:v>42554.482433796293</c:v>
                </c:pt>
                <c:pt idx="10158">
                  <c:v>42554.482451851851</c:v>
                </c:pt>
                <c:pt idx="10159">
                  <c:v>42554.482470138886</c:v>
                </c:pt>
                <c:pt idx="10160">
                  <c:v>42554.482488425929</c:v>
                </c:pt>
                <c:pt idx="10161">
                  <c:v>42554.482506944441</c:v>
                </c:pt>
                <c:pt idx="10162">
                  <c:v>42554.482525462961</c:v>
                </c:pt>
                <c:pt idx="10163">
                  <c:v>42554.482543749997</c:v>
                </c:pt>
                <c:pt idx="10164">
                  <c:v>42554.482562037039</c:v>
                </c:pt>
                <c:pt idx="10165">
                  <c:v>42554.482579861113</c:v>
                </c:pt>
                <c:pt idx="10166">
                  <c:v>42554.482598842595</c:v>
                </c:pt>
                <c:pt idx="10167">
                  <c:v>42554.482618055554</c:v>
                </c:pt>
                <c:pt idx="10168">
                  <c:v>42554.482636805558</c:v>
                </c:pt>
                <c:pt idx="10169">
                  <c:v>42554.482655092594</c:v>
                </c:pt>
                <c:pt idx="10170">
                  <c:v>42554.482673611114</c:v>
                </c:pt>
                <c:pt idx="10171">
                  <c:v>42554.482692129626</c:v>
                </c:pt>
                <c:pt idx="10172">
                  <c:v>42554.482710185184</c:v>
                </c:pt>
                <c:pt idx="10173">
                  <c:v>42554.482728703704</c:v>
                </c:pt>
                <c:pt idx="10174">
                  <c:v>42554.482746759262</c:v>
                </c:pt>
                <c:pt idx="10175">
                  <c:v>42554.482764814813</c:v>
                </c:pt>
                <c:pt idx="10176">
                  <c:v>42554.482783564818</c:v>
                </c:pt>
                <c:pt idx="10177">
                  <c:v>42554.48280208333</c:v>
                </c:pt>
                <c:pt idx="10178">
                  <c:v>42554.482820138888</c:v>
                </c:pt>
                <c:pt idx="10179">
                  <c:v>42554.482838425924</c:v>
                </c:pt>
                <c:pt idx="10180">
                  <c:v>42554.482856712966</c:v>
                </c:pt>
                <c:pt idx="10181">
                  <c:v>42554.482875231479</c:v>
                </c:pt>
                <c:pt idx="10182">
                  <c:v>42554.482893749999</c:v>
                </c:pt>
                <c:pt idx="10183">
                  <c:v>42554.482912037034</c:v>
                </c:pt>
                <c:pt idx="10184">
                  <c:v>42554.482930092592</c:v>
                </c:pt>
                <c:pt idx="10185">
                  <c:v>42554.482948611112</c:v>
                </c:pt>
                <c:pt idx="10186">
                  <c:v>42554.482966898147</c:v>
                </c:pt>
                <c:pt idx="10187">
                  <c:v>42554.482985416667</c:v>
                </c:pt>
                <c:pt idx="10188">
                  <c:v>42554.483004166665</c:v>
                </c:pt>
                <c:pt idx="10189">
                  <c:v>42554.483022222223</c:v>
                </c:pt>
                <c:pt idx="10190">
                  <c:v>42554.483040509258</c:v>
                </c:pt>
                <c:pt idx="10191">
                  <c:v>42554.483059027778</c:v>
                </c:pt>
                <c:pt idx="10192">
                  <c:v>42554.483077546298</c:v>
                </c:pt>
                <c:pt idx="10193">
                  <c:v>42554.483095833333</c:v>
                </c:pt>
                <c:pt idx="10194">
                  <c:v>42554.483114351853</c:v>
                </c:pt>
                <c:pt idx="10195">
                  <c:v>42554.483132870373</c:v>
                </c:pt>
                <c:pt idx="10196">
                  <c:v>42554.483150925924</c:v>
                </c:pt>
                <c:pt idx="10197">
                  <c:v>42554.483169212966</c:v>
                </c:pt>
                <c:pt idx="10198">
                  <c:v>42554.483187500002</c:v>
                </c:pt>
                <c:pt idx="10199">
                  <c:v>42554.483206018522</c:v>
                </c:pt>
                <c:pt idx="10200">
                  <c:v>42554.483224537034</c:v>
                </c:pt>
                <c:pt idx="10201">
                  <c:v>42554.483243055554</c:v>
                </c:pt>
                <c:pt idx="10202">
                  <c:v>42554.483261574074</c:v>
                </c:pt>
                <c:pt idx="10203">
                  <c:v>42554.483280092594</c:v>
                </c:pt>
                <c:pt idx="10204">
                  <c:v>42554.48329837963</c:v>
                </c:pt>
                <c:pt idx="10205">
                  <c:v>42554.483316435188</c:v>
                </c:pt>
                <c:pt idx="10206">
                  <c:v>42554.483335185185</c:v>
                </c:pt>
                <c:pt idx="10207">
                  <c:v>42554.483353703705</c:v>
                </c:pt>
                <c:pt idx="10208">
                  <c:v>42554.483372222225</c:v>
                </c:pt>
                <c:pt idx="10209">
                  <c:v>42554.483390740737</c:v>
                </c:pt>
                <c:pt idx="10210">
                  <c:v>42554.483409259257</c:v>
                </c:pt>
                <c:pt idx="10211">
                  <c:v>42554.483428009262</c:v>
                </c:pt>
                <c:pt idx="10212">
                  <c:v>42554.483446527775</c:v>
                </c:pt>
                <c:pt idx="10213">
                  <c:v>42554.483464814817</c:v>
                </c:pt>
                <c:pt idx="10214">
                  <c:v>42554.48348333333</c:v>
                </c:pt>
                <c:pt idx="10215">
                  <c:v>42554.48350185185</c:v>
                </c:pt>
                <c:pt idx="10216">
                  <c:v>42554.48352037037</c:v>
                </c:pt>
                <c:pt idx="10217">
                  <c:v>42554.48353888889</c:v>
                </c:pt>
                <c:pt idx="10218">
                  <c:v>42554.48355740741</c:v>
                </c:pt>
                <c:pt idx="10219">
                  <c:v>42554.483576157407</c:v>
                </c:pt>
                <c:pt idx="10220">
                  <c:v>42554.483594675927</c:v>
                </c:pt>
                <c:pt idx="10221">
                  <c:v>42554.483613194447</c:v>
                </c:pt>
                <c:pt idx="10222">
                  <c:v>42554.483631712967</c:v>
                </c:pt>
                <c:pt idx="10223">
                  <c:v>42554.483650231479</c:v>
                </c:pt>
                <c:pt idx="10224">
                  <c:v>42554.483668749999</c:v>
                </c:pt>
                <c:pt idx="10225">
                  <c:v>42554.483687499996</c:v>
                </c:pt>
                <c:pt idx="10226">
                  <c:v>42554.483706250001</c:v>
                </c:pt>
                <c:pt idx="10227">
                  <c:v>42554.483724768521</c:v>
                </c:pt>
                <c:pt idx="10228">
                  <c:v>42554.483743518518</c:v>
                </c:pt>
                <c:pt idx="10229">
                  <c:v>42554.483762037038</c:v>
                </c:pt>
                <c:pt idx="10230">
                  <c:v>42554.483781249997</c:v>
                </c:pt>
                <c:pt idx="10231">
                  <c:v>42554.483799305555</c:v>
                </c:pt>
                <c:pt idx="10232">
                  <c:v>42554.483818055553</c:v>
                </c:pt>
                <c:pt idx="10233">
                  <c:v>42554.483836574072</c:v>
                </c:pt>
                <c:pt idx="10234">
                  <c:v>42554.483855324077</c:v>
                </c:pt>
                <c:pt idx="10235">
                  <c:v>42554.483874074074</c:v>
                </c:pt>
                <c:pt idx="10236">
                  <c:v>42554.483892592594</c:v>
                </c:pt>
                <c:pt idx="10237">
                  <c:v>42554.483911574076</c:v>
                </c:pt>
                <c:pt idx="10238">
                  <c:v>42554.483930787035</c:v>
                </c:pt>
                <c:pt idx="10239">
                  <c:v>42554.483949305555</c:v>
                </c:pt>
                <c:pt idx="10240">
                  <c:v>42554.483968055552</c:v>
                </c:pt>
                <c:pt idx="10241">
                  <c:v>42554.483987037034</c:v>
                </c:pt>
                <c:pt idx="10242">
                  <c:v>42554.484005787039</c:v>
                </c:pt>
                <c:pt idx="10243">
                  <c:v>42554.484024999998</c:v>
                </c:pt>
                <c:pt idx="10244">
                  <c:v>42554.484132407408</c:v>
                </c:pt>
                <c:pt idx="10245">
                  <c:v>42554.484391666665</c:v>
                </c:pt>
                <c:pt idx="10246">
                  <c:v>42554.484631944448</c:v>
                </c:pt>
                <c:pt idx="10247">
                  <c:v>42554.484915972222</c:v>
                </c:pt>
                <c:pt idx="10248">
                  <c:v>42554.485134953706</c:v>
                </c:pt>
                <c:pt idx="10249">
                  <c:v>42554.48516527778</c:v>
                </c:pt>
                <c:pt idx="10250">
                  <c:v>42554.485182638891</c:v>
                </c:pt>
                <c:pt idx="10251">
                  <c:v>42554.485199305556</c:v>
                </c:pt>
                <c:pt idx="10252">
                  <c:v>42554.485318055558</c:v>
                </c:pt>
                <c:pt idx="10253">
                  <c:v>42554.485625000001</c:v>
                </c:pt>
                <c:pt idx="10254">
                  <c:v>42554.48594421296</c:v>
                </c:pt>
                <c:pt idx="10255">
                  <c:v>42554.486261111109</c:v>
                </c:pt>
                <c:pt idx="10256">
                  <c:v>42554.486574305556</c:v>
                </c:pt>
                <c:pt idx="10257">
                  <c:v>42554.486900694443</c:v>
                </c:pt>
                <c:pt idx="10258">
                  <c:v>42554.487215277775</c:v>
                </c:pt>
                <c:pt idx="10259">
                  <c:v>42554.487604629627</c:v>
                </c:pt>
                <c:pt idx="10260">
                  <c:v>42554.487966435183</c:v>
                </c:pt>
                <c:pt idx="10261">
                  <c:v>42554.488330092594</c:v>
                </c:pt>
                <c:pt idx="10262">
                  <c:v>42554.488683564814</c:v>
                </c:pt>
                <c:pt idx="10263">
                  <c:v>42554.489076157406</c:v>
                </c:pt>
                <c:pt idx="10264">
                  <c:v>42554.489441203703</c:v>
                </c:pt>
                <c:pt idx="10265">
                  <c:v>42554.489837731482</c:v>
                </c:pt>
                <c:pt idx="10266">
                  <c:v>42554.490289814814</c:v>
                </c:pt>
                <c:pt idx="10267">
                  <c:v>42554.490698148147</c:v>
                </c:pt>
                <c:pt idx="10268">
                  <c:v>42554.491162268518</c:v>
                </c:pt>
                <c:pt idx="10269">
                  <c:v>42554.491602314818</c:v>
                </c:pt>
                <c:pt idx="10270">
                  <c:v>42554.492044675928</c:v>
                </c:pt>
                <c:pt idx="10271">
                  <c:v>42554.492511805554</c:v>
                </c:pt>
                <c:pt idx="10272">
                  <c:v>42554.492995138891</c:v>
                </c:pt>
                <c:pt idx="10273">
                  <c:v>42554.493482638885</c:v>
                </c:pt>
                <c:pt idx="10274">
                  <c:v>42554.494025231485</c:v>
                </c:pt>
                <c:pt idx="10275">
                  <c:v>42554.494715277775</c:v>
                </c:pt>
                <c:pt idx="10276">
                  <c:v>42554.495367129632</c:v>
                </c:pt>
                <c:pt idx="10277">
                  <c:v>42554.496020601851</c:v>
                </c:pt>
                <c:pt idx="10278">
                  <c:v>42554.496668749998</c:v>
                </c:pt>
                <c:pt idx="10279">
                  <c:v>42554.497293981483</c:v>
                </c:pt>
                <c:pt idx="10280">
                  <c:v>42554.497912268518</c:v>
                </c:pt>
                <c:pt idx="10281">
                  <c:v>42554.498530092591</c:v>
                </c:pt>
                <c:pt idx="10282">
                  <c:v>42554.499178472222</c:v>
                </c:pt>
                <c:pt idx="10283">
                  <c:v>42554.499915740744</c:v>
                </c:pt>
                <c:pt idx="10284">
                  <c:v>42554.500648379631</c:v>
                </c:pt>
                <c:pt idx="10285">
                  <c:v>42554.501539351855</c:v>
                </c:pt>
                <c:pt idx="10286">
                  <c:v>42554.502557175925</c:v>
                </c:pt>
                <c:pt idx="10287">
                  <c:v>42554.503599074073</c:v>
                </c:pt>
                <c:pt idx="10288">
                  <c:v>42554.504568518518</c:v>
                </c:pt>
                <c:pt idx="10289">
                  <c:v>42554.505474537036</c:v>
                </c:pt>
                <c:pt idx="10290">
                  <c:v>42554.506354166668</c:v>
                </c:pt>
                <c:pt idx="10291">
                  <c:v>42554.50726875</c:v>
                </c:pt>
                <c:pt idx="10292">
                  <c:v>42554.508324305556</c:v>
                </c:pt>
                <c:pt idx="10293">
                  <c:v>42554.509290046299</c:v>
                </c:pt>
                <c:pt idx="10294">
                  <c:v>42554.510196759256</c:v>
                </c:pt>
                <c:pt idx="10295">
                  <c:v>42554.51121527778</c:v>
                </c:pt>
                <c:pt idx="10296">
                  <c:v>42554.512186574073</c:v>
                </c:pt>
                <c:pt idx="10297">
                  <c:v>42554.513091898145</c:v>
                </c:pt>
                <c:pt idx="10298">
                  <c:v>42554.513992361113</c:v>
                </c:pt>
                <c:pt idx="10299">
                  <c:v>42554.514915046297</c:v>
                </c:pt>
                <c:pt idx="10300">
                  <c:v>42554.515890972223</c:v>
                </c:pt>
                <c:pt idx="10301">
                  <c:v>42554.516947916665</c:v>
                </c:pt>
                <c:pt idx="10302">
                  <c:v>42554.518020833333</c:v>
                </c:pt>
                <c:pt idx="10303">
                  <c:v>42554.519224305557</c:v>
                </c:pt>
                <c:pt idx="10304">
                  <c:v>42554.520309490741</c:v>
                </c:pt>
                <c:pt idx="10305">
                  <c:v>42554.52172060185</c:v>
                </c:pt>
                <c:pt idx="10306">
                  <c:v>42554.523159490738</c:v>
                </c:pt>
                <c:pt idx="10307">
                  <c:v>42554.524779861109</c:v>
                </c:pt>
                <c:pt idx="10308">
                  <c:v>42554.526431018516</c:v>
                </c:pt>
                <c:pt idx="10309">
                  <c:v>42554.527972453703</c:v>
                </c:pt>
                <c:pt idx="10310">
                  <c:v>42554.52999884259</c:v>
                </c:pt>
                <c:pt idx="10311">
                  <c:v>42554.532511111109</c:v>
                </c:pt>
                <c:pt idx="10312">
                  <c:v>42554.534825925926</c:v>
                </c:pt>
                <c:pt idx="10313">
                  <c:v>42554.537325925929</c:v>
                </c:pt>
                <c:pt idx="10314">
                  <c:v>42554.539752546298</c:v>
                </c:pt>
                <c:pt idx="10315">
                  <c:v>42554.543087731479</c:v>
                </c:pt>
                <c:pt idx="10316">
                  <c:v>42554.545983101852</c:v>
                </c:pt>
                <c:pt idx="10317">
                  <c:v>42554.549594212964</c:v>
                </c:pt>
                <c:pt idx="10318">
                  <c:v>42554.552742361113</c:v>
                </c:pt>
                <c:pt idx="10319">
                  <c:v>42554.556492129632</c:v>
                </c:pt>
                <c:pt idx="10320">
                  <c:v>42554.560359722222</c:v>
                </c:pt>
                <c:pt idx="10321">
                  <c:v>42554.56348287037</c:v>
                </c:pt>
                <c:pt idx="10322">
                  <c:v>42554.566816203704</c:v>
                </c:pt>
                <c:pt idx="10323">
                  <c:v>42554.570241898145</c:v>
                </c:pt>
                <c:pt idx="10324">
                  <c:v>42554.573528935187</c:v>
                </c:pt>
                <c:pt idx="10325">
                  <c:v>42554.577047453706</c:v>
                </c:pt>
                <c:pt idx="10326">
                  <c:v>42554.580473148148</c:v>
                </c:pt>
                <c:pt idx="10327">
                  <c:v>42554.58553009259</c:v>
                </c:pt>
                <c:pt idx="10328">
                  <c:v>42554.590519444442</c:v>
                </c:pt>
                <c:pt idx="10329">
                  <c:v>42554.594639814815</c:v>
                </c:pt>
                <c:pt idx="10330">
                  <c:v>42554.60014884259</c:v>
                </c:pt>
                <c:pt idx="10331">
                  <c:v>42554.60496365741</c:v>
                </c:pt>
                <c:pt idx="10332">
                  <c:v>42554.609497453705</c:v>
                </c:pt>
                <c:pt idx="10333">
                  <c:v>42554.615139120368</c:v>
                </c:pt>
                <c:pt idx="10334">
                  <c:v>42554.619685648147</c:v>
                </c:pt>
                <c:pt idx="10335">
                  <c:v>42554.623481944443</c:v>
                </c:pt>
                <c:pt idx="10336">
                  <c:v>42554.627972453702</c:v>
                </c:pt>
                <c:pt idx="10337">
                  <c:v>42554.632602083337</c:v>
                </c:pt>
                <c:pt idx="10338">
                  <c:v>42554.637462962964</c:v>
                </c:pt>
                <c:pt idx="10339">
                  <c:v>42554.641907407407</c:v>
                </c:pt>
                <c:pt idx="10340">
                  <c:v>42554.645750000003</c:v>
                </c:pt>
                <c:pt idx="10341">
                  <c:v>42554.649579629629</c:v>
                </c:pt>
                <c:pt idx="10342">
                  <c:v>42554.653759259258</c:v>
                </c:pt>
                <c:pt idx="10343">
                  <c:v>42554.658434953701</c:v>
                </c:pt>
                <c:pt idx="10344">
                  <c:v>42554.662508796297</c:v>
                </c:pt>
                <c:pt idx="10345">
                  <c:v>42554.666443981485</c:v>
                </c:pt>
                <c:pt idx="10346">
                  <c:v>42554.670610648151</c:v>
                </c:pt>
                <c:pt idx="10347">
                  <c:v>42554.674709953702</c:v>
                </c:pt>
                <c:pt idx="10348">
                  <c:v>42554.678826620373</c:v>
                </c:pt>
                <c:pt idx="10349">
                  <c:v>42554.682897916668</c:v>
                </c:pt>
                <c:pt idx="10350">
                  <c:v>42554.686781018521</c:v>
                </c:pt>
                <c:pt idx="10351">
                  <c:v>42554.691514814818</c:v>
                </c:pt>
                <c:pt idx="10352">
                  <c:v>42554.696223379629</c:v>
                </c:pt>
                <c:pt idx="10353">
                  <c:v>42554.701165509257</c:v>
                </c:pt>
                <c:pt idx="10354">
                  <c:v>42554.706159027781</c:v>
                </c:pt>
                <c:pt idx="10355">
                  <c:v>42554.710609953705</c:v>
                </c:pt>
                <c:pt idx="10356">
                  <c:v>42554.716515740743</c:v>
                </c:pt>
                <c:pt idx="10357">
                  <c:v>42554.721443055554</c:v>
                </c:pt>
                <c:pt idx="10358">
                  <c:v>42554.726767129629</c:v>
                </c:pt>
                <c:pt idx="10359">
                  <c:v>42554.727582638887</c:v>
                </c:pt>
                <c:pt idx="10360">
                  <c:v>42554.728426620371</c:v>
                </c:pt>
                <c:pt idx="10361">
                  <c:v>42554.729266898146</c:v>
                </c:pt>
                <c:pt idx="10362">
                  <c:v>42554.730173842596</c:v>
                </c:pt>
                <c:pt idx="10363">
                  <c:v>42554.731118750002</c:v>
                </c:pt>
                <c:pt idx="10364">
                  <c:v>42554.732098148146</c:v>
                </c:pt>
                <c:pt idx="10365">
                  <c:v>42554.733063194442</c:v>
                </c:pt>
                <c:pt idx="10366">
                  <c:v>42554.734005555554</c:v>
                </c:pt>
                <c:pt idx="10367">
                  <c:v>42554.734915046298</c:v>
                </c:pt>
                <c:pt idx="10368">
                  <c:v>42554.735917129627</c:v>
                </c:pt>
                <c:pt idx="10369">
                  <c:v>42554.737032175923</c:v>
                </c:pt>
                <c:pt idx="10370">
                  <c:v>42554.738155787039</c:v>
                </c:pt>
                <c:pt idx="10371">
                  <c:v>42554.739416898148</c:v>
                </c:pt>
                <c:pt idx="10372">
                  <c:v>42554.740548611109</c:v>
                </c:pt>
                <c:pt idx="10373">
                  <c:v>42554.741720601851</c:v>
                </c:pt>
                <c:pt idx="10374">
                  <c:v>42554.742888194443</c:v>
                </c:pt>
                <c:pt idx="10375">
                  <c:v>42554.743932175923</c:v>
                </c:pt>
                <c:pt idx="10376">
                  <c:v>42554.7449150463</c:v>
                </c:pt>
                <c:pt idx="10377">
                  <c:v>42554.746079166667</c:v>
                </c:pt>
                <c:pt idx="10378">
                  <c:v>42554.747215277777</c:v>
                </c:pt>
                <c:pt idx="10379">
                  <c:v>42554.748294444442</c:v>
                </c:pt>
                <c:pt idx="10380">
                  <c:v>42554.749646759257</c:v>
                </c:pt>
                <c:pt idx="10381">
                  <c:v>42554.751118518521</c:v>
                </c:pt>
                <c:pt idx="10382">
                  <c:v>42554.752672222225</c:v>
                </c:pt>
                <c:pt idx="10383">
                  <c:v>42554.754263425923</c:v>
                </c:pt>
                <c:pt idx="10384">
                  <c:v>42554.755794444442</c:v>
                </c:pt>
                <c:pt idx="10385">
                  <c:v>42554.75732222222</c:v>
                </c:pt>
                <c:pt idx="10386">
                  <c:v>42554.758840277776</c:v>
                </c:pt>
                <c:pt idx="10387">
                  <c:v>42554.760284953707</c:v>
                </c:pt>
                <c:pt idx="10388">
                  <c:v>42554.761720138886</c:v>
                </c:pt>
                <c:pt idx="10389">
                  <c:v>42554.763109027779</c:v>
                </c:pt>
                <c:pt idx="10390">
                  <c:v>42554.764590509258</c:v>
                </c:pt>
                <c:pt idx="10391">
                  <c:v>42554.766195833334</c:v>
                </c:pt>
                <c:pt idx="10392">
                  <c:v>42554.767738657407</c:v>
                </c:pt>
                <c:pt idx="10393">
                  <c:v>42554.769312731485</c:v>
                </c:pt>
                <c:pt idx="10394">
                  <c:v>42554.771025694441</c:v>
                </c:pt>
                <c:pt idx="10395">
                  <c:v>42554.772692361112</c:v>
                </c:pt>
                <c:pt idx="10396">
                  <c:v>42554.774353472225</c:v>
                </c:pt>
                <c:pt idx="10397">
                  <c:v>42554.775701388891</c:v>
                </c:pt>
                <c:pt idx="10398">
                  <c:v>42554.776025462961</c:v>
                </c:pt>
                <c:pt idx="10399">
                  <c:v>42554.776217592589</c:v>
                </c:pt>
                <c:pt idx="10400">
                  <c:v>42554.776406249999</c:v>
                </c:pt>
                <c:pt idx="10401">
                  <c:v>42554.776597685188</c:v>
                </c:pt>
                <c:pt idx="10402">
                  <c:v>42554.776795138889</c:v>
                </c:pt>
                <c:pt idx="10403">
                  <c:v>42554.776995370368</c:v>
                </c:pt>
                <c:pt idx="10404">
                  <c:v>42554.777196064817</c:v>
                </c:pt>
                <c:pt idx="10405">
                  <c:v>42554.777399999999</c:v>
                </c:pt>
                <c:pt idx="10406">
                  <c:v>42554.777599537039</c:v>
                </c:pt>
                <c:pt idx="10407">
                  <c:v>42554.777812037035</c:v>
                </c:pt>
                <c:pt idx="10408">
                  <c:v>42554.778023842591</c:v>
                </c:pt>
                <c:pt idx="10409">
                  <c:v>42554.778238657411</c:v>
                </c:pt>
                <c:pt idx="10410">
                  <c:v>42554.778452314815</c:v>
                </c:pt>
                <c:pt idx="10411">
                  <c:v>42554.778662037039</c:v>
                </c:pt>
                <c:pt idx="10412">
                  <c:v>42554.778878935183</c:v>
                </c:pt>
                <c:pt idx="10413">
                  <c:v>42554.779104166664</c:v>
                </c:pt>
                <c:pt idx="10414">
                  <c:v>42554.779340972222</c:v>
                </c:pt>
                <c:pt idx="10415">
                  <c:v>42554.779574074077</c:v>
                </c:pt>
                <c:pt idx="10416">
                  <c:v>42554.779809027779</c:v>
                </c:pt>
                <c:pt idx="10417">
                  <c:v>42554.780037268516</c:v>
                </c:pt>
                <c:pt idx="10418">
                  <c:v>42554.780264814814</c:v>
                </c:pt>
                <c:pt idx="10419">
                  <c:v>42554.780496064814</c:v>
                </c:pt>
                <c:pt idx="10420">
                  <c:v>42554.780737962959</c:v>
                </c:pt>
                <c:pt idx="10421">
                  <c:v>42554.780964583333</c:v>
                </c:pt>
                <c:pt idx="10422">
                  <c:v>42554.781208101849</c:v>
                </c:pt>
                <c:pt idx="10423">
                  <c:v>42554.781450462964</c:v>
                </c:pt>
                <c:pt idx="10424">
                  <c:v>42554.781695138889</c:v>
                </c:pt>
                <c:pt idx="10425">
                  <c:v>42554.781944212962</c:v>
                </c:pt>
                <c:pt idx="10426">
                  <c:v>42554.782200231479</c:v>
                </c:pt>
                <c:pt idx="10427">
                  <c:v>42554.782456944442</c:v>
                </c:pt>
                <c:pt idx="10428">
                  <c:v>42554.782738425929</c:v>
                </c:pt>
                <c:pt idx="10429">
                  <c:v>42554.783028935184</c:v>
                </c:pt>
                <c:pt idx="10430">
                  <c:v>42554.783300925927</c:v>
                </c:pt>
                <c:pt idx="10431">
                  <c:v>42554.783586111109</c:v>
                </c:pt>
                <c:pt idx="10432">
                  <c:v>42554.783857638889</c:v>
                </c:pt>
                <c:pt idx="10433">
                  <c:v>42554.784138888892</c:v>
                </c:pt>
                <c:pt idx="10434">
                  <c:v>42554.784428703701</c:v>
                </c:pt>
                <c:pt idx="10435">
                  <c:v>42554.784709490741</c:v>
                </c:pt>
                <c:pt idx="10436">
                  <c:v>42554.784998379633</c:v>
                </c:pt>
                <c:pt idx="10437">
                  <c:v>42554.785307175924</c:v>
                </c:pt>
                <c:pt idx="10438">
                  <c:v>42554.785633564818</c:v>
                </c:pt>
                <c:pt idx="10439">
                  <c:v>42554.785954861109</c:v>
                </c:pt>
                <c:pt idx="10440">
                  <c:v>42554.786268750002</c:v>
                </c:pt>
                <c:pt idx="10441">
                  <c:v>42554.78658078704</c:v>
                </c:pt>
                <c:pt idx="10442">
                  <c:v>42554.786900925923</c:v>
                </c:pt>
                <c:pt idx="10443">
                  <c:v>42554.787223611114</c:v>
                </c:pt>
                <c:pt idx="10444">
                  <c:v>42554.787539583333</c:v>
                </c:pt>
                <c:pt idx="10445">
                  <c:v>42554.78788541667</c:v>
                </c:pt>
                <c:pt idx="10446">
                  <c:v>42554.788247222219</c:v>
                </c:pt>
                <c:pt idx="10447">
                  <c:v>42554.788615740741</c:v>
                </c:pt>
                <c:pt idx="10448">
                  <c:v>42554.789032407411</c:v>
                </c:pt>
                <c:pt idx="10449">
                  <c:v>42554.789433101854</c:v>
                </c:pt>
                <c:pt idx="10450">
                  <c:v>42554.789853935188</c:v>
                </c:pt>
                <c:pt idx="10451">
                  <c:v>42554.790275694446</c:v>
                </c:pt>
                <c:pt idx="10452">
                  <c:v>42554.790713657407</c:v>
                </c:pt>
                <c:pt idx="10453">
                  <c:v>42554.791185879629</c:v>
                </c:pt>
                <c:pt idx="10454">
                  <c:v>42554.791697916669</c:v>
                </c:pt>
                <c:pt idx="10455">
                  <c:v>42554.792212499997</c:v>
                </c:pt>
                <c:pt idx="10456">
                  <c:v>42554.792738194446</c:v>
                </c:pt>
                <c:pt idx="10457">
                  <c:v>42554.793289120367</c:v>
                </c:pt>
                <c:pt idx="10458">
                  <c:v>42554.793885648149</c:v>
                </c:pt>
                <c:pt idx="10459">
                  <c:v>42554.794477777781</c:v>
                </c:pt>
                <c:pt idx="10460">
                  <c:v>42554.795034490744</c:v>
                </c:pt>
                <c:pt idx="10461">
                  <c:v>42554.795608564818</c:v>
                </c:pt>
                <c:pt idx="10462">
                  <c:v>42554.796195138886</c:v>
                </c:pt>
                <c:pt idx="10463">
                  <c:v>42554.79676597222</c:v>
                </c:pt>
                <c:pt idx="10464">
                  <c:v>42554.797338888886</c:v>
                </c:pt>
                <c:pt idx="10465">
                  <c:v>42554.797985648147</c:v>
                </c:pt>
                <c:pt idx="10466">
                  <c:v>42554.798664120368</c:v>
                </c:pt>
                <c:pt idx="10467">
                  <c:v>42554.799358564815</c:v>
                </c:pt>
                <c:pt idx="10468">
                  <c:v>42554.800099074077</c:v>
                </c:pt>
                <c:pt idx="10469">
                  <c:v>42554.800978703701</c:v>
                </c:pt>
                <c:pt idx="10470">
                  <c:v>42554.801849537034</c:v>
                </c:pt>
                <c:pt idx="10471">
                  <c:v>42554.802691666664</c:v>
                </c:pt>
                <c:pt idx="10472">
                  <c:v>42554.803551620367</c:v>
                </c:pt>
                <c:pt idx="10473">
                  <c:v>42554.80443009259</c:v>
                </c:pt>
                <c:pt idx="10474">
                  <c:v>42554.805237962966</c:v>
                </c:pt>
                <c:pt idx="10475">
                  <c:v>42554.806092824074</c:v>
                </c:pt>
                <c:pt idx="10476">
                  <c:v>42554.806950925929</c:v>
                </c:pt>
                <c:pt idx="10477">
                  <c:v>42554.807806018522</c:v>
                </c:pt>
                <c:pt idx="10478">
                  <c:v>42554.808663888885</c:v>
                </c:pt>
                <c:pt idx="10479">
                  <c:v>42554.809589814817</c:v>
                </c:pt>
                <c:pt idx="10480">
                  <c:v>42554.810885879633</c:v>
                </c:pt>
                <c:pt idx="10481">
                  <c:v>42554.812228472219</c:v>
                </c:pt>
                <c:pt idx="10482">
                  <c:v>42554.813663657405</c:v>
                </c:pt>
                <c:pt idx="10483">
                  <c:v>42554.815050231482</c:v>
                </c:pt>
                <c:pt idx="10484">
                  <c:v>42554.816395138892</c:v>
                </c:pt>
                <c:pt idx="10485">
                  <c:v>42554.817830324071</c:v>
                </c:pt>
                <c:pt idx="10486">
                  <c:v>42554.819265509257</c:v>
                </c:pt>
                <c:pt idx="10487">
                  <c:v>42554.82080833333</c:v>
                </c:pt>
                <c:pt idx="10488">
                  <c:v>42554.822367361114</c:v>
                </c:pt>
                <c:pt idx="10489">
                  <c:v>42554.823987731485</c:v>
                </c:pt>
                <c:pt idx="10490">
                  <c:v>42554.825700462963</c:v>
                </c:pt>
                <c:pt idx="10491">
                  <c:v>42554.827320833334</c:v>
                </c:pt>
                <c:pt idx="10492">
                  <c:v>42554.828987499997</c:v>
                </c:pt>
                <c:pt idx="10493">
                  <c:v>42554.830700462961</c:v>
                </c:pt>
                <c:pt idx="10494">
                  <c:v>42554.832394444442</c:v>
                </c:pt>
                <c:pt idx="10495">
                  <c:v>42554.832539351853</c:v>
                </c:pt>
                <c:pt idx="10496">
                  <c:v>42554.832737500001</c:v>
                </c:pt>
                <c:pt idx="10497">
                  <c:v>42554.833032175928</c:v>
                </c:pt>
                <c:pt idx="10498">
                  <c:v>42554.833353240741</c:v>
                </c:pt>
                <c:pt idx="10499">
                  <c:v>42554.83368171296</c:v>
                </c:pt>
                <c:pt idx="10500">
                  <c:v>42554.83401273148</c:v>
                </c:pt>
                <c:pt idx="10501">
                  <c:v>42554.834356018517</c:v>
                </c:pt>
                <c:pt idx="10502">
                  <c:v>42554.834696759259</c:v>
                </c:pt>
                <c:pt idx="10503">
                  <c:v>42554.835031249997</c:v>
                </c:pt>
                <c:pt idx="10504">
                  <c:v>42554.835368287037</c:v>
                </c:pt>
                <c:pt idx="10505">
                  <c:v>42554.835700462965</c:v>
                </c:pt>
                <c:pt idx="10506">
                  <c:v>42554.836047916666</c:v>
                </c:pt>
                <c:pt idx="10507">
                  <c:v>42554.836412268516</c:v>
                </c:pt>
                <c:pt idx="10508">
                  <c:v>42554.836793750001</c:v>
                </c:pt>
                <c:pt idx="10509">
                  <c:v>42554.837175925924</c:v>
                </c:pt>
                <c:pt idx="10510">
                  <c:v>42554.837583101849</c:v>
                </c:pt>
                <c:pt idx="10511">
                  <c:v>42554.837984490739</c:v>
                </c:pt>
                <c:pt idx="10512">
                  <c:v>42554.838412037039</c:v>
                </c:pt>
                <c:pt idx="10513">
                  <c:v>42554.838848611114</c:v>
                </c:pt>
                <c:pt idx="10514">
                  <c:v>42554.839296990744</c:v>
                </c:pt>
                <c:pt idx="10515">
                  <c:v>42554.839728009261</c:v>
                </c:pt>
                <c:pt idx="10516">
                  <c:v>42554.840186111112</c:v>
                </c:pt>
                <c:pt idx="10517">
                  <c:v>42554.84067824074</c:v>
                </c:pt>
                <c:pt idx="10518">
                  <c:v>42554.84122962963</c:v>
                </c:pt>
                <c:pt idx="10519">
                  <c:v>42554.841761111114</c:v>
                </c:pt>
                <c:pt idx="10520">
                  <c:v>42554.84229537037</c:v>
                </c:pt>
                <c:pt idx="10521">
                  <c:v>42554.842901388889</c:v>
                </c:pt>
                <c:pt idx="10522">
                  <c:v>42554.843512268519</c:v>
                </c:pt>
                <c:pt idx="10523">
                  <c:v>42554.844137268519</c:v>
                </c:pt>
                <c:pt idx="10524">
                  <c:v>42554.844747453702</c:v>
                </c:pt>
                <c:pt idx="10525">
                  <c:v>42554.845376157406</c:v>
                </c:pt>
                <c:pt idx="10526">
                  <c:v>42554.846024305552</c:v>
                </c:pt>
                <c:pt idx="10527">
                  <c:v>42554.846672453707</c:v>
                </c:pt>
                <c:pt idx="10528">
                  <c:v>42554.847366898146</c:v>
                </c:pt>
                <c:pt idx="10529">
                  <c:v>42554.848106944446</c:v>
                </c:pt>
                <c:pt idx="10530">
                  <c:v>42554.848835879631</c:v>
                </c:pt>
                <c:pt idx="10531">
                  <c:v>42554.849589120371</c:v>
                </c:pt>
                <c:pt idx="10532">
                  <c:v>42554.850344907405</c:v>
                </c:pt>
                <c:pt idx="10533">
                  <c:v>42554.851110648146</c:v>
                </c:pt>
                <c:pt idx="10534">
                  <c:v>42554.852042824074</c:v>
                </c:pt>
                <c:pt idx="10535">
                  <c:v>42554.85306134259</c:v>
                </c:pt>
                <c:pt idx="10536">
                  <c:v>42554.854075000003</c:v>
                </c:pt>
                <c:pt idx="10537">
                  <c:v>42554.855093981481</c:v>
                </c:pt>
                <c:pt idx="10538">
                  <c:v>42554.856114351853</c:v>
                </c:pt>
                <c:pt idx="10539">
                  <c:v>42554.857135185186</c:v>
                </c:pt>
                <c:pt idx="10540">
                  <c:v>42554.858246296295</c:v>
                </c:pt>
                <c:pt idx="10541">
                  <c:v>42554.859357407404</c:v>
                </c:pt>
                <c:pt idx="10542">
                  <c:v>42554.860557870372</c:v>
                </c:pt>
                <c:pt idx="10543">
                  <c:v>42554.861586805557</c:v>
                </c:pt>
                <c:pt idx="10544">
                  <c:v>42554.862683101848</c:v>
                </c:pt>
                <c:pt idx="10545">
                  <c:v>42554.863736342595</c:v>
                </c:pt>
                <c:pt idx="10546">
                  <c:v>42554.864820370371</c:v>
                </c:pt>
                <c:pt idx="10547">
                  <c:v>42554.865872916664</c:v>
                </c:pt>
                <c:pt idx="10548">
                  <c:v>42554.866903935188</c:v>
                </c:pt>
                <c:pt idx="10549">
                  <c:v>42554.868014814812</c:v>
                </c:pt>
                <c:pt idx="10550">
                  <c:v>42554.86912476852</c:v>
                </c:pt>
                <c:pt idx="10551">
                  <c:v>42554.870250231485</c:v>
                </c:pt>
                <c:pt idx="10552">
                  <c:v>42554.871440509261</c:v>
                </c:pt>
                <c:pt idx="10553">
                  <c:v>42554.872688194446</c:v>
                </c:pt>
                <c:pt idx="10554">
                  <c:v>42554.874012037035</c:v>
                </c:pt>
                <c:pt idx="10555">
                  <c:v>42554.87532939815</c:v>
                </c:pt>
                <c:pt idx="10556">
                  <c:v>42554.876579398151</c:v>
                </c:pt>
                <c:pt idx="10557">
                  <c:v>42554.87801458333</c:v>
                </c:pt>
                <c:pt idx="10558">
                  <c:v>42554.879727546293</c:v>
                </c:pt>
                <c:pt idx="10559">
                  <c:v>42554.881301620371</c:v>
                </c:pt>
                <c:pt idx="10560">
                  <c:v>42554.883476620373</c:v>
                </c:pt>
                <c:pt idx="10561">
                  <c:v>42554.885468055552</c:v>
                </c:pt>
                <c:pt idx="10562">
                  <c:v>42554.887551388892</c:v>
                </c:pt>
                <c:pt idx="10563">
                  <c:v>42554.889727314818</c:v>
                </c:pt>
                <c:pt idx="10564">
                  <c:v>42554.891940972222</c:v>
                </c:pt>
                <c:pt idx="10565">
                  <c:v>42554.894079166668</c:v>
                </c:pt>
                <c:pt idx="10566">
                  <c:v>42554.896486342594</c:v>
                </c:pt>
                <c:pt idx="10567">
                  <c:v>42554.899125231481</c:v>
                </c:pt>
                <c:pt idx="10568">
                  <c:v>42554.901671527776</c:v>
                </c:pt>
                <c:pt idx="10569">
                  <c:v>42554.90426412037</c:v>
                </c:pt>
                <c:pt idx="10570">
                  <c:v>42554.90699560185</c:v>
                </c:pt>
                <c:pt idx="10571">
                  <c:v>42554.909865740738</c:v>
                </c:pt>
                <c:pt idx="10572">
                  <c:v>42554.913384259256</c:v>
                </c:pt>
                <c:pt idx="10573">
                  <c:v>42554.916902777775</c:v>
                </c:pt>
                <c:pt idx="10574">
                  <c:v>42554.920421296294</c:v>
                </c:pt>
                <c:pt idx="10575">
                  <c:v>42554.924217361113</c:v>
                </c:pt>
                <c:pt idx="10576">
                  <c:v>42554.927921064816</c:v>
                </c:pt>
                <c:pt idx="10577">
                  <c:v>42554.931948611113</c:v>
                </c:pt>
                <c:pt idx="10578">
                  <c:v>42554.935744907409</c:v>
                </c:pt>
                <c:pt idx="10579">
                  <c:v>42554.939633796297</c:v>
                </c:pt>
                <c:pt idx="10580">
                  <c:v>42554.943476388886</c:v>
                </c:pt>
                <c:pt idx="10581">
                  <c:v>42554.947596759259</c:v>
                </c:pt>
                <c:pt idx="10582">
                  <c:v>42554.951670601855</c:v>
                </c:pt>
                <c:pt idx="10583">
                  <c:v>42554.955605787036</c:v>
                </c:pt>
                <c:pt idx="10584">
                  <c:v>42554.959679861109</c:v>
                </c:pt>
                <c:pt idx="10585">
                  <c:v>42554.963171064817</c:v>
                </c:pt>
                <c:pt idx="10586">
                  <c:v>42554.963769212962</c:v>
                </c:pt>
                <c:pt idx="10587">
                  <c:v>42554.964355555552</c:v>
                </c:pt>
                <c:pt idx="10588">
                  <c:v>42554.964957407406</c:v>
                </c:pt>
                <c:pt idx="10589">
                  <c:v>42554.965559259261</c:v>
                </c:pt>
                <c:pt idx="10590">
                  <c:v>42554.966161111108</c:v>
                </c:pt>
                <c:pt idx="10591">
                  <c:v>42554.966789814818</c:v>
                </c:pt>
                <c:pt idx="10592">
                  <c:v>42554.967411111109</c:v>
                </c:pt>
                <c:pt idx="10593">
                  <c:v>42554.968032407407</c:v>
                </c:pt>
                <c:pt idx="10594">
                  <c:v>42554.968694212963</c:v>
                </c:pt>
                <c:pt idx="10595">
                  <c:v>42554.969342592594</c:v>
                </c:pt>
                <c:pt idx="10596">
                  <c:v>42554.969992592596</c:v>
                </c:pt>
                <c:pt idx="10597">
                  <c:v>42554.970641435182</c:v>
                </c:pt>
                <c:pt idx="10598">
                  <c:v>42554.971271064816</c:v>
                </c:pt>
                <c:pt idx="10599">
                  <c:v>42554.971901851852</c:v>
                </c:pt>
                <c:pt idx="10600">
                  <c:v>42554.972549999999</c:v>
                </c:pt>
                <c:pt idx="10601">
                  <c:v>42554.973198148145</c:v>
                </c:pt>
                <c:pt idx="10602">
                  <c:v>42554.97383657407</c:v>
                </c:pt>
                <c:pt idx="10603">
                  <c:v>42554.974462962964</c:v>
                </c:pt>
                <c:pt idx="10604">
                  <c:v>42554.975164583331</c:v>
                </c:pt>
                <c:pt idx="10605">
                  <c:v>42554.975811342592</c:v>
                </c:pt>
                <c:pt idx="10606">
                  <c:v>42554.97646273148</c:v>
                </c:pt>
                <c:pt idx="10607">
                  <c:v>42554.977177083332</c:v>
                </c:pt>
                <c:pt idx="10608">
                  <c:v>42554.977873842596</c:v>
                </c:pt>
                <c:pt idx="10609">
                  <c:v>42554.978568287035</c:v>
                </c:pt>
                <c:pt idx="10610">
                  <c:v>42554.979262731482</c:v>
                </c:pt>
                <c:pt idx="10611">
                  <c:v>42554.979957175929</c:v>
                </c:pt>
                <c:pt idx="10612">
                  <c:v>42554.980677546293</c:v>
                </c:pt>
                <c:pt idx="10613">
                  <c:v>42554.981392361115</c:v>
                </c:pt>
                <c:pt idx="10614">
                  <c:v>42554.982124305556</c:v>
                </c:pt>
                <c:pt idx="10615">
                  <c:v>42554.982847453706</c:v>
                </c:pt>
                <c:pt idx="10616">
                  <c:v>42554.98356828704</c:v>
                </c:pt>
                <c:pt idx="10617">
                  <c:v>42554.984309027779</c:v>
                </c:pt>
                <c:pt idx="10618">
                  <c:v>42554.985049768518</c:v>
                </c:pt>
                <c:pt idx="10619">
                  <c:v>42554.98581273148</c:v>
                </c:pt>
                <c:pt idx="10620">
                  <c:v>42554.986600925928</c:v>
                </c:pt>
                <c:pt idx="10621">
                  <c:v>42554.987410416667</c:v>
                </c:pt>
                <c:pt idx="10622">
                  <c:v>42554.988243981483</c:v>
                </c:pt>
                <c:pt idx="10623">
                  <c:v>42554.989123611114</c:v>
                </c:pt>
                <c:pt idx="10624">
                  <c:v>42554.990003472223</c:v>
                </c:pt>
                <c:pt idx="10625">
                  <c:v>42554.990923148151</c:v>
                </c:pt>
                <c:pt idx="10626">
                  <c:v>42554.991843750002</c:v>
                </c:pt>
                <c:pt idx="10627">
                  <c:v>42554.992781018518</c:v>
                </c:pt>
                <c:pt idx="10628">
                  <c:v>42554.993753240742</c:v>
                </c:pt>
                <c:pt idx="10629">
                  <c:v>42554.994755092594</c:v>
                </c:pt>
                <c:pt idx="10630">
                  <c:v>42554.995728472219</c:v>
                </c:pt>
                <c:pt idx="10631">
                  <c:v>42554.996757638888</c:v>
                </c:pt>
                <c:pt idx="10632">
                  <c:v>42554.997774305557</c:v>
                </c:pt>
                <c:pt idx="10633">
                  <c:v>42554.998799537039</c:v>
                </c:pt>
                <c:pt idx="10634">
                  <c:v>42554.999044675926</c:v>
                </c:pt>
                <c:pt idx="10635">
                  <c:v>42554.999055092594</c:v>
                </c:pt>
                <c:pt idx="10636">
                  <c:v>42554.999067592595</c:v>
                </c:pt>
                <c:pt idx="10637">
                  <c:v>42554.999079629626</c:v>
                </c:pt>
                <c:pt idx="10638">
                  <c:v>42554.999091898149</c:v>
                </c:pt>
                <c:pt idx="10639">
                  <c:v>42554.999104166665</c:v>
                </c:pt>
                <c:pt idx="10640">
                  <c:v>42554.999116203704</c:v>
                </c:pt>
                <c:pt idx="10641">
                  <c:v>42554.999128703705</c:v>
                </c:pt>
                <c:pt idx="10642">
                  <c:v>42554.999140972221</c:v>
                </c:pt>
                <c:pt idx="10643">
                  <c:v>42554.999153472221</c:v>
                </c:pt>
                <c:pt idx="10644">
                  <c:v>42554.999165972222</c:v>
                </c:pt>
                <c:pt idx="10645">
                  <c:v>42554.999178240738</c:v>
                </c:pt>
                <c:pt idx="10646">
                  <c:v>42554.999190972223</c:v>
                </c:pt>
                <c:pt idx="10647">
                  <c:v>42554.999203472224</c:v>
                </c:pt>
                <c:pt idx="10648">
                  <c:v>42554.999215972224</c:v>
                </c:pt>
                <c:pt idx="10649">
                  <c:v>42554.999228703702</c:v>
                </c:pt>
                <c:pt idx="10650">
                  <c:v>42554.999241203703</c:v>
                </c:pt>
                <c:pt idx="10651">
                  <c:v>42554.999253935188</c:v>
                </c:pt>
                <c:pt idx="10652">
                  <c:v>42554.999266666666</c:v>
                </c:pt>
                <c:pt idx="10653">
                  <c:v>42554.999279629628</c:v>
                </c:pt>
                <c:pt idx="10654">
                  <c:v>42554.999292361113</c:v>
                </c:pt>
                <c:pt idx="10655">
                  <c:v>42554.999305555553</c:v>
                </c:pt>
                <c:pt idx="10656">
                  <c:v>42554.999318518516</c:v>
                </c:pt>
                <c:pt idx="10657">
                  <c:v>42554.999331712963</c:v>
                </c:pt>
                <c:pt idx="10658">
                  <c:v>42554.99934490741</c:v>
                </c:pt>
                <c:pt idx="10659">
                  <c:v>42554.999358333334</c:v>
                </c:pt>
                <c:pt idx="10660">
                  <c:v>42554.999371759259</c:v>
                </c:pt>
                <c:pt idx="10661">
                  <c:v>42554.999384953706</c:v>
                </c:pt>
                <c:pt idx="10662">
                  <c:v>42554.999398611108</c:v>
                </c:pt>
                <c:pt idx="10663">
                  <c:v>42554.999411805555</c:v>
                </c:pt>
                <c:pt idx="10664">
                  <c:v>42554.999425462964</c:v>
                </c:pt>
                <c:pt idx="10665">
                  <c:v>42554.999439120373</c:v>
                </c:pt>
                <c:pt idx="10666">
                  <c:v>42554.999452777774</c:v>
                </c:pt>
                <c:pt idx="10667">
                  <c:v>42554.999466435183</c:v>
                </c:pt>
                <c:pt idx="10668">
                  <c:v>42554.999718981482</c:v>
                </c:pt>
                <c:pt idx="10669">
                  <c:v>42554.99972615741</c:v>
                </c:pt>
                <c:pt idx="10670">
                  <c:v>42554.999951388891</c:v>
                </c:pt>
                <c:pt idx="10671">
                  <c:v>42554.999994444443</c:v>
                </c:pt>
                <c:pt idx="10672">
                  <c:v>42555.000036342593</c:v>
                </c:pt>
                <c:pt idx="10673">
                  <c:v>42555.000063425927</c:v>
                </c:pt>
                <c:pt idx="10674">
                  <c:v>42555.000071296294</c:v>
                </c:pt>
                <c:pt idx="10675">
                  <c:v>42555.000100462959</c:v>
                </c:pt>
                <c:pt idx="10676">
                  <c:v>42555.00014236111</c:v>
                </c:pt>
                <c:pt idx="10677">
                  <c:v>42555.000184259261</c:v>
                </c:pt>
                <c:pt idx="10678">
                  <c:v>42555.000226157405</c:v>
                </c:pt>
                <c:pt idx="10679">
                  <c:v>42555.000269212964</c:v>
                </c:pt>
                <c:pt idx="10680">
                  <c:v>42555.000312037038</c:v>
                </c:pt>
                <c:pt idx="10681">
                  <c:v>42555.000338888887</c:v>
                </c:pt>
                <c:pt idx="10682">
                  <c:v>42555.0003462963</c:v>
                </c:pt>
                <c:pt idx="10683">
                  <c:v>42555.000374768519</c:v>
                </c:pt>
                <c:pt idx="10684">
                  <c:v>42555.000417129631</c:v>
                </c:pt>
                <c:pt idx="10685">
                  <c:v>42555.000460416668</c:v>
                </c:pt>
                <c:pt idx="10686">
                  <c:v>42555.000504166666</c:v>
                </c:pt>
                <c:pt idx="10687">
                  <c:v>42555.000548379627</c:v>
                </c:pt>
                <c:pt idx="10688">
                  <c:v>42555.000593287034</c:v>
                </c:pt>
                <c:pt idx="10689">
                  <c:v>42555.000638425925</c:v>
                </c:pt>
                <c:pt idx="10690">
                  <c:v>42555.000683564816</c:v>
                </c:pt>
                <c:pt idx="10691">
                  <c:v>42555.000728009261</c:v>
                </c:pt>
                <c:pt idx="10692">
                  <c:v>42555.002456712966</c:v>
                </c:pt>
                <c:pt idx="10693">
                  <c:v>42555.002887499999</c:v>
                </c:pt>
                <c:pt idx="10694">
                  <c:v>42555.002996990741</c:v>
                </c:pt>
                <c:pt idx="10695">
                  <c:v>42555.003083796299</c:v>
                </c:pt>
                <c:pt idx="10696">
                  <c:v>42555.00316226852</c:v>
                </c:pt>
                <c:pt idx="10697">
                  <c:v>42555.003239120371</c:v>
                </c:pt>
                <c:pt idx="10698">
                  <c:v>42555.003307175924</c:v>
                </c:pt>
                <c:pt idx="10699">
                  <c:v>42555.00337337963</c:v>
                </c:pt>
                <c:pt idx="10700">
                  <c:v>42555.003442824076</c:v>
                </c:pt>
                <c:pt idx="10701">
                  <c:v>42555.003507175927</c:v>
                </c:pt>
                <c:pt idx="10702">
                  <c:v>42555.003574537041</c:v>
                </c:pt>
                <c:pt idx="10703">
                  <c:v>42555.003640509261</c:v>
                </c:pt>
                <c:pt idx="10704">
                  <c:v>42555.003705324074</c:v>
                </c:pt>
                <c:pt idx="10705">
                  <c:v>42555.003769907409</c:v>
                </c:pt>
                <c:pt idx="10706">
                  <c:v>42555.003835648145</c:v>
                </c:pt>
                <c:pt idx="10707">
                  <c:v>42555.003902314813</c:v>
                </c:pt>
                <c:pt idx="10708">
                  <c:v>42555.003970370373</c:v>
                </c:pt>
                <c:pt idx="10709">
                  <c:v>42555.004039120373</c:v>
                </c:pt>
                <c:pt idx="10710">
                  <c:v>42555.004109953705</c:v>
                </c:pt>
                <c:pt idx="10711">
                  <c:v>42555.004183564815</c:v>
                </c:pt>
                <c:pt idx="10712">
                  <c:v>42555.004259027781</c:v>
                </c:pt>
                <c:pt idx="10713">
                  <c:v>42555.004335879632</c:v>
                </c:pt>
                <c:pt idx="10714">
                  <c:v>42555.004413657407</c:v>
                </c:pt>
                <c:pt idx="10715">
                  <c:v>42555.004491666667</c:v>
                </c:pt>
                <c:pt idx="10716">
                  <c:v>42555.004567824071</c:v>
                </c:pt>
                <c:pt idx="10717">
                  <c:v>42555.004642361113</c:v>
                </c:pt>
                <c:pt idx="10718">
                  <c:v>42555.004718055556</c:v>
                </c:pt>
                <c:pt idx="10719">
                  <c:v>42555.0047849537</c:v>
                </c:pt>
                <c:pt idx="10720">
                  <c:v>42555.004798379632</c:v>
                </c:pt>
                <c:pt idx="10721">
                  <c:v>42555.004813194442</c:v>
                </c:pt>
                <c:pt idx="10722">
                  <c:v>42555.004827314813</c:v>
                </c:pt>
                <c:pt idx="10723">
                  <c:v>42555.004841898146</c:v>
                </c:pt>
                <c:pt idx="10724">
                  <c:v>42555.004856481479</c:v>
                </c:pt>
                <c:pt idx="10725">
                  <c:v>42555.004870833334</c:v>
                </c:pt>
                <c:pt idx="10726">
                  <c:v>42555.004885416667</c:v>
                </c:pt>
                <c:pt idx="10727">
                  <c:v>42555.0049</c:v>
                </c:pt>
                <c:pt idx="10728">
                  <c:v>42555.004914583333</c:v>
                </c:pt>
                <c:pt idx="10729">
                  <c:v>42555.004929166666</c:v>
                </c:pt>
                <c:pt idx="10730">
                  <c:v>42555.004943749998</c:v>
                </c:pt>
                <c:pt idx="10731">
                  <c:v>42555.004958564816</c:v>
                </c:pt>
                <c:pt idx="10732">
                  <c:v>42555.004973148149</c:v>
                </c:pt>
                <c:pt idx="10733">
                  <c:v>42555.004987962966</c:v>
                </c:pt>
                <c:pt idx="10734">
                  <c:v>42555.005002546299</c:v>
                </c:pt>
                <c:pt idx="10735">
                  <c:v>42555.005017361109</c:v>
                </c:pt>
                <c:pt idx="10736">
                  <c:v>42555.005032175926</c:v>
                </c:pt>
                <c:pt idx="10737">
                  <c:v>42555.005046990744</c:v>
                </c:pt>
                <c:pt idx="10738">
                  <c:v>42555.005061805554</c:v>
                </c:pt>
                <c:pt idx="10739">
                  <c:v>42555.005076620371</c:v>
                </c:pt>
                <c:pt idx="10740">
                  <c:v>42555.005091666666</c:v>
                </c:pt>
                <c:pt idx="10741">
                  <c:v>42555.005106481483</c:v>
                </c:pt>
                <c:pt idx="10742">
                  <c:v>42555.005121527778</c:v>
                </c:pt>
                <c:pt idx="10743">
                  <c:v>42555.005136342596</c:v>
                </c:pt>
                <c:pt idx="10744">
                  <c:v>42555.00515138889</c:v>
                </c:pt>
                <c:pt idx="10745">
                  <c:v>42555.0051662037</c:v>
                </c:pt>
                <c:pt idx="10746">
                  <c:v>42555.005181250002</c:v>
                </c:pt>
                <c:pt idx="10747">
                  <c:v>42555.005196064812</c:v>
                </c:pt>
                <c:pt idx="10748">
                  <c:v>42555.005211111114</c:v>
                </c:pt>
                <c:pt idx="10749">
                  <c:v>42555.005226157409</c:v>
                </c:pt>
                <c:pt idx="10750">
                  <c:v>42555.005241203704</c:v>
                </c:pt>
                <c:pt idx="10751">
                  <c:v>42555.005256249999</c:v>
                </c:pt>
                <c:pt idx="10752">
                  <c:v>42555.005271296293</c:v>
                </c:pt>
                <c:pt idx="10753">
                  <c:v>42555.005286342595</c:v>
                </c:pt>
                <c:pt idx="10754">
                  <c:v>42555.00530138889</c:v>
                </c:pt>
                <c:pt idx="10755">
                  <c:v>42555.005316435185</c:v>
                </c:pt>
                <c:pt idx="10756">
                  <c:v>42555.005331250002</c:v>
                </c:pt>
                <c:pt idx="10757">
                  <c:v>42555.005346296297</c:v>
                </c:pt>
                <c:pt idx="10758">
                  <c:v>42555.005361342592</c:v>
                </c:pt>
                <c:pt idx="10759">
                  <c:v>42555.005399768517</c:v>
                </c:pt>
                <c:pt idx="10760">
                  <c:v>42555.005496064812</c:v>
                </c:pt>
                <c:pt idx="10761">
                  <c:v>42555.005590509259</c:v>
                </c:pt>
                <c:pt idx="10762">
                  <c:v>42555.005689351849</c:v>
                </c:pt>
                <c:pt idx="10763">
                  <c:v>42555.0057900463</c:v>
                </c:pt>
                <c:pt idx="10764">
                  <c:v>42555.005893518515</c:v>
                </c:pt>
                <c:pt idx="10765">
                  <c:v>42555.005997916669</c:v>
                </c:pt>
                <c:pt idx="10766">
                  <c:v>42555.006103240739</c:v>
                </c:pt>
                <c:pt idx="10767">
                  <c:v>42555.006209259256</c:v>
                </c:pt>
                <c:pt idx="10768">
                  <c:v>42555.006312268517</c:v>
                </c:pt>
                <c:pt idx="10769">
                  <c:v>42555.00641736111</c:v>
                </c:pt>
                <c:pt idx="10770">
                  <c:v>42555.006522916665</c:v>
                </c:pt>
                <c:pt idx="10771">
                  <c:v>42555.006632638891</c:v>
                </c:pt>
                <c:pt idx="10772">
                  <c:v>42555.006744675928</c:v>
                </c:pt>
                <c:pt idx="10773">
                  <c:v>42555.006854861109</c:v>
                </c:pt>
                <c:pt idx="10774">
                  <c:v>42555.006967592592</c:v>
                </c:pt>
                <c:pt idx="10775">
                  <c:v>42555.007078472219</c:v>
                </c:pt>
                <c:pt idx="10776">
                  <c:v>42555.007189583332</c:v>
                </c:pt>
                <c:pt idx="10777">
                  <c:v>42555.007304166669</c:v>
                </c:pt>
                <c:pt idx="10778">
                  <c:v>42555.007422222225</c:v>
                </c:pt>
                <c:pt idx="10779">
                  <c:v>42555.007543518521</c:v>
                </c:pt>
                <c:pt idx="10780">
                  <c:v>42555.007666203703</c:v>
                </c:pt>
                <c:pt idx="10781">
                  <c:v>42555.007787731483</c:v>
                </c:pt>
                <c:pt idx="10782">
                  <c:v>42555.007907870371</c:v>
                </c:pt>
                <c:pt idx="10783">
                  <c:v>42555.008029861114</c:v>
                </c:pt>
                <c:pt idx="10784">
                  <c:v>42555.008157638891</c:v>
                </c:pt>
                <c:pt idx="10785">
                  <c:v>42555.008289351848</c:v>
                </c:pt>
                <c:pt idx="10786">
                  <c:v>42555.00842337963</c:v>
                </c:pt>
                <c:pt idx="10787">
                  <c:v>42555.008557638888</c:v>
                </c:pt>
                <c:pt idx="10788">
                  <c:v>42555.008700694445</c:v>
                </c:pt>
                <c:pt idx="10789">
                  <c:v>42555.008843750002</c:v>
                </c:pt>
                <c:pt idx="10790">
                  <c:v>42555.008991898147</c:v>
                </c:pt>
                <c:pt idx="10791">
                  <c:v>42555.009141203707</c:v>
                </c:pt>
                <c:pt idx="10792">
                  <c:v>42555.009292824077</c:v>
                </c:pt>
                <c:pt idx="10793">
                  <c:v>42555.009443981478</c:v>
                </c:pt>
                <c:pt idx="10794">
                  <c:v>42555.009600231482</c:v>
                </c:pt>
                <c:pt idx="10795">
                  <c:v>42555.009755555555</c:v>
                </c:pt>
                <c:pt idx="10796">
                  <c:v>42555.009918055555</c:v>
                </c:pt>
                <c:pt idx="10797">
                  <c:v>42555.010084953705</c:v>
                </c:pt>
                <c:pt idx="10798">
                  <c:v>42555.010253009263</c:v>
                </c:pt>
                <c:pt idx="10799">
                  <c:v>42555.010427314817</c:v>
                </c:pt>
                <c:pt idx="10800">
                  <c:v>42555.010613194441</c:v>
                </c:pt>
                <c:pt idx="10801">
                  <c:v>42555.010796064817</c:v>
                </c:pt>
                <c:pt idx="10802">
                  <c:v>42555.010975231482</c:v>
                </c:pt>
                <c:pt idx="10803">
                  <c:v>42555.011160416667</c:v>
                </c:pt>
                <c:pt idx="10804">
                  <c:v>42555.011362962963</c:v>
                </c:pt>
                <c:pt idx="10805">
                  <c:v>42555.011572453703</c:v>
                </c:pt>
                <c:pt idx="10806">
                  <c:v>42555.01177986111</c:v>
                </c:pt>
                <c:pt idx="10807">
                  <c:v>42555.011973148146</c:v>
                </c:pt>
                <c:pt idx="10808">
                  <c:v>42555.012178935183</c:v>
                </c:pt>
                <c:pt idx="10809">
                  <c:v>42555.012410416668</c:v>
                </c:pt>
                <c:pt idx="10810">
                  <c:v>42555.012670601849</c:v>
                </c:pt>
                <c:pt idx="10811">
                  <c:v>42555.012935879633</c:v>
                </c:pt>
                <c:pt idx="10812">
                  <c:v>42555.013173611114</c:v>
                </c:pt>
                <c:pt idx="10813">
                  <c:v>42555.013453009262</c:v>
                </c:pt>
                <c:pt idx="10814">
                  <c:v>42555.01372800926</c:v>
                </c:pt>
                <c:pt idx="10815">
                  <c:v>42555.014000925927</c:v>
                </c:pt>
                <c:pt idx="10816">
                  <c:v>42555.014250694447</c:v>
                </c:pt>
                <c:pt idx="10817">
                  <c:v>42555.014526851854</c:v>
                </c:pt>
                <c:pt idx="10818">
                  <c:v>42555.014817824071</c:v>
                </c:pt>
                <c:pt idx="10819">
                  <c:v>42555.015127777777</c:v>
                </c:pt>
                <c:pt idx="10820">
                  <c:v>42555.015404166668</c:v>
                </c:pt>
                <c:pt idx="10821">
                  <c:v>42555.01571388889</c:v>
                </c:pt>
                <c:pt idx="10822">
                  <c:v>42555.016041435185</c:v>
                </c:pt>
                <c:pt idx="10823">
                  <c:v>42555.016365972224</c:v>
                </c:pt>
                <c:pt idx="10824">
                  <c:v>42555.016698611114</c:v>
                </c:pt>
                <c:pt idx="10825">
                  <c:v>42555.017052546296</c:v>
                </c:pt>
                <c:pt idx="10826">
                  <c:v>42555.017385648149</c:v>
                </c:pt>
                <c:pt idx="10827">
                  <c:v>42555.017724305559</c:v>
                </c:pt>
                <c:pt idx="10828">
                  <c:v>42555.01810115741</c:v>
                </c:pt>
                <c:pt idx="10829">
                  <c:v>42555.018453240744</c:v>
                </c:pt>
                <c:pt idx="10830">
                  <c:v>42555.018845370367</c:v>
                </c:pt>
                <c:pt idx="10831">
                  <c:v>42555.01925740741</c:v>
                </c:pt>
                <c:pt idx="10832">
                  <c:v>42555.019678009259</c:v>
                </c:pt>
                <c:pt idx="10833">
                  <c:v>42555.020134027778</c:v>
                </c:pt>
                <c:pt idx="10834">
                  <c:v>42555.020558101853</c:v>
                </c:pt>
                <c:pt idx="10835">
                  <c:v>42555.021043055553</c:v>
                </c:pt>
                <c:pt idx="10836">
                  <c:v>42555.021462731478</c:v>
                </c:pt>
                <c:pt idx="10837">
                  <c:v>42555.021958333331</c:v>
                </c:pt>
                <c:pt idx="10838">
                  <c:v>42555.02244537037</c:v>
                </c:pt>
                <c:pt idx="10839">
                  <c:v>42555.023009027776</c:v>
                </c:pt>
                <c:pt idx="10840">
                  <c:v>42555.023519675924</c:v>
                </c:pt>
                <c:pt idx="10841">
                  <c:v>42555.024067361112</c:v>
                </c:pt>
                <c:pt idx="10842">
                  <c:v>42555.024621759258</c:v>
                </c:pt>
                <c:pt idx="10843">
                  <c:v>42555.025187962965</c:v>
                </c:pt>
                <c:pt idx="10844">
                  <c:v>42555.025743055558</c:v>
                </c:pt>
                <c:pt idx="10845">
                  <c:v>42555.026425231481</c:v>
                </c:pt>
                <c:pt idx="10846">
                  <c:v>42555.027084490743</c:v>
                </c:pt>
                <c:pt idx="10847">
                  <c:v>42555.027766435189</c:v>
                </c:pt>
                <c:pt idx="10848">
                  <c:v>42555.028454629632</c:v>
                </c:pt>
                <c:pt idx="10849">
                  <c:v>42555.029169212961</c:v>
                </c:pt>
                <c:pt idx="10850">
                  <c:v>42555.030034722222</c:v>
                </c:pt>
                <c:pt idx="10851">
                  <c:v>42555.030909490742</c:v>
                </c:pt>
                <c:pt idx="10852">
                  <c:v>42555.031761805556</c:v>
                </c:pt>
                <c:pt idx="10853">
                  <c:v>42555.032617592595</c:v>
                </c:pt>
                <c:pt idx="10854">
                  <c:v>42555.033501388891</c:v>
                </c:pt>
                <c:pt idx="10855">
                  <c:v>42555.034446990743</c:v>
                </c:pt>
                <c:pt idx="10856">
                  <c:v>42555.035405324074</c:v>
                </c:pt>
                <c:pt idx="10857">
                  <c:v>42555.036386111111</c:v>
                </c:pt>
                <c:pt idx="10858">
                  <c:v>42555.037387037039</c:v>
                </c:pt>
                <c:pt idx="10859">
                  <c:v>42555.038408564818</c:v>
                </c:pt>
                <c:pt idx="10860">
                  <c:v>42555.039446990741</c:v>
                </c:pt>
                <c:pt idx="10861">
                  <c:v>42555.040506018522</c:v>
                </c:pt>
                <c:pt idx="10862">
                  <c:v>42555.041612499997</c:v>
                </c:pt>
                <c:pt idx="10863">
                  <c:v>42555.042687499998</c:v>
                </c:pt>
                <c:pt idx="10864">
                  <c:v>42555.043931712964</c:v>
                </c:pt>
                <c:pt idx="10865">
                  <c:v>42555.045348611115</c:v>
                </c:pt>
                <c:pt idx="10866">
                  <c:v>42555.046749305555</c:v>
                </c:pt>
                <c:pt idx="10867">
                  <c:v>42555.048148611109</c:v>
                </c:pt>
                <c:pt idx="10868">
                  <c:v>42555.04976574074</c:v>
                </c:pt>
                <c:pt idx="10869">
                  <c:v>42555.05151597222</c:v>
                </c:pt>
                <c:pt idx="10870">
                  <c:v>42555.053134490743</c:v>
                </c:pt>
                <c:pt idx="10871">
                  <c:v>42555.054956018517</c:v>
                </c:pt>
                <c:pt idx="10872">
                  <c:v>42555.056900231481</c:v>
                </c:pt>
                <c:pt idx="10873">
                  <c:v>42555.058747916664</c:v>
                </c:pt>
                <c:pt idx="10874">
                  <c:v>42555.060603935184</c:v>
                </c:pt>
                <c:pt idx="10875">
                  <c:v>42555.062494212965</c:v>
                </c:pt>
                <c:pt idx="10876">
                  <c:v>42555.064353935188</c:v>
                </c:pt>
                <c:pt idx="10877">
                  <c:v>42555.066576157406</c:v>
                </c:pt>
                <c:pt idx="10878">
                  <c:v>42555.068890972223</c:v>
                </c:pt>
                <c:pt idx="10879">
                  <c:v>42555.071298148148</c:v>
                </c:pt>
                <c:pt idx="10880">
                  <c:v>42555.073798148151</c:v>
                </c:pt>
                <c:pt idx="10881">
                  <c:v>42555.076344444446</c:v>
                </c:pt>
                <c:pt idx="10882">
                  <c:v>42555.07889074074</c:v>
                </c:pt>
                <c:pt idx="10883">
                  <c:v>42555.081437037035</c:v>
                </c:pt>
                <c:pt idx="10884">
                  <c:v>42555.084121990738</c:v>
                </c:pt>
                <c:pt idx="10885">
                  <c:v>42555.087409027779</c:v>
                </c:pt>
                <c:pt idx="10886">
                  <c:v>42555.090696064814</c:v>
                </c:pt>
                <c:pt idx="10887">
                  <c:v>42555.094075694447</c:v>
                </c:pt>
                <c:pt idx="10888">
                  <c:v>42555.097640509259</c:v>
                </c:pt>
                <c:pt idx="10889">
                  <c:v>42555.1011125</c:v>
                </c:pt>
                <c:pt idx="10890">
                  <c:v>42555.104816203704</c:v>
                </c:pt>
                <c:pt idx="10891">
                  <c:v>42555.108751388892</c:v>
                </c:pt>
                <c:pt idx="10892">
                  <c:v>42555.112593749996</c:v>
                </c:pt>
                <c:pt idx="10893">
                  <c:v>42555.116760416669</c:v>
                </c:pt>
                <c:pt idx="10894">
                  <c:v>42555.121621296297</c:v>
                </c:pt>
                <c:pt idx="10895">
                  <c:v>42555.126667592594</c:v>
                </c:pt>
                <c:pt idx="10896">
                  <c:v>42555.131760416669</c:v>
                </c:pt>
                <c:pt idx="10897">
                  <c:v>42555.136991435182</c:v>
                </c:pt>
                <c:pt idx="10898">
                  <c:v>42555.142500694441</c:v>
                </c:pt>
                <c:pt idx="10899">
                  <c:v>42555.147963657408</c:v>
                </c:pt>
                <c:pt idx="10900">
                  <c:v>42555.153796759259</c:v>
                </c:pt>
                <c:pt idx="10901">
                  <c:v>42555.159815277781</c:v>
                </c:pt>
                <c:pt idx="10902">
                  <c:v>42555.166990972219</c:v>
                </c:pt>
                <c:pt idx="10903">
                  <c:v>42555.175139120372</c:v>
                </c:pt>
                <c:pt idx="10904">
                  <c:v>42555.183194675927</c:v>
                </c:pt>
                <c:pt idx="10905">
                  <c:v>42555.192453703705</c:v>
                </c:pt>
                <c:pt idx="10906">
                  <c:v>42555.202916435184</c:v>
                </c:pt>
                <c:pt idx="10907">
                  <c:v>42555.21249953704</c:v>
                </c:pt>
                <c:pt idx="10908">
                  <c:v>42555.22180486111</c:v>
                </c:pt>
                <c:pt idx="10909">
                  <c:v>42555.236341666663</c:v>
                </c:pt>
                <c:pt idx="10910">
                  <c:v>42555.249813657407</c:v>
                </c:pt>
                <c:pt idx="10911">
                  <c:v>42555.261202314818</c:v>
                </c:pt>
                <c:pt idx="10912">
                  <c:v>42555.271618981482</c:v>
                </c:pt>
                <c:pt idx="10913">
                  <c:v>42555.284211342594</c:v>
                </c:pt>
                <c:pt idx="10914">
                  <c:v>42555.297359259261</c:v>
                </c:pt>
                <c:pt idx="10915">
                  <c:v>42555.300682638888</c:v>
                </c:pt>
                <c:pt idx="10916">
                  <c:v>42555.300705555557</c:v>
                </c:pt>
                <c:pt idx="10917">
                  <c:v>42555.300729861112</c:v>
                </c:pt>
                <c:pt idx="10918">
                  <c:v>42555.300754629628</c:v>
                </c:pt>
                <c:pt idx="10919">
                  <c:v>42555.30077962963</c:v>
                </c:pt>
                <c:pt idx="10920">
                  <c:v>42555.300805092593</c:v>
                </c:pt>
                <c:pt idx="10921">
                  <c:v>42555.300830555556</c:v>
                </c:pt>
                <c:pt idx="10922">
                  <c:v>42555.300856250004</c:v>
                </c:pt>
                <c:pt idx="10923">
                  <c:v>42555.300881944444</c:v>
                </c:pt>
                <c:pt idx="10924">
                  <c:v>42555.300907870369</c:v>
                </c:pt>
                <c:pt idx="10925">
                  <c:v>42555.300934027779</c:v>
                </c:pt>
                <c:pt idx="10926">
                  <c:v>42555.300960185188</c:v>
                </c:pt>
                <c:pt idx="10927">
                  <c:v>42555.300986574075</c:v>
                </c:pt>
                <c:pt idx="10928">
                  <c:v>42555.301012731485</c:v>
                </c:pt>
                <c:pt idx="10929">
                  <c:v>42555.301039120372</c:v>
                </c:pt>
                <c:pt idx="10930">
                  <c:v>42555.30106597222</c:v>
                </c:pt>
                <c:pt idx="10931">
                  <c:v>42555.301092361115</c:v>
                </c:pt>
                <c:pt idx="10932">
                  <c:v>42555.301118518517</c:v>
                </c:pt>
                <c:pt idx="10933">
                  <c:v>42555.301144675926</c:v>
                </c:pt>
                <c:pt idx="10934">
                  <c:v>42555.301171296298</c:v>
                </c:pt>
                <c:pt idx="10935">
                  <c:v>42555.301197916669</c:v>
                </c:pt>
                <c:pt idx="10936">
                  <c:v>42555.301224537034</c:v>
                </c:pt>
                <c:pt idx="10937">
                  <c:v>42555.30125138889</c:v>
                </c:pt>
                <c:pt idx="10938">
                  <c:v>42555.301278472223</c:v>
                </c:pt>
                <c:pt idx="10939">
                  <c:v>42555.301305555557</c:v>
                </c:pt>
                <c:pt idx="10940">
                  <c:v>42555.30133263889</c:v>
                </c:pt>
                <c:pt idx="10941">
                  <c:v>42555.301359722223</c:v>
                </c:pt>
                <c:pt idx="10942">
                  <c:v>42555.301386805557</c:v>
                </c:pt>
                <c:pt idx="10943">
                  <c:v>42555.30141388889</c:v>
                </c:pt>
                <c:pt idx="10944">
                  <c:v>42555.301440972224</c:v>
                </c:pt>
                <c:pt idx="10945">
                  <c:v>42555.301468287034</c:v>
                </c:pt>
                <c:pt idx="10946">
                  <c:v>42555.30149513889</c:v>
                </c:pt>
                <c:pt idx="10947">
                  <c:v>42555.301522222224</c:v>
                </c:pt>
                <c:pt idx="10948">
                  <c:v>42555.301549305557</c:v>
                </c:pt>
                <c:pt idx="10949">
                  <c:v>42555.301576620368</c:v>
                </c:pt>
                <c:pt idx="10950">
                  <c:v>42555.301603935186</c:v>
                </c:pt>
                <c:pt idx="10951">
                  <c:v>42555.301631249997</c:v>
                </c:pt>
                <c:pt idx="10952">
                  <c:v>42555.30165833333</c:v>
                </c:pt>
                <c:pt idx="10953">
                  <c:v>42555.30168611111</c:v>
                </c:pt>
                <c:pt idx="10954">
                  <c:v>42555.301713657405</c:v>
                </c:pt>
                <c:pt idx="10955">
                  <c:v>42555.301741203701</c:v>
                </c:pt>
                <c:pt idx="10956">
                  <c:v>42555.301768750003</c:v>
                </c:pt>
                <c:pt idx="10957">
                  <c:v>42555.301796296299</c:v>
                </c:pt>
                <c:pt idx="10958">
                  <c:v>42555.301823842594</c:v>
                </c:pt>
                <c:pt idx="10959">
                  <c:v>42555.301851157405</c:v>
                </c:pt>
                <c:pt idx="10960">
                  <c:v>42555.301879166669</c:v>
                </c:pt>
                <c:pt idx="10961">
                  <c:v>42555.306016435185</c:v>
                </c:pt>
                <c:pt idx="10962">
                  <c:v>42555.31055347222</c:v>
                </c:pt>
                <c:pt idx="10963">
                  <c:v>42555.311644907408</c:v>
                </c:pt>
                <c:pt idx="10964">
                  <c:v>42555.311689120368</c:v>
                </c:pt>
                <c:pt idx="10965">
                  <c:v>42555.311734490744</c:v>
                </c:pt>
                <c:pt idx="10966">
                  <c:v>42555.311777314811</c:v>
                </c:pt>
                <c:pt idx="10967">
                  <c:v>42555.311821064817</c:v>
                </c:pt>
                <c:pt idx="10968">
                  <c:v>42555.311865740739</c:v>
                </c:pt>
                <c:pt idx="10969">
                  <c:v>42555.311909490738</c:v>
                </c:pt>
                <c:pt idx="10970">
                  <c:v>42555.311953703706</c:v>
                </c:pt>
                <c:pt idx="10971">
                  <c:v>42555.312359027776</c:v>
                </c:pt>
                <c:pt idx="10972">
                  <c:v>42555.315989120369</c:v>
                </c:pt>
                <c:pt idx="10973">
                  <c:v>42555.315997916667</c:v>
                </c:pt>
                <c:pt idx="10974">
                  <c:v>42555.316005092594</c:v>
                </c:pt>
                <c:pt idx="10975">
                  <c:v>42555.316012268515</c:v>
                </c:pt>
                <c:pt idx="10976">
                  <c:v>42555.316019444443</c:v>
                </c:pt>
                <c:pt idx="10977">
                  <c:v>42555.317160879633</c:v>
                </c:pt>
                <c:pt idx="10978">
                  <c:v>42555.317168518515</c:v>
                </c:pt>
                <c:pt idx="10979">
                  <c:v>42555.317174999996</c:v>
                </c:pt>
                <c:pt idx="10980">
                  <c:v>42555.317181944447</c:v>
                </c:pt>
                <c:pt idx="10981">
                  <c:v>42555.31718888889</c:v>
                </c:pt>
                <c:pt idx="10982">
                  <c:v>42555.317195601849</c:v>
                </c:pt>
                <c:pt idx="10983">
                  <c:v>42555.317203240738</c:v>
                </c:pt>
                <c:pt idx="10984">
                  <c:v>42555.317423842593</c:v>
                </c:pt>
                <c:pt idx="10985">
                  <c:v>42555.317431249998</c:v>
                </c:pt>
                <c:pt idx="10986">
                  <c:v>42555.31743865741</c:v>
                </c:pt>
                <c:pt idx="10987">
                  <c:v>42555.317448379632</c:v>
                </c:pt>
                <c:pt idx="10988">
                  <c:v>42555.318566898146</c:v>
                </c:pt>
                <c:pt idx="10989">
                  <c:v>42555.318668749998</c:v>
                </c:pt>
                <c:pt idx="10990">
                  <c:v>42555.318679398151</c:v>
                </c:pt>
                <c:pt idx="10991">
                  <c:v>42555.318691898145</c:v>
                </c:pt>
                <c:pt idx="10992">
                  <c:v>42555.319877546295</c:v>
                </c:pt>
                <c:pt idx="10993">
                  <c:v>42555.319893981483</c:v>
                </c:pt>
                <c:pt idx="10994">
                  <c:v>42555.319913657404</c:v>
                </c:pt>
                <c:pt idx="10995">
                  <c:v>42555.31993287037</c:v>
                </c:pt>
                <c:pt idx="10996">
                  <c:v>42555.319952314814</c:v>
                </c:pt>
                <c:pt idx="10997">
                  <c:v>42555.319971296296</c:v>
                </c:pt>
                <c:pt idx="10998">
                  <c:v>42555.31999074074</c:v>
                </c:pt>
                <c:pt idx="10999">
                  <c:v>42555.320010185183</c:v>
                </c:pt>
                <c:pt idx="11000">
                  <c:v>42555.320029861112</c:v>
                </c:pt>
                <c:pt idx="11001">
                  <c:v>42555.32004953704</c:v>
                </c:pt>
                <c:pt idx="11002">
                  <c:v>42555.320069212961</c:v>
                </c:pt>
                <c:pt idx="11003">
                  <c:v>42555.320089351851</c:v>
                </c:pt>
                <c:pt idx="11004">
                  <c:v>42555.320109490742</c:v>
                </c:pt>
                <c:pt idx="11005">
                  <c:v>42555.32012916667</c:v>
                </c:pt>
                <c:pt idx="11006">
                  <c:v>42555.320149305553</c:v>
                </c:pt>
                <c:pt idx="11007">
                  <c:v>42555.320169444443</c:v>
                </c:pt>
                <c:pt idx="11008">
                  <c:v>42555.320189583334</c:v>
                </c:pt>
                <c:pt idx="11009">
                  <c:v>42555.320209722224</c:v>
                </c:pt>
                <c:pt idx="11010">
                  <c:v>42555.320230092591</c:v>
                </c:pt>
                <c:pt idx="11011">
                  <c:v>42555.320250462966</c:v>
                </c:pt>
                <c:pt idx="11012">
                  <c:v>42555.320270833334</c:v>
                </c:pt>
                <c:pt idx="11013">
                  <c:v>42555.320291435186</c:v>
                </c:pt>
                <c:pt idx="11014">
                  <c:v>42555.320312037038</c:v>
                </c:pt>
                <c:pt idx="11015">
                  <c:v>42555.320428472223</c:v>
                </c:pt>
                <c:pt idx="11016">
                  <c:v>42555.320440740739</c:v>
                </c:pt>
                <c:pt idx="11017">
                  <c:v>42555.320455324072</c:v>
                </c:pt>
                <c:pt idx="11018">
                  <c:v>42555.320469212966</c:v>
                </c:pt>
                <c:pt idx="11019">
                  <c:v>42555.320483796299</c:v>
                </c:pt>
                <c:pt idx="11020">
                  <c:v>42555.320497916669</c:v>
                </c:pt>
                <c:pt idx="11021">
                  <c:v>42555.320512268518</c:v>
                </c:pt>
                <c:pt idx="11022">
                  <c:v>42555.32052685185</c:v>
                </c:pt>
                <c:pt idx="11023">
                  <c:v>42555.320541435183</c:v>
                </c:pt>
                <c:pt idx="11024">
                  <c:v>42555.320556018516</c:v>
                </c:pt>
                <c:pt idx="11025">
                  <c:v>42555.320570833333</c:v>
                </c:pt>
                <c:pt idx="11026">
                  <c:v>42555.320585648151</c:v>
                </c:pt>
                <c:pt idx="11027">
                  <c:v>42555.320600462961</c:v>
                </c:pt>
                <c:pt idx="11028">
                  <c:v>42555.320615277778</c:v>
                </c:pt>
                <c:pt idx="11029">
                  <c:v>42555.320629861111</c:v>
                </c:pt>
                <c:pt idx="11030">
                  <c:v>42555.320644444444</c:v>
                </c:pt>
                <c:pt idx="11031">
                  <c:v>42555.320659490739</c:v>
                </c:pt>
                <c:pt idx="11032">
                  <c:v>42555.321238425924</c:v>
                </c:pt>
                <c:pt idx="11033">
                  <c:v>42555.321249537039</c:v>
                </c:pt>
                <c:pt idx="11034">
                  <c:v>42555.321262500001</c:v>
                </c:pt>
                <c:pt idx="11035">
                  <c:v>42555.321274768517</c:v>
                </c:pt>
                <c:pt idx="11036">
                  <c:v>42555.321287268518</c:v>
                </c:pt>
                <c:pt idx="11037">
                  <c:v>42555.321300000003</c:v>
                </c:pt>
                <c:pt idx="11038">
                  <c:v>42555.321312499997</c:v>
                </c:pt>
                <c:pt idx="11039">
                  <c:v>42555.321325231482</c:v>
                </c:pt>
                <c:pt idx="11040">
                  <c:v>42555.32133796296</c:v>
                </c:pt>
                <c:pt idx="11041">
                  <c:v>42555.321350694445</c:v>
                </c:pt>
                <c:pt idx="11042">
                  <c:v>42555.321363657407</c:v>
                </c:pt>
                <c:pt idx="11043">
                  <c:v>42555.321376388885</c:v>
                </c:pt>
                <c:pt idx="11044">
                  <c:v>42555.321389351855</c:v>
                </c:pt>
                <c:pt idx="11045">
                  <c:v>42555.321402314818</c:v>
                </c:pt>
                <c:pt idx="11046">
                  <c:v>42555.32141527778</c:v>
                </c:pt>
                <c:pt idx="11047">
                  <c:v>42555.321428009258</c:v>
                </c:pt>
                <c:pt idx="11048">
                  <c:v>42555.32144097222</c:v>
                </c:pt>
                <c:pt idx="11049">
                  <c:v>42555.321453935183</c:v>
                </c:pt>
                <c:pt idx="11050">
                  <c:v>42555.321466898145</c:v>
                </c:pt>
                <c:pt idx="11051">
                  <c:v>42555.321479861108</c:v>
                </c:pt>
                <c:pt idx="11052">
                  <c:v>42555.32149282407</c:v>
                </c:pt>
                <c:pt idx="11053">
                  <c:v>42555.321506018518</c:v>
                </c:pt>
                <c:pt idx="11054">
                  <c:v>42555.32151898148</c:v>
                </c:pt>
                <c:pt idx="11055">
                  <c:v>42555.321532175927</c:v>
                </c:pt>
                <c:pt idx="11056">
                  <c:v>42555.321545370367</c:v>
                </c:pt>
                <c:pt idx="11057">
                  <c:v>42555.321558564814</c:v>
                </c:pt>
                <c:pt idx="11058">
                  <c:v>42555.321571759261</c:v>
                </c:pt>
                <c:pt idx="11059">
                  <c:v>42555.321584722224</c:v>
                </c:pt>
                <c:pt idx="11060">
                  <c:v>42555.321598148148</c:v>
                </c:pt>
                <c:pt idx="11061">
                  <c:v>42555.321611342595</c:v>
                </c:pt>
                <c:pt idx="11062">
                  <c:v>42555.321624537035</c:v>
                </c:pt>
                <c:pt idx="11063">
                  <c:v>42555.321637962959</c:v>
                </c:pt>
                <c:pt idx="11064">
                  <c:v>42555.321651157406</c:v>
                </c:pt>
                <c:pt idx="11065">
                  <c:v>42555.321664583331</c:v>
                </c:pt>
                <c:pt idx="11066">
                  <c:v>42555.321678009263</c:v>
                </c:pt>
                <c:pt idx="11067">
                  <c:v>42555.321691203702</c:v>
                </c:pt>
                <c:pt idx="11068">
                  <c:v>42555.321704629627</c:v>
                </c:pt>
                <c:pt idx="11069">
                  <c:v>42555.321717824074</c:v>
                </c:pt>
                <c:pt idx="11070">
                  <c:v>42555.321731249998</c:v>
                </c:pt>
                <c:pt idx="11071">
                  <c:v>42555.321744212961</c:v>
                </c:pt>
                <c:pt idx="11072">
                  <c:v>42555.321757638892</c:v>
                </c:pt>
                <c:pt idx="11073">
                  <c:v>42555.321770833332</c:v>
                </c:pt>
                <c:pt idx="11074">
                  <c:v>42555.321784027779</c:v>
                </c:pt>
                <c:pt idx="11075">
                  <c:v>42555.321797453704</c:v>
                </c:pt>
                <c:pt idx="11076">
                  <c:v>42555.321810648151</c:v>
                </c:pt>
                <c:pt idx="11077">
                  <c:v>42555.321824074075</c:v>
                </c:pt>
                <c:pt idx="11078">
                  <c:v>42555.3218375</c:v>
                </c:pt>
                <c:pt idx="11079">
                  <c:v>42555.321851157409</c:v>
                </c:pt>
                <c:pt idx="11080">
                  <c:v>42555.321864583333</c:v>
                </c:pt>
                <c:pt idx="11081">
                  <c:v>42555.321878009257</c:v>
                </c:pt>
                <c:pt idx="11082">
                  <c:v>42555.321891435182</c:v>
                </c:pt>
                <c:pt idx="11083">
                  <c:v>42555.321908101854</c:v>
                </c:pt>
                <c:pt idx="11084">
                  <c:v>42555.321934259257</c:v>
                </c:pt>
                <c:pt idx="11085">
                  <c:v>42555.321948842589</c:v>
                </c:pt>
                <c:pt idx="11086">
                  <c:v>42555.32195902778</c:v>
                </c:pt>
                <c:pt idx="11087">
                  <c:v>42555.322110879628</c:v>
                </c:pt>
                <c:pt idx="11088">
                  <c:v>42555.322120370372</c:v>
                </c:pt>
                <c:pt idx="11089">
                  <c:v>42555.322131712965</c:v>
                </c:pt>
                <c:pt idx="11090">
                  <c:v>42555.32214236111</c:v>
                </c:pt>
                <c:pt idx="11091">
                  <c:v>42555.322153009256</c:v>
                </c:pt>
                <c:pt idx="11092">
                  <c:v>42555.322163657409</c:v>
                </c:pt>
                <c:pt idx="11093">
                  <c:v>42555.322174537039</c:v>
                </c:pt>
                <c:pt idx="11094">
                  <c:v>42555.32218541667</c:v>
                </c:pt>
                <c:pt idx="11095">
                  <c:v>42555.322196064815</c:v>
                </c:pt>
                <c:pt idx="11096">
                  <c:v>42555.322207175923</c:v>
                </c:pt>
                <c:pt idx="11097">
                  <c:v>42555.322217824076</c:v>
                </c:pt>
                <c:pt idx="11098">
                  <c:v>42555.322228472221</c:v>
                </c:pt>
                <c:pt idx="11099">
                  <c:v>42555.322239120367</c:v>
                </c:pt>
                <c:pt idx="11100">
                  <c:v>42555.322249999997</c:v>
                </c:pt>
                <c:pt idx="11101">
                  <c:v>42555.322260879628</c:v>
                </c:pt>
                <c:pt idx="11102">
                  <c:v>42555.322271759258</c:v>
                </c:pt>
                <c:pt idx="11103">
                  <c:v>42555.322282870373</c:v>
                </c:pt>
                <c:pt idx="11104">
                  <c:v>42555.32229398148</c:v>
                </c:pt>
                <c:pt idx="11105">
                  <c:v>42555.322305092595</c:v>
                </c:pt>
                <c:pt idx="11106">
                  <c:v>42555.322316203703</c:v>
                </c:pt>
                <c:pt idx="11107">
                  <c:v>42555.322327083333</c:v>
                </c:pt>
                <c:pt idx="11108">
                  <c:v>42555.323171064818</c:v>
                </c:pt>
                <c:pt idx="11109">
                  <c:v>42555.323221527775</c:v>
                </c:pt>
                <c:pt idx="11110">
                  <c:v>42555.323240740741</c:v>
                </c:pt>
                <c:pt idx="11111">
                  <c:v>42555.323261111109</c:v>
                </c:pt>
                <c:pt idx="11112">
                  <c:v>42555.323281712961</c:v>
                </c:pt>
                <c:pt idx="11113">
                  <c:v>42555.323299999996</c:v>
                </c:pt>
                <c:pt idx="11114">
                  <c:v>42555.323307407409</c:v>
                </c:pt>
                <c:pt idx="11115">
                  <c:v>42555.323315740738</c:v>
                </c:pt>
                <c:pt idx="11116">
                  <c:v>42555.33240486111</c:v>
                </c:pt>
                <c:pt idx="11117">
                  <c:v>42555.343145370367</c:v>
                </c:pt>
                <c:pt idx="11118">
                  <c:v>42555.355737731479</c:v>
                </c:pt>
                <c:pt idx="11119">
                  <c:v>42555.367499074076</c:v>
                </c:pt>
                <c:pt idx="11120">
                  <c:v>42555.367534259261</c:v>
                </c:pt>
                <c:pt idx="11121">
                  <c:v>42555.367563425927</c:v>
                </c:pt>
                <c:pt idx="11122">
                  <c:v>42555.367588657406</c:v>
                </c:pt>
                <c:pt idx="11123">
                  <c:v>42555.367614120369</c:v>
                </c:pt>
                <c:pt idx="11124">
                  <c:v>42555.36763912037</c:v>
                </c:pt>
                <c:pt idx="11125">
                  <c:v>42555.367663888886</c:v>
                </c:pt>
                <c:pt idx="11126">
                  <c:v>42555.36768935185</c:v>
                </c:pt>
                <c:pt idx="11127">
                  <c:v>42555.367715277775</c:v>
                </c:pt>
                <c:pt idx="11128">
                  <c:v>42555.36774050926</c:v>
                </c:pt>
                <c:pt idx="11129">
                  <c:v>42555.367766435185</c:v>
                </c:pt>
                <c:pt idx="11130">
                  <c:v>42555.36779236111</c:v>
                </c:pt>
                <c:pt idx="11131">
                  <c:v>42555.367957870367</c:v>
                </c:pt>
                <c:pt idx="11132">
                  <c:v>42555.367975925925</c:v>
                </c:pt>
                <c:pt idx="11133">
                  <c:v>42555.367997685185</c:v>
                </c:pt>
                <c:pt idx="11134">
                  <c:v>42555.368018981484</c:v>
                </c:pt>
                <c:pt idx="11135">
                  <c:v>42555.368040277775</c:v>
                </c:pt>
                <c:pt idx="11136">
                  <c:v>42555.368061574074</c:v>
                </c:pt>
                <c:pt idx="11137">
                  <c:v>42555.368083333335</c:v>
                </c:pt>
                <c:pt idx="11138">
                  <c:v>42555.368105324073</c:v>
                </c:pt>
                <c:pt idx="11139">
                  <c:v>42555.368127314818</c:v>
                </c:pt>
                <c:pt idx="11140">
                  <c:v>42555.368149305556</c:v>
                </c:pt>
                <c:pt idx="11141">
                  <c:v>42555.370320833332</c:v>
                </c:pt>
                <c:pt idx="11142">
                  <c:v>42555.379996527779</c:v>
                </c:pt>
                <c:pt idx="11143">
                  <c:v>42555.390488657409</c:v>
                </c:pt>
                <c:pt idx="11144">
                  <c:v>42555.402635185186</c:v>
                </c:pt>
                <c:pt idx="11145">
                  <c:v>42555.418446759257</c:v>
                </c:pt>
                <c:pt idx="11146">
                  <c:v>42555.438699305552</c:v>
                </c:pt>
                <c:pt idx="11147">
                  <c:v>42555.454486111114</c:v>
                </c:pt>
                <c:pt idx="11148">
                  <c:v>42555.456013888892</c:v>
                </c:pt>
                <c:pt idx="11149">
                  <c:v>42555.457428935188</c:v>
                </c:pt>
                <c:pt idx="11150">
                  <c:v>42555.458348842592</c:v>
                </c:pt>
                <c:pt idx="11151">
                  <c:v>42555.459182870371</c:v>
                </c:pt>
                <c:pt idx="11152">
                  <c:v>42555.460158101851</c:v>
                </c:pt>
                <c:pt idx="11153">
                  <c:v>42555.461199074074</c:v>
                </c:pt>
                <c:pt idx="11154">
                  <c:v>42555.462191203704</c:v>
                </c:pt>
                <c:pt idx="11155">
                  <c:v>42555.463188425929</c:v>
                </c:pt>
                <c:pt idx="11156">
                  <c:v>42555.464134490743</c:v>
                </c:pt>
                <c:pt idx="11157">
                  <c:v>42555.46517314815</c:v>
                </c:pt>
                <c:pt idx="11158">
                  <c:v>42555.466615509256</c:v>
                </c:pt>
                <c:pt idx="11159">
                  <c:v>42555.467891898152</c:v>
                </c:pt>
                <c:pt idx="11160">
                  <c:v>42555.46810046296</c:v>
                </c:pt>
                <c:pt idx="11161">
                  <c:v>42555.468179861113</c:v>
                </c:pt>
                <c:pt idx="11162">
                  <c:v>42555.468240046299</c:v>
                </c:pt>
                <c:pt idx="11163">
                  <c:v>42555.468294212966</c:v>
                </c:pt>
                <c:pt idx="11164">
                  <c:v>42555.468340740743</c:v>
                </c:pt>
                <c:pt idx="11165">
                  <c:v>42555.468380787039</c:v>
                </c:pt>
                <c:pt idx="11166">
                  <c:v>42555.468415972224</c:v>
                </c:pt>
                <c:pt idx="11167">
                  <c:v>42555.468450462962</c:v>
                </c:pt>
                <c:pt idx="11168">
                  <c:v>42555.468484490739</c:v>
                </c:pt>
                <c:pt idx="11169">
                  <c:v>42555.468520833332</c:v>
                </c:pt>
                <c:pt idx="11170">
                  <c:v>42555.46855578704</c:v>
                </c:pt>
                <c:pt idx="11171">
                  <c:v>42555.468590972225</c:v>
                </c:pt>
                <c:pt idx="11172">
                  <c:v>42555.468626388887</c:v>
                </c:pt>
                <c:pt idx="11173">
                  <c:v>42555.468661342595</c:v>
                </c:pt>
                <c:pt idx="11174">
                  <c:v>42555.468697222219</c:v>
                </c:pt>
                <c:pt idx="11175">
                  <c:v>42555.468735185183</c:v>
                </c:pt>
                <c:pt idx="11176">
                  <c:v>42555.468773148146</c:v>
                </c:pt>
                <c:pt idx="11177">
                  <c:v>42555.46880949074</c:v>
                </c:pt>
                <c:pt idx="11178">
                  <c:v>42555.468845833333</c:v>
                </c:pt>
                <c:pt idx="11179">
                  <c:v>42555.468880787033</c:v>
                </c:pt>
                <c:pt idx="11180">
                  <c:v>42555.468918981482</c:v>
                </c:pt>
                <c:pt idx="11181">
                  <c:v>42555.468957407407</c:v>
                </c:pt>
                <c:pt idx="11182">
                  <c:v>42555.468997453703</c:v>
                </c:pt>
                <c:pt idx="11183">
                  <c:v>42555.469037499999</c:v>
                </c:pt>
                <c:pt idx="11184">
                  <c:v>42555.469077314818</c:v>
                </c:pt>
                <c:pt idx="11185">
                  <c:v>42555.469118749999</c:v>
                </c:pt>
                <c:pt idx="11186">
                  <c:v>42555.469158564818</c:v>
                </c:pt>
                <c:pt idx="11187">
                  <c:v>42555.469199768515</c:v>
                </c:pt>
                <c:pt idx="11188">
                  <c:v>42555.469242129628</c:v>
                </c:pt>
                <c:pt idx="11189">
                  <c:v>42555.469285648149</c:v>
                </c:pt>
                <c:pt idx="11190">
                  <c:v>42555.469329861109</c:v>
                </c:pt>
                <c:pt idx="11191">
                  <c:v>42555.469375462962</c:v>
                </c:pt>
                <c:pt idx="11192">
                  <c:v>42555.469421759262</c:v>
                </c:pt>
                <c:pt idx="11193">
                  <c:v>42555.469469444448</c:v>
                </c:pt>
                <c:pt idx="11194">
                  <c:v>42555.469521064813</c:v>
                </c:pt>
                <c:pt idx="11195">
                  <c:v>42555.469568981483</c:v>
                </c:pt>
                <c:pt idx="11196">
                  <c:v>42555.469619444448</c:v>
                </c:pt>
                <c:pt idx="11197">
                  <c:v>42555.469668750004</c:v>
                </c:pt>
                <c:pt idx="11198">
                  <c:v>42555.469716898151</c:v>
                </c:pt>
                <c:pt idx="11199">
                  <c:v>42555.469769907409</c:v>
                </c:pt>
                <c:pt idx="11200">
                  <c:v>42555.469821527775</c:v>
                </c:pt>
                <c:pt idx="11201">
                  <c:v>42555.469881712961</c:v>
                </c:pt>
                <c:pt idx="11202">
                  <c:v>42555.469936805559</c:v>
                </c:pt>
                <c:pt idx="11203">
                  <c:v>42555.469995370368</c:v>
                </c:pt>
                <c:pt idx="11204">
                  <c:v>42555.470054166668</c:v>
                </c:pt>
                <c:pt idx="11205">
                  <c:v>42555.470110648152</c:v>
                </c:pt>
                <c:pt idx="11206">
                  <c:v>42555.4701712963</c:v>
                </c:pt>
                <c:pt idx="11207">
                  <c:v>42555.470230787039</c:v>
                </c:pt>
                <c:pt idx="11208">
                  <c:v>42555.470290740741</c:v>
                </c:pt>
                <c:pt idx="11209">
                  <c:v>42555.470351157404</c:v>
                </c:pt>
                <c:pt idx="11210">
                  <c:v>42555.470411342591</c:v>
                </c:pt>
                <c:pt idx="11211">
                  <c:v>42555.470482175922</c:v>
                </c:pt>
                <c:pt idx="11212">
                  <c:v>42555.470560185182</c:v>
                </c:pt>
                <c:pt idx="11213">
                  <c:v>42555.470638657411</c:v>
                </c:pt>
                <c:pt idx="11214">
                  <c:v>42555.470719444442</c:v>
                </c:pt>
                <c:pt idx="11215">
                  <c:v>42555.470802314812</c:v>
                </c:pt>
                <c:pt idx="11216">
                  <c:v>42555.470884722221</c:v>
                </c:pt>
                <c:pt idx="11217">
                  <c:v>42555.470972916664</c:v>
                </c:pt>
                <c:pt idx="11218">
                  <c:v>42555.471054166665</c:v>
                </c:pt>
                <c:pt idx="11219">
                  <c:v>42555.471139120367</c:v>
                </c:pt>
                <c:pt idx="11220">
                  <c:v>42555.471218749997</c:v>
                </c:pt>
                <c:pt idx="11221">
                  <c:v>42555.471300925929</c:v>
                </c:pt>
                <c:pt idx="11222">
                  <c:v>42555.471382638891</c:v>
                </c:pt>
                <c:pt idx="11223">
                  <c:v>42555.47146458333</c:v>
                </c:pt>
                <c:pt idx="11224">
                  <c:v>42555.471548842594</c:v>
                </c:pt>
                <c:pt idx="11225">
                  <c:v>42555.471634953705</c:v>
                </c:pt>
                <c:pt idx="11226">
                  <c:v>42555.47173125</c:v>
                </c:pt>
                <c:pt idx="11227">
                  <c:v>42555.471824074077</c:v>
                </c:pt>
                <c:pt idx="11228">
                  <c:v>42555.471919444448</c:v>
                </c:pt>
                <c:pt idx="11229">
                  <c:v>42555.472020370369</c:v>
                </c:pt>
                <c:pt idx="11230">
                  <c:v>42555.472118750004</c:v>
                </c:pt>
                <c:pt idx="11231">
                  <c:v>42555.472217361108</c:v>
                </c:pt>
                <c:pt idx="11232">
                  <c:v>42555.472321064815</c:v>
                </c:pt>
                <c:pt idx="11233">
                  <c:v>42555.472430092595</c:v>
                </c:pt>
                <c:pt idx="11234">
                  <c:v>42555.472553009262</c:v>
                </c:pt>
                <c:pt idx="11235">
                  <c:v>42555.472680324077</c:v>
                </c:pt>
                <c:pt idx="11236">
                  <c:v>42555.47280625</c:v>
                </c:pt>
                <c:pt idx="11237">
                  <c:v>42555.472948842595</c:v>
                </c:pt>
                <c:pt idx="11238">
                  <c:v>42555.473104629629</c:v>
                </c:pt>
                <c:pt idx="11239">
                  <c:v>42555.47326111111</c:v>
                </c:pt>
                <c:pt idx="11240">
                  <c:v>42555.473414120373</c:v>
                </c:pt>
                <c:pt idx="11241">
                  <c:v>42555.473570138885</c:v>
                </c:pt>
                <c:pt idx="11242">
                  <c:v>42555.473731944447</c:v>
                </c:pt>
                <c:pt idx="11243">
                  <c:v>42555.473884027779</c:v>
                </c:pt>
                <c:pt idx="11244">
                  <c:v>42555.47404976852</c:v>
                </c:pt>
                <c:pt idx="11245">
                  <c:v>42555.474212037036</c:v>
                </c:pt>
                <c:pt idx="11246">
                  <c:v>42555.474380324071</c:v>
                </c:pt>
                <c:pt idx="11247">
                  <c:v>42555.474544907411</c:v>
                </c:pt>
                <c:pt idx="11248">
                  <c:v>42555.47471736111</c:v>
                </c:pt>
                <c:pt idx="11249">
                  <c:v>42555.474884953706</c:v>
                </c:pt>
                <c:pt idx="11250">
                  <c:v>42555.475052083333</c:v>
                </c:pt>
                <c:pt idx="11251">
                  <c:v>42555.47522083333</c:v>
                </c:pt>
                <c:pt idx="11252">
                  <c:v>42555.475395833331</c:v>
                </c:pt>
                <c:pt idx="11253">
                  <c:v>42555.475583333333</c:v>
                </c:pt>
                <c:pt idx="11254">
                  <c:v>42555.475782175927</c:v>
                </c:pt>
                <c:pt idx="11255">
                  <c:v>42555.475983564815</c:v>
                </c:pt>
                <c:pt idx="11256">
                  <c:v>42555.47618888889</c:v>
                </c:pt>
                <c:pt idx="11257">
                  <c:v>42555.476398379629</c:v>
                </c:pt>
                <c:pt idx="11258">
                  <c:v>42555.476611805556</c:v>
                </c:pt>
                <c:pt idx="11259">
                  <c:v>42555.476842361109</c:v>
                </c:pt>
                <c:pt idx="11260">
                  <c:v>42555.477107407409</c:v>
                </c:pt>
                <c:pt idx="11261">
                  <c:v>42555.47735601852</c:v>
                </c:pt>
                <c:pt idx="11262">
                  <c:v>42555.477658796299</c:v>
                </c:pt>
                <c:pt idx="11263">
                  <c:v>42555.477953472226</c:v>
                </c:pt>
                <c:pt idx="11264">
                  <c:v>42555.478298379632</c:v>
                </c:pt>
                <c:pt idx="11265">
                  <c:v>42555.478638425928</c:v>
                </c:pt>
                <c:pt idx="11266">
                  <c:v>42555.478994907404</c:v>
                </c:pt>
                <c:pt idx="11267">
                  <c:v>42555.47936041667</c:v>
                </c:pt>
                <c:pt idx="11268">
                  <c:v>42555.479902314815</c:v>
                </c:pt>
                <c:pt idx="11269">
                  <c:v>42555.480427546296</c:v>
                </c:pt>
                <c:pt idx="11270">
                  <c:v>42555.480965509261</c:v>
                </c:pt>
                <c:pt idx="11271">
                  <c:v>42555.481549305558</c:v>
                </c:pt>
                <c:pt idx="11272">
                  <c:v>42555.48212453704</c:v>
                </c:pt>
                <c:pt idx="11273">
                  <c:v>42555.482898148148</c:v>
                </c:pt>
                <c:pt idx="11274">
                  <c:v>42555.483606018519</c:v>
                </c:pt>
                <c:pt idx="11275">
                  <c:v>42555.484439351851</c:v>
                </c:pt>
                <c:pt idx="11276">
                  <c:v>42555.485264351853</c:v>
                </c:pt>
                <c:pt idx="11277">
                  <c:v>42555.486013425929</c:v>
                </c:pt>
                <c:pt idx="11278">
                  <c:v>42555.486840046295</c:v>
                </c:pt>
                <c:pt idx="11279">
                  <c:v>42555.487518287038</c:v>
                </c:pt>
                <c:pt idx="11280">
                  <c:v>42555.488268981484</c:v>
                </c:pt>
                <c:pt idx="11281">
                  <c:v>42555.488960648145</c:v>
                </c:pt>
                <c:pt idx="11282">
                  <c:v>42555.489716898148</c:v>
                </c:pt>
                <c:pt idx="11283">
                  <c:v>42555.490457870372</c:v>
                </c:pt>
                <c:pt idx="11284">
                  <c:v>42555.491281481482</c:v>
                </c:pt>
                <c:pt idx="11285">
                  <c:v>42555.492124305558</c:v>
                </c:pt>
                <c:pt idx="11286">
                  <c:v>42555.492957638889</c:v>
                </c:pt>
                <c:pt idx="11287">
                  <c:v>42555.493744675929</c:v>
                </c:pt>
                <c:pt idx="11288">
                  <c:v>42555.494624305553</c:v>
                </c:pt>
                <c:pt idx="11289">
                  <c:v>42555.495781712962</c:v>
                </c:pt>
                <c:pt idx="11290">
                  <c:v>42555.497216898148</c:v>
                </c:pt>
                <c:pt idx="11291">
                  <c:v>42555.499068750003</c:v>
                </c:pt>
                <c:pt idx="11292">
                  <c:v>42555.501383564813</c:v>
                </c:pt>
                <c:pt idx="11293">
                  <c:v>42555.503458101855</c:v>
                </c:pt>
                <c:pt idx="11294">
                  <c:v>42555.505642592594</c:v>
                </c:pt>
                <c:pt idx="11295">
                  <c:v>42555.507587037035</c:v>
                </c:pt>
                <c:pt idx="11296">
                  <c:v>42555.509670370368</c:v>
                </c:pt>
                <c:pt idx="11297">
                  <c:v>42555.5117537037</c:v>
                </c:pt>
                <c:pt idx="11298">
                  <c:v>42555.513790740741</c:v>
                </c:pt>
                <c:pt idx="11299">
                  <c:v>42555.515724537036</c:v>
                </c:pt>
                <c:pt idx="11300">
                  <c:v>42555.517749999999</c:v>
                </c:pt>
                <c:pt idx="11301">
                  <c:v>42555.519855324077</c:v>
                </c:pt>
                <c:pt idx="11302">
                  <c:v>42555.521643749998</c:v>
                </c:pt>
                <c:pt idx="11303">
                  <c:v>42555.522308796295</c:v>
                </c:pt>
                <c:pt idx="11304">
                  <c:v>42555.522426157404</c:v>
                </c:pt>
                <c:pt idx="11305">
                  <c:v>42555.522501851854</c:v>
                </c:pt>
                <c:pt idx="11306">
                  <c:v>42555.522559259261</c:v>
                </c:pt>
                <c:pt idx="11307">
                  <c:v>42555.522608796295</c:v>
                </c:pt>
                <c:pt idx="11308">
                  <c:v>42555.522656944442</c:v>
                </c:pt>
                <c:pt idx="11309">
                  <c:v>42555.522696064814</c:v>
                </c:pt>
                <c:pt idx="11310">
                  <c:v>42555.522735185186</c:v>
                </c:pt>
                <c:pt idx="11311">
                  <c:v>42555.522773842589</c:v>
                </c:pt>
                <c:pt idx="11312">
                  <c:v>42555.522813425923</c:v>
                </c:pt>
                <c:pt idx="11313">
                  <c:v>42555.522850000001</c:v>
                </c:pt>
                <c:pt idx="11314">
                  <c:v>42555.522885185186</c:v>
                </c:pt>
                <c:pt idx="11315">
                  <c:v>42555.522920601848</c:v>
                </c:pt>
                <c:pt idx="11316">
                  <c:v>42555.522955555556</c:v>
                </c:pt>
                <c:pt idx="11317">
                  <c:v>42555.522990509256</c:v>
                </c:pt>
                <c:pt idx="11318">
                  <c:v>42555.52302523148</c:v>
                </c:pt>
                <c:pt idx="11319">
                  <c:v>42555.523062499997</c:v>
                </c:pt>
                <c:pt idx="11320">
                  <c:v>42555.523099768521</c:v>
                </c:pt>
                <c:pt idx="11321">
                  <c:v>42555.523135648145</c:v>
                </c:pt>
                <c:pt idx="11322">
                  <c:v>42555.523172453701</c:v>
                </c:pt>
                <c:pt idx="11323">
                  <c:v>42555.523209722225</c:v>
                </c:pt>
                <c:pt idx="11324">
                  <c:v>42555.523246759258</c:v>
                </c:pt>
                <c:pt idx="11325">
                  <c:v>42555.52328587963</c:v>
                </c:pt>
                <c:pt idx="11326">
                  <c:v>42555.523324305555</c:v>
                </c:pt>
                <c:pt idx="11327">
                  <c:v>42555.523363425928</c:v>
                </c:pt>
                <c:pt idx="11328">
                  <c:v>42555.52340578704</c:v>
                </c:pt>
                <c:pt idx="11329">
                  <c:v>42555.523446990737</c:v>
                </c:pt>
                <c:pt idx="11330">
                  <c:v>42555.523488888888</c:v>
                </c:pt>
                <c:pt idx="11331">
                  <c:v>42555.523529398146</c:v>
                </c:pt>
                <c:pt idx="11332">
                  <c:v>42555.523571759259</c:v>
                </c:pt>
                <c:pt idx="11333">
                  <c:v>42555.523613888887</c:v>
                </c:pt>
                <c:pt idx="11334">
                  <c:v>42555.523657407408</c:v>
                </c:pt>
                <c:pt idx="11335">
                  <c:v>42555.523701388891</c:v>
                </c:pt>
                <c:pt idx="11336">
                  <c:v>42555.523747916668</c:v>
                </c:pt>
                <c:pt idx="11337">
                  <c:v>42555.523794212961</c:v>
                </c:pt>
                <c:pt idx="11338">
                  <c:v>42555.523838425928</c:v>
                </c:pt>
                <c:pt idx="11339">
                  <c:v>42555.523886574076</c:v>
                </c:pt>
                <c:pt idx="11340">
                  <c:v>42555.523932175929</c:v>
                </c:pt>
                <c:pt idx="11341">
                  <c:v>42555.523978240744</c:v>
                </c:pt>
                <c:pt idx="11342">
                  <c:v>42555.524026157407</c:v>
                </c:pt>
                <c:pt idx="11343">
                  <c:v>42555.524073379631</c:v>
                </c:pt>
                <c:pt idx="11344">
                  <c:v>42555.524122453702</c:v>
                </c:pt>
                <c:pt idx="11345">
                  <c:v>42555.524173148151</c:v>
                </c:pt>
                <c:pt idx="11346">
                  <c:v>42555.524222916669</c:v>
                </c:pt>
                <c:pt idx="11347">
                  <c:v>42555.524274768519</c:v>
                </c:pt>
                <c:pt idx="11348">
                  <c:v>42555.524323148151</c:v>
                </c:pt>
                <c:pt idx="11349">
                  <c:v>42555.524375694447</c:v>
                </c:pt>
                <c:pt idx="11350">
                  <c:v>42555.52443287037</c:v>
                </c:pt>
                <c:pt idx="11351">
                  <c:v>42555.524488425923</c:v>
                </c:pt>
                <c:pt idx="11352">
                  <c:v>42555.524542824074</c:v>
                </c:pt>
                <c:pt idx="11353">
                  <c:v>42555.52459976852</c:v>
                </c:pt>
                <c:pt idx="11354">
                  <c:v>42555.524658101851</c:v>
                </c:pt>
                <c:pt idx="11355">
                  <c:v>42555.524717824075</c:v>
                </c:pt>
                <c:pt idx="11356">
                  <c:v>42555.524775231483</c:v>
                </c:pt>
                <c:pt idx="11357">
                  <c:v>42555.524833101852</c:v>
                </c:pt>
                <c:pt idx="11358">
                  <c:v>42555.52489212963</c:v>
                </c:pt>
                <c:pt idx="11359">
                  <c:v>42555.524951157407</c:v>
                </c:pt>
                <c:pt idx="11360">
                  <c:v>42555.525011805556</c:v>
                </c:pt>
                <c:pt idx="11361">
                  <c:v>42555.525072685188</c:v>
                </c:pt>
                <c:pt idx="11362">
                  <c:v>42555.525132407405</c:v>
                </c:pt>
                <c:pt idx="11363">
                  <c:v>42555.525192824076</c:v>
                </c:pt>
                <c:pt idx="11364">
                  <c:v>42555.525257638888</c:v>
                </c:pt>
                <c:pt idx="11365">
                  <c:v>42555.5253212963</c:v>
                </c:pt>
                <c:pt idx="11366">
                  <c:v>42555.525389351853</c:v>
                </c:pt>
                <c:pt idx="11367">
                  <c:v>42555.525457175929</c:v>
                </c:pt>
                <c:pt idx="11368">
                  <c:v>42555.525525925928</c:v>
                </c:pt>
                <c:pt idx="11369">
                  <c:v>42555.525596064814</c:v>
                </c:pt>
                <c:pt idx="11370">
                  <c:v>42555.525670601855</c:v>
                </c:pt>
                <c:pt idx="11371">
                  <c:v>42555.525744907405</c:v>
                </c:pt>
                <c:pt idx="11372">
                  <c:v>42555.525821064817</c:v>
                </c:pt>
                <c:pt idx="11373">
                  <c:v>42555.525898148146</c:v>
                </c:pt>
                <c:pt idx="11374">
                  <c:v>42555.525982407409</c:v>
                </c:pt>
                <c:pt idx="11375">
                  <c:v>42555.52606689815</c:v>
                </c:pt>
                <c:pt idx="11376">
                  <c:v>42555.526148842589</c:v>
                </c:pt>
                <c:pt idx="11377">
                  <c:v>42555.52622939815</c:v>
                </c:pt>
                <c:pt idx="11378">
                  <c:v>42555.526314583331</c:v>
                </c:pt>
                <c:pt idx="11379">
                  <c:v>42555.526407175923</c:v>
                </c:pt>
                <c:pt idx="11380">
                  <c:v>42555.526500231485</c:v>
                </c:pt>
                <c:pt idx="11381">
                  <c:v>42555.526603472223</c:v>
                </c:pt>
                <c:pt idx="11382">
                  <c:v>42555.526710416663</c:v>
                </c:pt>
                <c:pt idx="11383">
                  <c:v>42555.526824768516</c:v>
                </c:pt>
                <c:pt idx="11384">
                  <c:v>42555.526934259258</c:v>
                </c:pt>
                <c:pt idx="11385">
                  <c:v>42555.527053240738</c:v>
                </c:pt>
                <c:pt idx="11386">
                  <c:v>42555.52717523148</c:v>
                </c:pt>
                <c:pt idx="11387">
                  <c:v>42555.527300462963</c:v>
                </c:pt>
                <c:pt idx="11388">
                  <c:v>42555.52743101852</c:v>
                </c:pt>
                <c:pt idx="11389">
                  <c:v>42555.527561574076</c:v>
                </c:pt>
                <c:pt idx="11390">
                  <c:v>42555.527725694446</c:v>
                </c:pt>
                <c:pt idx="11391">
                  <c:v>42555.527896990738</c:v>
                </c:pt>
                <c:pt idx="11392">
                  <c:v>42555.528064583334</c:v>
                </c:pt>
                <c:pt idx="11393">
                  <c:v>42555.528229629628</c:v>
                </c:pt>
                <c:pt idx="11394">
                  <c:v>42555.528391898151</c:v>
                </c:pt>
                <c:pt idx="11395">
                  <c:v>42555.528559027778</c:v>
                </c:pt>
                <c:pt idx="11396">
                  <c:v>42555.528736574073</c:v>
                </c:pt>
                <c:pt idx="11397">
                  <c:v>42555.528921296296</c:v>
                </c:pt>
                <c:pt idx="11398">
                  <c:v>42555.529107175927</c:v>
                </c:pt>
                <c:pt idx="11399">
                  <c:v>42555.529345833333</c:v>
                </c:pt>
                <c:pt idx="11400">
                  <c:v>42555.529631018515</c:v>
                </c:pt>
                <c:pt idx="11401">
                  <c:v>42555.52994375</c:v>
                </c:pt>
                <c:pt idx="11402">
                  <c:v>42555.530271759257</c:v>
                </c:pt>
                <c:pt idx="11403">
                  <c:v>42555.530653240741</c:v>
                </c:pt>
                <c:pt idx="11404">
                  <c:v>42555.530738657406</c:v>
                </c:pt>
                <c:pt idx="11405">
                  <c:v>42555.530765740739</c:v>
                </c:pt>
                <c:pt idx="11406">
                  <c:v>42555.530794212966</c:v>
                </c:pt>
                <c:pt idx="11407">
                  <c:v>42555.530821064815</c:v>
                </c:pt>
                <c:pt idx="11408">
                  <c:v>42555.530850000003</c:v>
                </c:pt>
                <c:pt idx="11409">
                  <c:v>42555.530879166668</c:v>
                </c:pt>
                <c:pt idx="11410">
                  <c:v>42555.530908796296</c:v>
                </c:pt>
                <c:pt idx="11411">
                  <c:v>42555.530937731484</c:v>
                </c:pt>
                <c:pt idx="11412">
                  <c:v>42555.530962037039</c:v>
                </c:pt>
                <c:pt idx="11413">
                  <c:v>42555.53098703704</c:v>
                </c:pt>
                <c:pt idx="11414">
                  <c:v>42555.531012037034</c:v>
                </c:pt>
                <c:pt idx="11415">
                  <c:v>42555.53103726852</c:v>
                </c:pt>
                <c:pt idx="11416">
                  <c:v>42555.53106296296</c:v>
                </c:pt>
                <c:pt idx="11417">
                  <c:v>42555.531088657408</c:v>
                </c:pt>
                <c:pt idx="11418">
                  <c:v>42555.531114351848</c:v>
                </c:pt>
                <c:pt idx="11419">
                  <c:v>42555.531140509258</c:v>
                </c:pt>
                <c:pt idx="11420">
                  <c:v>42555.531166898145</c:v>
                </c:pt>
                <c:pt idx="11421">
                  <c:v>42555.531195601849</c:v>
                </c:pt>
                <c:pt idx="11422">
                  <c:v>42555.531222916667</c:v>
                </c:pt>
                <c:pt idx="11423">
                  <c:v>42555.531250231485</c:v>
                </c:pt>
                <c:pt idx="11424">
                  <c:v>42555.53127777778</c:v>
                </c:pt>
                <c:pt idx="11425">
                  <c:v>42555.531305324075</c:v>
                </c:pt>
                <c:pt idx="11426">
                  <c:v>42555.531331018516</c:v>
                </c:pt>
                <c:pt idx="11427">
                  <c:v>42555.531357870372</c:v>
                </c:pt>
                <c:pt idx="11428">
                  <c:v>42555.531384259259</c:v>
                </c:pt>
                <c:pt idx="11429">
                  <c:v>42555.531410648146</c:v>
                </c:pt>
                <c:pt idx="11430">
                  <c:v>42555.531437268517</c:v>
                </c:pt>
                <c:pt idx="11431">
                  <c:v>42555.531464120373</c:v>
                </c:pt>
                <c:pt idx="11432">
                  <c:v>42555.531490972222</c:v>
                </c:pt>
                <c:pt idx="11433">
                  <c:v>42555.5315162037</c:v>
                </c:pt>
                <c:pt idx="11434">
                  <c:v>42555.53153148148</c:v>
                </c:pt>
                <c:pt idx="11435">
                  <c:v>42555.531545601851</c:v>
                </c:pt>
                <c:pt idx="11436">
                  <c:v>42555.531560185183</c:v>
                </c:pt>
                <c:pt idx="11437">
                  <c:v>42555.531574768516</c:v>
                </c:pt>
                <c:pt idx="11438">
                  <c:v>42555.531589120372</c:v>
                </c:pt>
                <c:pt idx="11439">
                  <c:v>42555.531603703705</c:v>
                </c:pt>
                <c:pt idx="11440">
                  <c:v>42555.531617824076</c:v>
                </c:pt>
                <c:pt idx="11441">
                  <c:v>42555.531631944446</c:v>
                </c:pt>
                <c:pt idx="11442">
                  <c:v>42555.531646064817</c:v>
                </c:pt>
                <c:pt idx="11443">
                  <c:v>42555.53166064815</c:v>
                </c:pt>
                <c:pt idx="11444">
                  <c:v>42555.531674999998</c:v>
                </c:pt>
                <c:pt idx="11445">
                  <c:v>42555.531689351854</c:v>
                </c:pt>
                <c:pt idx="11446">
                  <c:v>42555.531703703702</c:v>
                </c:pt>
                <c:pt idx="11447">
                  <c:v>42555.531718055558</c:v>
                </c:pt>
                <c:pt idx="11448">
                  <c:v>42555.531732870368</c:v>
                </c:pt>
                <c:pt idx="11449">
                  <c:v>42555.531747453701</c:v>
                </c:pt>
                <c:pt idx="11450">
                  <c:v>42555.531762500003</c:v>
                </c:pt>
                <c:pt idx="11451">
                  <c:v>42555.531947222225</c:v>
                </c:pt>
                <c:pt idx="11452">
                  <c:v>42555.532401388889</c:v>
                </c:pt>
                <c:pt idx="11453">
                  <c:v>42555.532853935183</c:v>
                </c:pt>
                <c:pt idx="11454">
                  <c:v>42555.53287314815</c:v>
                </c:pt>
                <c:pt idx="11455">
                  <c:v>42555.532886574074</c:v>
                </c:pt>
                <c:pt idx="11456">
                  <c:v>42555.532899768521</c:v>
                </c:pt>
                <c:pt idx="11457">
                  <c:v>42555.532913194445</c:v>
                </c:pt>
                <c:pt idx="11458">
                  <c:v>42555.53292662037</c:v>
                </c:pt>
                <c:pt idx="11459">
                  <c:v>42555.532940277779</c:v>
                </c:pt>
                <c:pt idx="11460">
                  <c:v>42555.532954166665</c:v>
                </c:pt>
                <c:pt idx="11461">
                  <c:v>42555.532968287036</c:v>
                </c:pt>
                <c:pt idx="11462">
                  <c:v>42555.532982638892</c:v>
                </c:pt>
                <c:pt idx="11463">
                  <c:v>42555.532996527778</c:v>
                </c:pt>
                <c:pt idx="11464">
                  <c:v>42555.533010879626</c:v>
                </c:pt>
                <c:pt idx="11465">
                  <c:v>42555.533025694443</c:v>
                </c:pt>
                <c:pt idx="11466">
                  <c:v>42555.533040740738</c:v>
                </c:pt>
                <c:pt idx="11467">
                  <c:v>42555.533057407411</c:v>
                </c:pt>
                <c:pt idx="11468">
                  <c:v>42555.533074074076</c:v>
                </c:pt>
                <c:pt idx="11469">
                  <c:v>42555.533360879628</c:v>
                </c:pt>
                <c:pt idx="11470">
                  <c:v>42555.533405787035</c:v>
                </c:pt>
                <c:pt idx="11471">
                  <c:v>42555.533418981482</c:v>
                </c:pt>
                <c:pt idx="11472">
                  <c:v>42555.533434490739</c:v>
                </c:pt>
                <c:pt idx="11473">
                  <c:v>42555.533449768518</c:v>
                </c:pt>
                <c:pt idx="11474">
                  <c:v>42555.533465277775</c:v>
                </c:pt>
                <c:pt idx="11475">
                  <c:v>42555.533481018516</c:v>
                </c:pt>
                <c:pt idx="11476">
                  <c:v>42555.533497453704</c:v>
                </c:pt>
                <c:pt idx="11477">
                  <c:v>42555.533513888891</c:v>
                </c:pt>
                <c:pt idx="11478">
                  <c:v>42555.533530092594</c:v>
                </c:pt>
                <c:pt idx="11479">
                  <c:v>42555.533546527775</c:v>
                </c:pt>
                <c:pt idx="11480">
                  <c:v>42555.533562962963</c:v>
                </c:pt>
                <c:pt idx="11481">
                  <c:v>42555.533579861112</c:v>
                </c:pt>
                <c:pt idx="11482">
                  <c:v>42555.533596990739</c:v>
                </c:pt>
                <c:pt idx="11483">
                  <c:v>42555.533613657404</c:v>
                </c:pt>
                <c:pt idx="11484">
                  <c:v>42555.533630324077</c:v>
                </c:pt>
                <c:pt idx="11485">
                  <c:v>42555.533646990742</c:v>
                </c:pt>
                <c:pt idx="11486">
                  <c:v>42555.533664351853</c:v>
                </c:pt>
                <c:pt idx="11487">
                  <c:v>42555.533681250003</c:v>
                </c:pt>
                <c:pt idx="11488">
                  <c:v>42555.533698611114</c:v>
                </c:pt>
                <c:pt idx="11489">
                  <c:v>42555.533715509257</c:v>
                </c:pt>
                <c:pt idx="11490">
                  <c:v>42555.533732407406</c:v>
                </c:pt>
                <c:pt idx="11491">
                  <c:v>42555.533748842594</c:v>
                </c:pt>
                <c:pt idx="11492">
                  <c:v>42555.533765972221</c:v>
                </c:pt>
                <c:pt idx="11493">
                  <c:v>42555.533783333332</c:v>
                </c:pt>
                <c:pt idx="11494">
                  <c:v>42555.533800462959</c:v>
                </c:pt>
                <c:pt idx="11495">
                  <c:v>42555.533817824071</c:v>
                </c:pt>
                <c:pt idx="11496">
                  <c:v>42555.533835185182</c:v>
                </c:pt>
                <c:pt idx="11497">
                  <c:v>42555.534176157409</c:v>
                </c:pt>
                <c:pt idx="11498">
                  <c:v>42555.534667361113</c:v>
                </c:pt>
                <c:pt idx="11499">
                  <c:v>42555.53514537037</c:v>
                </c:pt>
                <c:pt idx="11500">
                  <c:v>42555.535685648145</c:v>
                </c:pt>
                <c:pt idx="11501">
                  <c:v>42555.536189583334</c:v>
                </c:pt>
                <c:pt idx="11502">
                  <c:v>42555.536716435185</c:v>
                </c:pt>
                <c:pt idx="11503">
                  <c:v>42555.537330555555</c:v>
                </c:pt>
                <c:pt idx="11504">
                  <c:v>42555.537956944441</c:v>
                </c:pt>
                <c:pt idx="11505">
                  <c:v>42555.538558796296</c:v>
                </c:pt>
                <c:pt idx="11506">
                  <c:v>42555.5392125</c:v>
                </c:pt>
                <c:pt idx="11507">
                  <c:v>42555.540028935182</c:v>
                </c:pt>
                <c:pt idx="11508">
                  <c:v>42555.540804398152</c:v>
                </c:pt>
                <c:pt idx="11509">
                  <c:v>42555.541590740744</c:v>
                </c:pt>
                <c:pt idx="11510">
                  <c:v>42555.542420833335</c:v>
                </c:pt>
                <c:pt idx="11511">
                  <c:v>42555.543114583335</c:v>
                </c:pt>
                <c:pt idx="11512">
                  <c:v>42555.543951388892</c:v>
                </c:pt>
                <c:pt idx="11513">
                  <c:v>42555.544762268517</c:v>
                </c:pt>
                <c:pt idx="11514">
                  <c:v>42555.545654861111</c:v>
                </c:pt>
                <c:pt idx="11515">
                  <c:v>42555.546464583334</c:v>
                </c:pt>
                <c:pt idx="11516">
                  <c:v>42555.547302083331</c:v>
                </c:pt>
                <c:pt idx="11517">
                  <c:v>42555.548188194443</c:v>
                </c:pt>
                <c:pt idx="11518">
                  <c:v>42555.548944444447</c:v>
                </c:pt>
                <c:pt idx="11519">
                  <c:v>42555.549735879627</c:v>
                </c:pt>
                <c:pt idx="11520">
                  <c:v>42555.550536574076</c:v>
                </c:pt>
                <c:pt idx="11521">
                  <c:v>42555.551318749996</c:v>
                </c:pt>
                <c:pt idx="11522">
                  <c:v>42555.552123379632</c:v>
                </c:pt>
                <c:pt idx="11523">
                  <c:v>42555.55297986111</c:v>
                </c:pt>
                <c:pt idx="11524">
                  <c:v>42555.553790046295</c:v>
                </c:pt>
                <c:pt idx="11525">
                  <c:v>42555.554759027778</c:v>
                </c:pt>
                <c:pt idx="11526">
                  <c:v>42555.55564189815</c:v>
                </c:pt>
                <c:pt idx="11527">
                  <c:v>42555.55656759259</c:v>
                </c:pt>
                <c:pt idx="11528">
                  <c:v>42555.557520833332</c:v>
                </c:pt>
                <c:pt idx="11529">
                  <c:v>42555.558548148147</c:v>
                </c:pt>
                <c:pt idx="11530">
                  <c:v>42555.559576851854</c:v>
                </c:pt>
                <c:pt idx="11531">
                  <c:v>42555.560758101848</c:v>
                </c:pt>
                <c:pt idx="11532">
                  <c:v>42555.561867129632</c:v>
                </c:pt>
                <c:pt idx="11533">
                  <c:v>42555.563169444446</c:v>
                </c:pt>
                <c:pt idx="11534">
                  <c:v>42555.564435416665</c:v>
                </c:pt>
                <c:pt idx="11535">
                  <c:v>42555.565641666668</c:v>
                </c:pt>
                <c:pt idx="11536">
                  <c:v>42555.566934953706</c:v>
                </c:pt>
                <c:pt idx="11537">
                  <c:v>42555.568373148148</c:v>
                </c:pt>
                <c:pt idx="11538">
                  <c:v>42555.569947222219</c:v>
                </c:pt>
                <c:pt idx="11539">
                  <c:v>42555.571706249997</c:v>
                </c:pt>
                <c:pt idx="11540">
                  <c:v>42555.57341921296</c:v>
                </c:pt>
                <c:pt idx="11541">
                  <c:v>42555.575343518518</c:v>
                </c:pt>
                <c:pt idx="11542">
                  <c:v>42555.577879398152</c:v>
                </c:pt>
                <c:pt idx="11543">
                  <c:v>42555.58029583333</c:v>
                </c:pt>
                <c:pt idx="11544">
                  <c:v>42555.582871527775</c:v>
                </c:pt>
                <c:pt idx="11545">
                  <c:v>42555.585502314818</c:v>
                </c:pt>
                <c:pt idx="11546">
                  <c:v>42555.588187499998</c:v>
                </c:pt>
                <c:pt idx="11547">
                  <c:v>42555.591389814814</c:v>
                </c:pt>
                <c:pt idx="11548">
                  <c:v>42555.594206018519</c:v>
                </c:pt>
                <c:pt idx="11549">
                  <c:v>42555.597585648145</c:v>
                </c:pt>
                <c:pt idx="11550">
                  <c:v>42555.601391898148</c:v>
                </c:pt>
                <c:pt idx="11551">
                  <c:v>42555.605594675922</c:v>
                </c:pt>
                <c:pt idx="11552">
                  <c:v>42555.609992824073</c:v>
                </c:pt>
                <c:pt idx="11553">
                  <c:v>42555.614483333331</c:v>
                </c:pt>
                <c:pt idx="11554">
                  <c:v>42555.619575925928</c:v>
                </c:pt>
                <c:pt idx="11555">
                  <c:v>42555.620122916669</c:v>
                </c:pt>
                <c:pt idx="11556">
                  <c:v>42555.620157870369</c:v>
                </c:pt>
                <c:pt idx="11557">
                  <c:v>42555.620194444447</c:v>
                </c:pt>
                <c:pt idx="11558">
                  <c:v>42555.620230092594</c:v>
                </c:pt>
                <c:pt idx="11559">
                  <c:v>42555.620265509257</c:v>
                </c:pt>
                <c:pt idx="11560">
                  <c:v>42555.620301157411</c:v>
                </c:pt>
                <c:pt idx="11561">
                  <c:v>42555.620337037035</c:v>
                </c:pt>
                <c:pt idx="11562">
                  <c:v>42555.620372453704</c:v>
                </c:pt>
                <c:pt idx="11563">
                  <c:v>42555.620398611114</c:v>
                </c:pt>
                <c:pt idx="11564">
                  <c:v>42555.620418055558</c:v>
                </c:pt>
                <c:pt idx="11565">
                  <c:v>42555.620439814818</c:v>
                </c:pt>
                <c:pt idx="11566">
                  <c:v>42555.620594444445</c:v>
                </c:pt>
                <c:pt idx="11567">
                  <c:v>42555.620762037041</c:v>
                </c:pt>
                <c:pt idx="11568">
                  <c:v>42555.620940972221</c:v>
                </c:pt>
                <c:pt idx="11569">
                  <c:v>42555.621120138887</c:v>
                </c:pt>
                <c:pt idx="11570">
                  <c:v>42555.621304398148</c:v>
                </c:pt>
                <c:pt idx="11571">
                  <c:v>42555.62148587963</c:v>
                </c:pt>
                <c:pt idx="11572">
                  <c:v>42555.621666898151</c:v>
                </c:pt>
                <c:pt idx="11573">
                  <c:v>42555.621850694442</c:v>
                </c:pt>
                <c:pt idx="11574">
                  <c:v>42555.622046759258</c:v>
                </c:pt>
                <c:pt idx="11575">
                  <c:v>42555.622256712966</c:v>
                </c:pt>
                <c:pt idx="11576">
                  <c:v>42555.622512037036</c:v>
                </c:pt>
                <c:pt idx="11577">
                  <c:v>42555.622781712962</c:v>
                </c:pt>
                <c:pt idx="11578">
                  <c:v>42555.623106712963</c:v>
                </c:pt>
                <c:pt idx="11579">
                  <c:v>42555.62344166667</c:v>
                </c:pt>
                <c:pt idx="11580">
                  <c:v>42555.623835185186</c:v>
                </c:pt>
                <c:pt idx="11581">
                  <c:v>42555.624215509262</c:v>
                </c:pt>
                <c:pt idx="11582">
                  <c:v>42555.624584953701</c:v>
                </c:pt>
                <c:pt idx="11583">
                  <c:v>42555.624971527781</c:v>
                </c:pt>
                <c:pt idx="11584">
                  <c:v>42555.625355787037</c:v>
                </c:pt>
                <c:pt idx="11585">
                  <c:v>42555.625779629627</c:v>
                </c:pt>
                <c:pt idx="11586">
                  <c:v>42555.626210879629</c:v>
                </c:pt>
                <c:pt idx="11587">
                  <c:v>42555.626612962966</c:v>
                </c:pt>
                <c:pt idx="11588">
                  <c:v>42555.627058333332</c:v>
                </c:pt>
                <c:pt idx="11589">
                  <c:v>42555.62752199074</c:v>
                </c:pt>
                <c:pt idx="11590">
                  <c:v>42555.627996296294</c:v>
                </c:pt>
                <c:pt idx="11591">
                  <c:v>42555.628442592591</c:v>
                </c:pt>
                <c:pt idx="11592">
                  <c:v>42555.628942824071</c:v>
                </c:pt>
                <c:pt idx="11593">
                  <c:v>42555.629381250001</c:v>
                </c:pt>
                <c:pt idx="11594">
                  <c:v>42555.629894675927</c:v>
                </c:pt>
                <c:pt idx="11595">
                  <c:v>42555.630362731485</c:v>
                </c:pt>
                <c:pt idx="11596">
                  <c:v>42555.630852314818</c:v>
                </c:pt>
                <c:pt idx="11597">
                  <c:v>42555.631319675929</c:v>
                </c:pt>
                <c:pt idx="11598">
                  <c:v>42555.631830092592</c:v>
                </c:pt>
                <c:pt idx="11599">
                  <c:v>42555.63230208333</c:v>
                </c:pt>
                <c:pt idx="11600">
                  <c:v>42555.632812731485</c:v>
                </c:pt>
                <c:pt idx="11601">
                  <c:v>42555.633302546295</c:v>
                </c:pt>
                <c:pt idx="11602">
                  <c:v>42555.633777314812</c:v>
                </c:pt>
                <c:pt idx="11603">
                  <c:v>42555.634251620373</c:v>
                </c:pt>
                <c:pt idx="11604">
                  <c:v>42555.634701157411</c:v>
                </c:pt>
                <c:pt idx="11605">
                  <c:v>42555.635158564815</c:v>
                </c:pt>
                <c:pt idx="11606">
                  <c:v>42555.635612962964</c:v>
                </c:pt>
                <c:pt idx="11607">
                  <c:v>42555.636057175929</c:v>
                </c:pt>
                <c:pt idx="11608">
                  <c:v>42555.636538888888</c:v>
                </c:pt>
                <c:pt idx="11609">
                  <c:v>42555.637072916667</c:v>
                </c:pt>
                <c:pt idx="11610">
                  <c:v>42555.637607638891</c:v>
                </c:pt>
                <c:pt idx="11611">
                  <c:v>42555.638105787039</c:v>
                </c:pt>
                <c:pt idx="11612">
                  <c:v>42555.638804629627</c:v>
                </c:pt>
                <c:pt idx="11613">
                  <c:v>42555.639409722222</c:v>
                </c:pt>
                <c:pt idx="11614">
                  <c:v>42555.640006250003</c:v>
                </c:pt>
                <c:pt idx="11615">
                  <c:v>42555.640579861109</c:v>
                </c:pt>
                <c:pt idx="11616">
                  <c:v>42555.64114861111</c:v>
                </c:pt>
                <c:pt idx="11617">
                  <c:v>42555.641675231484</c:v>
                </c:pt>
                <c:pt idx="11618">
                  <c:v>42555.64226064815</c:v>
                </c:pt>
                <c:pt idx="11619">
                  <c:v>42555.642894907411</c:v>
                </c:pt>
                <c:pt idx="11620">
                  <c:v>42555.643418055559</c:v>
                </c:pt>
                <c:pt idx="11621">
                  <c:v>42555.644251388891</c:v>
                </c:pt>
                <c:pt idx="11622">
                  <c:v>42555.644897916667</c:v>
                </c:pt>
                <c:pt idx="11623">
                  <c:v>42555.645716203704</c:v>
                </c:pt>
                <c:pt idx="11624">
                  <c:v>42555.646456712966</c:v>
                </c:pt>
                <c:pt idx="11625">
                  <c:v>42555.647291898145</c:v>
                </c:pt>
                <c:pt idx="11626">
                  <c:v>42555.648047685187</c:v>
                </c:pt>
                <c:pt idx="11627">
                  <c:v>42555.648742129626</c:v>
                </c:pt>
                <c:pt idx="11628">
                  <c:v>42555.649543981483</c:v>
                </c:pt>
                <c:pt idx="11629">
                  <c:v>42555.650269907404</c:v>
                </c:pt>
                <c:pt idx="11630">
                  <c:v>42555.651056944444</c:v>
                </c:pt>
                <c:pt idx="11631">
                  <c:v>42555.652029166667</c:v>
                </c:pt>
                <c:pt idx="11632">
                  <c:v>42555.653396064816</c:v>
                </c:pt>
                <c:pt idx="11633">
                  <c:v>42555.65476041667</c:v>
                </c:pt>
                <c:pt idx="11634">
                  <c:v>42555.656010416664</c:v>
                </c:pt>
                <c:pt idx="11635">
                  <c:v>42555.657340509257</c:v>
                </c:pt>
                <c:pt idx="11636">
                  <c:v>42555.658602546297</c:v>
                </c:pt>
                <c:pt idx="11637">
                  <c:v>42555.659991898145</c:v>
                </c:pt>
                <c:pt idx="11638">
                  <c:v>42555.660741898151</c:v>
                </c:pt>
                <c:pt idx="11639">
                  <c:v>42555.660764814813</c:v>
                </c:pt>
                <c:pt idx="11640">
                  <c:v>42555.660790046299</c:v>
                </c:pt>
                <c:pt idx="11641">
                  <c:v>42555.660814583331</c:v>
                </c:pt>
                <c:pt idx="11642">
                  <c:v>42555.660827777778</c:v>
                </c:pt>
                <c:pt idx="11643">
                  <c:v>42555.660840046294</c:v>
                </c:pt>
                <c:pt idx="11644">
                  <c:v>42555.660853009256</c:v>
                </c:pt>
                <c:pt idx="11645">
                  <c:v>42555.660865740741</c:v>
                </c:pt>
                <c:pt idx="11646">
                  <c:v>42555.660878703704</c:v>
                </c:pt>
                <c:pt idx="11647">
                  <c:v>42555.660891666666</c:v>
                </c:pt>
                <c:pt idx="11648">
                  <c:v>42555.660905092591</c:v>
                </c:pt>
                <c:pt idx="11649">
                  <c:v>42555.660918287038</c:v>
                </c:pt>
                <c:pt idx="11650">
                  <c:v>42555.660931712962</c:v>
                </c:pt>
                <c:pt idx="11651">
                  <c:v>42555.660945138887</c:v>
                </c:pt>
                <c:pt idx="11652">
                  <c:v>42555.660959259258</c:v>
                </c:pt>
                <c:pt idx="11653">
                  <c:v>42555.660973379629</c:v>
                </c:pt>
                <c:pt idx="11654">
                  <c:v>42555.660987037038</c:v>
                </c:pt>
                <c:pt idx="11655">
                  <c:v>42555.661001388886</c:v>
                </c:pt>
                <c:pt idx="11656">
                  <c:v>42555.661015740741</c:v>
                </c:pt>
                <c:pt idx="11657">
                  <c:v>42555.661030324074</c:v>
                </c:pt>
                <c:pt idx="11658">
                  <c:v>42555.661102777776</c:v>
                </c:pt>
                <c:pt idx="11659">
                  <c:v>42555.661195601853</c:v>
                </c:pt>
                <c:pt idx="11660">
                  <c:v>42555.661299537038</c:v>
                </c:pt>
                <c:pt idx="11661">
                  <c:v>42555.661412268521</c:v>
                </c:pt>
                <c:pt idx="11662">
                  <c:v>42555.661532175924</c:v>
                </c:pt>
                <c:pt idx="11663">
                  <c:v>42555.66165115741</c:v>
                </c:pt>
                <c:pt idx="11664">
                  <c:v>42555.661795370368</c:v>
                </c:pt>
                <c:pt idx="11665">
                  <c:v>42555.661932175928</c:v>
                </c:pt>
                <c:pt idx="11666">
                  <c:v>42555.662075231485</c:v>
                </c:pt>
                <c:pt idx="11667">
                  <c:v>42555.662238194447</c:v>
                </c:pt>
                <c:pt idx="11668">
                  <c:v>42555.662399305555</c:v>
                </c:pt>
                <c:pt idx="11669">
                  <c:v>42555.662573842594</c:v>
                </c:pt>
                <c:pt idx="11670">
                  <c:v>42555.662749768519</c:v>
                </c:pt>
                <c:pt idx="11671">
                  <c:v>42555.662936342589</c:v>
                </c:pt>
                <c:pt idx="11672">
                  <c:v>42555.663128009262</c:v>
                </c:pt>
                <c:pt idx="11673">
                  <c:v>42555.66331851852</c:v>
                </c:pt>
                <c:pt idx="11674">
                  <c:v>42555.663525000004</c:v>
                </c:pt>
                <c:pt idx="11675">
                  <c:v>42555.663739351854</c:v>
                </c:pt>
                <c:pt idx="11676">
                  <c:v>42555.663916666665</c:v>
                </c:pt>
                <c:pt idx="11677">
                  <c:v>42555.664177314815</c:v>
                </c:pt>
                <c:pt idx="11678">
                  <c:v>42555.664416666667</c:v>
                </c:pt>
                <c:pt idx="11679">
                  <c:v>42555.664615277776</c:v>
                </c:pt>
                <c:pt idx="11680">
                  <c:v>42555.664825</c:v>
                </c:pt>
                <c:pt idx="11681">
                  <c:v>42555.665030555552</c:v>
                </c:pt>
                <c:pt idx="11682">
                  <c:v>42555.665245601849</c:v>
                </c:pt>
                <c:pt idx="11683">
                  <c:v>42555.665450462962</c:v>
                </c:pt>
                <c:pt idx="11684">
                  <c:v>42555.665652314812</c:v>
                </c:pt>
                <c:pt idx="11685">
                  <c:v>42555.665861805559</c:v>
                </c:pt>
                <c:pt idx="11686">
                  <c:v>42555.666088888887</c:v>
                </c:pt>
                <c:pt idx="11687">
                  <c:v>42555.666351851854</c:v>
                </c:pt>
                <c:pt idx="11688">
                  <c:v>42555.666440740744</c:v>
                </c:pt>
                <c:pt idx="11689">
                  <c:v>42555.666457638887</c:v>
                </c:pt>
                <c:pt idx="11690">
                  <c:v>42555.666476157407</c:v>
                </c:pt>
                <c:pt idx="11691">
                  <c:v>42555.666494444442</c:v>
                </c:pt>
                <c:pt idx="11692">
                  <c:v>42555.666512731485</c:v>
                </c:pt>
                <c:pt idx="11693">
                  <c:v>42555.666531249997</c:v>
                </c:pt>
                <c:pt idx="11694">
                  <c:v>42555.666549768517</c:v>
                </c:pt>
                <c:pt idx="11695">
                  <c:v>42555.666568518522</c:v>
                </c:pt>
                <c:pt idx="11696">
                  <c:v>42555.666587268519</c:v>
                </c:pt>
                <c:pt idx="11697">
                  <c:v>42555.666605555554</c:v>
                </c:pt>
                <c:pt idx="11698">
                  <c:v>42555.666624074074</c:v>
                </c:pt>
                <c:pt idx="11699">
                  <c:v>42555.666642592594</c:v>
                </c:pt>
                <c:pt idx="11700">
                  <c:v>42555.666661342591</c:v>
                </c:pt>
                <c:pt idx="11701">
                  <c:v>42555.666679861111</c:v>
                </c:pt>
                <c:pt idx="11702">
                  <c:v>42555.666698611109</c:v>
                </c:pt>
                <c:pt idx="11703">
                  <c:v>42555.66671759259</c:v>
                </c:pt>
                <c:pt idx="11704">
                  <c:v>42555.66673611111</c:v>
                </c:pt>
                <c:pt idx="11705">
                  <c:v>42555.66675462963</c:v>
                </c:pt>
                <c:pt idx="11706">
                  <c:v>42555.666772916666</c:v>
                </c:pt>
                <c:pt idx="11707">
                  <c:v>42555.66679166667</c:v>
                </c:pt>
                <c:pt idx="11708">
                  <c:v>42555.666810416667</c:v>
                </c:pt>
                <c:pt idx="11709">
                  <c:v>42555.666829398149</c:v>
                </c:pt>
                <c:pt idx="11710">
                  <c:v>42555.666848611108</c:v>
                </c:pt>
                <c:pt idx="11711">
                  <c:v>42555.666866898151</c:v>
                </c:pt>
                <c:pt idx="11712">
                  <c:v>42555.666884722224</c:v>
                </c:pt>
                <c:pt idx="11713">
                  <c:v>42555.666903703706</c:v>
                </c:pt>
                <c:pt idx="11714">
                  <c:v>42555.666922453704</c:v>
                </c:pt>
                <c:pt idx="11715">
                  <c:v>42555.666941203701</c:v>
                </c:pt>
                <c:pt idx="11716">
                  <c:v>42555.666959953705</c:v>
                </c:pt>
                <c:pt idx="11717">
                  <c:v>42555.666978703703</c:v>
                </c:pt>
                <c:pt idx="11718">
                  <c:v>42555.666997685184</c:v>
                </c:pt>
                <c:pt idx="11719">
                  <c:v>42555.667016435182</c:v>
                </c:pt>
                <c:pt idx="11720">
                  <c:v>42555.667035185186</c:v>
                </c:pt>
                <c:pt idx="11721">
                  <c:v>42555.667053935184</c:v>
                </c:pt>
                <c:pt idx="11722">
                  <c:v>42555.667073379627</c:v>
                </c:pt>
                <c:pt idx="11723">
                  <c:v>42555.667092129632</c:v>
                </c:pt>
                <c:pt idx="11724">
                  <c:v>42555.667110648152</c:v>
                </c:pt>
                <c:pt idx="11725">
                  <c:v>42555.667128703702</c:v>
                </c:pt>
                <c:pt idx="11726">
                  <c:v>42555.667147222222</c:v>
                </c:pt>
                <c:pt idx="11727">
                  <c:v>42555.667165740742</c:v>
                </c:pt>
                <c:pt idx="11728">
                  <c:v>42555.66718449074</c:v>
                </c:pt>
                <c:pt idx="11729">
                  <c:v>42555.66720300926</c:v>
                </c:pt>
                <c:pt idx="11730">
                  <c:v>42555.667221527779</c:v>
                </c:pt>
                <c:pt idx="11731">
                  <c:v>42555.667240046299</c:v>
                </c:pt>
                <c:pt idx="11732">
                  <c:v>42555.667258564812</c:v>
                </c:pt>
                <c:pt idx="11733">
                  <c:v>42555.667276851855</c:v>
                </c:pt>
                <c:pt idx="11734">
                  <c:v>42555.667295370367</c:v>
                </c:pt>
                <c:pt idx="11735">
                  <c:v>42555.667313888887</c:v>
                </c:pt>
                <c:pt idx="11736">
                  <c:v>42555.667332175923</c:v>
                </c:pt>
                <c:pt idx="11737">
                  <c:v>42555.667350925927</c:v>
                </c:pt>
                <c:pt idx="11738">
                  <c:v>42555.667369212963</c:v>
                </c:pt>
                <c:pt idx="11739">
                  <c:v>42555.667387731482</c:v>
                </c:pt>
                <c:pt idx="11740">
                  <c:v>42555.667406018518</c:v>
                </c:pt>
                <c:pt idx="11741">
                  <c:v>42555.667424537038</c:v>
                </c:pt>
                <c:pt idx="11742">
                  <c:v>42555.667443055558</c:v>
                </c:pt>
                <c:pt idx="11743">
                  <c:v>42555.667461574078</c:v>
                </c:pt>
                <c:pt idx="11744">
                  <c:v>42555.667479629628</c:v>
                </c:pt>
                <c:pt idx="11745">
                  <c:v>42555.667498148148</c:v>
                </c:pt>
                <c:pt idx="11746">
                  <c:v>42555.667516435184</c:v>
                </c:pt>
                <c:pt idx="11747">
                  <c:v>42555.667534953704</c:v>
                </c:pt>
                <c:pt idx="11748">
                  <c:v>42555.667553240739</c:v>
                </c:pt>
                <c:pt idx="11749">
                  <c:v>42555.667571990743</c:v>
                </c:pt>
                <c:pt idx="11750">
                  <c:v>42555.667590046294</c:v>
                </c:pt>
                <c:pt idx="11751">
                  <c:v>42555.667607870368</c:v>
                </c:pt>
                <c:pt idx="11752">
                  <c:v>42555.667624074071</c:v>
                </c:pt>
                <c:pt idx="11753">
                  <c:v>42555.667637500002</c:v>
                </c:pt>
                <c:pt idx="11754">
                  <c:v>42555.66764861111</c:v>
                </c:pt>
                <c:pt idx="11755">
                  <c:v>42555.667658101855</c:v>
                </c:pt>
                <c:pt idx="11756">
                  <c:v>42555.667666898145</c:v>
                </c:pt>
                <c:pt idx="11757">
                  <c:v>42555.667675231482</c:v>
                </c:pt>
                <c:pt idx="11758">
                  <c:v>42555.667682870371</c:v>
                </c:pt>
                <c:pt idx="11759">
                  <c:v>42555.667689814814</c:v>
                </c:pt>
                <c:pt idx="11760">
                  <c:v>42555.66769652778</c:v>
                </c:pt>
                <c:pt idx="11761">
                  <c:v>42555.667703240739</c:v>
                </c:pt>
                <c:pt idx="11762">
                  <c:v>42555.667709953705</c:v>
                </c:pt>
                <c:pt idx="11763">
                  <c:v>42555.667716435186</c:v>
                </c:pt>
                <c:pt idx="11764">
                  <c:v>42555.667723148152</c:v>
                </c:pt>
                <c:pt idx="11765">
                  <c:v>42555.66772986111</c:v>
                </c:pt>
                <c:pt idx="11766">
                  <c:v>42555.667736805553</c:v>
                </c:pt>
                <c:pt idx="11767">
                  <c:v>42555.667743749997</c:v>
                </c:pt>
                <c:pt idx="11768">
                  <c:v>42555.667750694447</c:v>
                </c:pt>
                <c:pt idx="11769">
                  <c:v>42555.66775763889</c:v>
                </c:pt>
                <c:pt idx="11770">
                  <c:v>42555.667764814818</c:v>
                </c:pt>
                <c:pt idx="11771">
                  <c:v>42555.667772222223</c:v>
                </c:pt>
                <c:pt idx="11772">
                  <c:v>42555.667779629628</c:v>
                </c:pt>
                <c:pt idx="11773">
                  <c:v>42555.66778703704</c:v>
                </c:pt>
                <c:pt idx="11774">
                  <c:v>42555.667794444445</c:v>
                </c:pt>
                <c:pt idx="11775">
                  <c:v>42555.667802083335</c:v>
                </c:pt>
                <c:pt idx="11776">
                  <c:v>42555.667809722225</c:v>
                </c:pt>
                <c:pt idx="11777">
                  <c:v>42555.667818287038</c:v>
                </c:pt>
                <c:pt idx="11778">
                  <c:v>42555.667827777776</c:v>
                </c:pt>
                <c:pt idx="11779">
                  <c:v>42555.66783888889</c:v>
                </c:pt>
                <c:pt idx="11780">
                  <c:v>42555.667850231483</c:v>
                </c:pt>
                <c:pt idx="11781">
                  <c:v>42555.667862037037</c:v>
                </c:pt>
                <c:pt idx="11782">
                  <c:v>42555.667874537037</c:v>
                </c:pt>
                <c:pt idx="11783">
                  <c:v>42555.667887037038</c:v>
                </c:pt>
                <c:pt idx="11784">
                  <c:v>42555.6679</c:v>
                </c:pt>
                <c:pt idx="11785">
                  <c:v>42555.667913657409</c:v>
                </c:pt>
                <c:pt idx="11786">
                  <c:v>42555.667928009258</c:v>
                </c:pt>
                <c:pt idx="11787">
                  <c:v>42555.667943055552</c:v>
                </c:pt>
                <c:pt idx="11788">
                  <c:v>42555.667958564816</c:v>
                </c:pt>
                <c:pt idx="11789">
                  <c:v>42555.667974768519</c:v>
                </c:pt>
                <c:pt idx="11790">
                  <c:v>42555.667991435184</c:v>
                </c:pt>
                <c:pt idx="11791">
                  <c:v>42555.668008796296</c:v>
                </c:pt>
                <c:pt idx="11792">
                  <c:v>42555.668025925923</c:v>
                </c:pt>
                <c:pt idx="11793">
                  <c:v>42555.668043750004</c:v>
                </c:pt>
                <c:pt idx="11794">
                  <c:v>42555.668061805554</c:v>
                </c:pt>
                <c:pt idx="11795">
                  <c:v>42555.668080324074</c:v>
                </c:pt>
                <c:pt idx="11796">
                  <c:v>42555.66810023148</c:v>
                </c:pt>
                <c:pt idx="11797">
                  <c:v>42555.668120601855</c:v>
                </c:pt>
                <c:pt idx="11798">
                  <c:v>42555.668142824077</c:v>
                </c:pt>
                <c:pt idx="11799">
                  <c:v>42555.668166898147</c:v>
                </c:pt>
                <c:pt idx="11800">
                  <c:v>42555.668191435187</c:v>
                </c:pt>
                <c:pt idx="11801">
                  <c:v>42555.668216666665</c:v>
                </c:pt>
                <c:pt idx="11802">
                  <c:v>42555.66824421296</c:v>
                </c:pt>
                <c:pt idx="11803">
                  <c:v>42555.668272453702</c:v>
                </c:pt>
                <c:pt idx="11804">
                  <c:v>42555.66830208333</c:v>
                </c:pt>
                <c:pt idx="11805">
                  <c:v>42555.668332175926</c:v>
                </c:pt>
                <c:pt idx="11806">
                  <c:v>42555.668362037039</c:v>
                </c:pt>
                <c:pt idx="11807">
                  <c:v>42555.668393518521</c:v>
                </c:pt>
                <c:pt idx="11808">
                  <c:v>42555.668425694443</c:v>
                </c:pt>
                <c:pt idx="11809">
                  <c:v>42555.668457638887</c:v>
                </c:pt>
                <c:pt idx="11810">
                  <c:v>42555.66849074074</c:v>
                </c:pt>
                <c:pt idx="11811">
                  <c:v>42555.668522685184</c:v>
                </c:pt>
                <c:pt idx="11812">
                  <c:v>42555.66855509259</c:v>
                </c:pt>
                <c:pt idx="11813">
                  <c:v>42555.668587268519</c:v>
                </c:pt>
                <c:pt idx="11814">
                  <c:v>42555.668619212964</c:v>
                </c:pt>
                <c:pt idx="11815">
                  <c:v>42555.668649537038</c:v>
                </c:pt>
                <c:pt idx="11816">
                  <c:v>42555.668682870368</c:v>
                </c:pt>
                <c:pt idx="11817">
                  <c:v>42555.668716435182</c:v>
                </c:pt>
                <c:pt idx="11818">
                  <c:v>42555.668749999997</c:v>
                </c:pt>
                <c:pt idx="11819">
                  <c:v>42555.668783796296</c:v>
                </c:pt>
                <c:pt idx="11820">
                  <c:v>42555.668818981481</c:v>
                </c:pt>
                <c:pt idx="11821">
                  <c:v>42555.668854166666</c:v>
                </c:pt>
                <c:pt idx="11822">
                  <c:v>42555.668890277775</c:v>
                </c:pt>
                <c:pt idx="11823">
                  <c:v>42555.668926388891</c:v>
                </c:pt>
                <c:pt idx="11824">
                  <c:v>42555.668964351855</c:v>
                </c:pt>
                <c:pt idx="11825">
                  <c:v>42555.669004629628</c:v>
                </c:pt>
                <c:pt idx="11826">
                  <c:v>42555.669044907409</c:v>
                </c:pt>
                <c:pt idx="11827">
                  <c:v>42555.669084259258</c:v>
                </c:pt>
                <c:pt idx="11828">
                  <c:v>42555.669126157409</c:v>
                </c:pt>
                <c:pt idx="11829">
                  <c:v>42555.669167129628</c:v>
                </c:pt>
                <c:pt idx="11830">
                  <c:v>42555.669206944447</c:v>
                </c:pt>
                <c:pt idx="11831">
                  <c:v>42555.66924722222</c:v>
                </c:pt>
                <c:pt idx="11832">
                  <c:v>42555.669289583333</c:v>
                </c:pt>
                <c:pt idx="11833">
                  <c:v>42555.669329166667</c:v>
                </c:pt>
                <c:pt idx="11834">
                  <c:v>42555.669370833333</c:v>
                </c:pt>
                <c:pt idx="11835">
                  <c:v>42555.669416435187</c:v>
                </c:pt>
                <c:pt idx="11836">
                  <c:v>42555.66946203704</c:v>
                </c:pt>
                <c:pt idx="11837">
                  <c:v>42555.669504398145</c:v>
                </c:pt>
                <c:pt idx="11838">
                  <c:v>42555.669551157407</c:v>
                </c:pt>
                <c:pt idx="11839">
                  <c:v>42555.669596990738</c:v>
                </c:pt>
                <c:pt idx="11840">
                  <c:v>42555.669643981484</c:v>
                </c:pt>
                <c:pt idx="11841">
                  <c:v>42555.669692129632</c:v>
                </c:pt>
                <c:pt idx="11842">
                  <c:v>42555.669742129627</c:v>
                </c:pt>
                <c:pt idx="11843">
                  <c:v>42555.669791435183</c:v>
                </c:pt>
                <c:pt idx="11844">
                  <c:v>42555.669842361109</c:v>
                </c:pt>
                <c:pt idx="11845">
                  <c:v>42555.669893055558</c:v>
                </c:pt>
                <c:pt idx="11846">
                  <c:v>42555.669950000003</c:v>
                </c:pt>
                <c:pt idx="11847">
                  <c:v>42555.670006018518</c:v>
                </c:pt>
                <c:pt idx="11848">
                  <c:v>42555.670062500001</c:v>
                </c:pt>
                <c:pt idx="11849">
                  <c:v>42555.670123379627</c:v>
                </c:pt>
                <c:pt idx="11850">
                  <c:v>42555.670186111114</c:v>
                </c:pt>
                <c:pt idx="11851">
                  <c:v>42555.670248379633</c:v>
                </c:pt>
                <c:pt idx="11852">
                  <c:v>42555.670311805552</c:v>
                </c:pt>
                <c:pt idx="11853">
                  <c:v>42555.670374768517</c:v>
                </c:pt>
                <c:pt idx="11854">
                  <c:v>42555.670446759257</c:v>
                </c:pt>
                <c:pt idx="11855">
                  <c:v>42555.670520370368</c:v>
                </c:pt>
                <c:pt idx="11856">
                  <c:v>42555.670596759257</c:v>
                </c:pt>
                <c:pt idx="11857">
                  <c:v>42555.670686111109</c:v>
                </c:pt>
                <c:pt idx="11858">
                  <c:v>42555.670782175926</c:v>
                </c:pt>
                <c:pt idx="11859">
                  <c:v>42555.670880324076</c:v>
                </c:pt>
                <c:pt idx="11860">
                  <c:v>42555.670980092589</c:v>
                </c:pt>
                <c:pt idx="11861">
                  <c:v>42555.67107916667</c:v>
                </c:pt>
                <c:pt idx="11862">
                  <c:v>42555.67117199074</c:v>
                </c:pt>
                <c:pt idx="11863">
                  <c:v>42555.671274074077</c:v>
                </c:pt>
                <c:pt idx="11864">
                  <c:v>42555.671374999998</c:v>
                </c:pt>
                <c:pt idx="11865">
                  <c:v>42555.671471527778</c:v>
                </c:pt>
                <c:pt idx="11866">
                  <c:v>42555.671574305554</c:v>
                </c:pt>
                <c:pt idx="11867">
                  <c:v>42555.671674074074</c:v>
                </c:pt>
                <c:pt idx="11868">
                  <c:v>42555.67178773148</c:v>
                </c:pt>
                <c:pt idx="11869">
                  <c:v>42555.671900925925</c:v>
                </c:pt>
                <c:pt idx="11870">
                  <c:v>42555.672012962961</c:v>
                </c:pt>
                <c:pt idx="11871">
                  <c:v>42555.672132638887</c:v>
                </c:pt>
                <c:pt idx="11872">
                  <c:v>42555.672254398145</c:v>
                </c:pt>
                <c:pt idx="11873">
                  <c:v>42555.672368749998</c:v>
                </c:pt>
                <c:pt idx="11874">
                  <c:v>42555.672495601852</c:v>
                </c:pt>
                <c:pt idx="11875">
                  <c:v>42555.672616898148</c:v>
                </c:pt>
                <c:pt idx="11876">
                  <c:v>42555.672744444448</c:v>
                </c:pt>
                <c:pt idx="11877">
                  <c:v>42555.672874305557</c:v>
                </c:pt>
                <c:pt idx="11878">
                  <c:v>42555.673009953702</c:v>
                </c:pt>
                <c:pt idx="11879">
                  <c:v>42555.673145138891</c:v>
                </c:pt>
                <c:pt idx="11880">
                  <c:v>42555.673290740742</c:v>
                </c:pt>
                <c:pt idx="11881">
                  <c:v>42555.673432175929</c:v>
                </c:pt>
                <c:pt idx="11882">
                  <c:v>42555.673583333337</c:v>
                </c:pt>
                <c:pt idx="11883">
                  <c:v>42555.673748842593</c:v>
                </c:pt>
                <c:pt idx="11884">
                  <c:v>42555.67392685185</c:v>
                </c:pt>
                <c:pt idx="11885">
                  <c:v>42555.674112037035</c:v>
                </c:pt>
                <c:pt idx="11886">
                  <c:v>42555.674293750002</c:v>
                </c:pt>
                <c:pt idx="11887">
                  <c:v>42555.674482407405</c:v>
                </c:pt>
                <c:pt idx="11888">
                  <c:v>42555.674676620372</c:v>
                </c:pt>
                <c:pt idx="11889">
                  <c:v>42555.674880555554</c:v>
                </c:pt>
                <c:pt idx="11890">
                  <c:v>42555.675088888886</c:v>
                </c:pt>
                <c:pt idx="11891">
                  <c:v>42555.675306018522</c:v>
                </c:pt>
                <c:pt idx="11892">
                  <c:v>42555.675543981481</c:v>
                </c:pt>
                <c:pt idx="11893">
                  <c:v>42555.675759490739</c:v>
                </c:pt>
                <c:pt idx="11894">
                  <c:v>42555.675977083331</c:v>
                </c:pt>
                <c:pt idx="11895">
                  <c:v>42555.676241666668</c:v>
                </c:pt>
                <c:pt idx="11896">
                  <c:v>42555.67649189815</c:v>
                </c:pt>
                <c:pt idx="11897">
                  <c:v>42555.676759490743</c:v>
                </c:pt>
                <c:pt idx="11898">
                  <c:v>42555.677022685188</c:v>
                </c:pt>
                <c:pt idx="11899">
                  <c:v>42555.677306481484</c:v>
                </c:pt>
                <c:pt idx="11900">
                  <c:v>42555.677604166667</c:v>
                </c:pt>
                <c:pt idx="11901">
                  <c:v>42555.677870370368</c:v>
                </c:pt>
                <c:pt idx="11902">
                  <c:v>42555.678181944444</c:v>
                </c:pt>
                <c:pt idx="11903">
                  <c:v>42555.678525694442</c:v>
                </c:pt>
                <c:pt idx="11904">
                  <c:v>42555.678925</c:v>
                </c:pt>
                <c:pt idx="11905">
                  <c:v>42555.679334259257</c:v>
                </c:pt>
                <c:pt idx="11906">
                  <c:v>42555.679738425926</c:v>
                </c:pt>
                <c:pt idx="11907">
                  <c:v>42555.679905555553</c:v>
                </c:pt>
                <c:pt idx="11908">
                  <c:v>42555.680467129627</c:v>
                </c:pt>
                <c:pt idx="11909">
                  <c:v>42555.681006250001</c:v>
                </c:pt>
                <c:pt idx="11910">
                  <c:v>42555.681507638888</c:v>
                </c:pt>
                <c:pt idx="11911">
                  <c:v>42555.682047916664</c:v>
                </c:pt>
                <c:pt idx="11912">
                  <c:v>42555.68265023148</c:v>
                </c:pt>
                <c:pt idx="11913">
                  <c:v>42555.683166898147</c:v>
                </c:pt>
                <c:pt idx="11914">
                  <c:v>42555.683668287034</c:v>
                </c:pt>
                <c:pt idx="11915">
                  <c:v>42555.684204398145</c:v>
                </c:pt>
                <c:pt idx="11916">
                  <c:v>42555.684747222222</c:v>
                </c:pt>
                <c:pt idx="11917">
                  <c:v>42555.685306944448</c:v>
                </c:pt>
                <c:pt idx="11918">
                  <c:v>42555.685917361108</c:v>
                </c:pt>
                <c:pt idx="11919">
                  <c:v>42555.686565509262</c:v>
                </c:pt>
                <c:pt idx="11920">
                  <c:v>42555.687157638888</c:v>
                </c:pt>
                <c:pt idx="11921">
                  <c:v>42555.687766435185</c:v>
                </c:pt>
                <c:pt idx="11922">
                  <c:v>42555.688394444442</c:v>
                </c:pt>
                <c:pt idx="11923">
                  <c:v>42555.689027546294</c:v>
                </c:pt>
                <c:pt idx="11924">
                  <c:v>42555.689618750002</c:v>
                </c:pt>
                <c:pt idx="11925">
                  <c:v>42555.690236111113</c:v>
                </c:pt>
                <c:pt idx="11926">
                  <c:v>42555.69089513889</c:v>
                </c:pt>
                <c:pt idx="11927">
                  <c:v>42555.691499537039</c:v>
                </c:pt>
                <c:pt idx="11928">
                  <c:v>42555.692158101854</c:v>
                </c:pt>
                <c:pt idx="11929">
                  <c:v>42555.692769212961</c:v>
                </c:pt>
                <c:pt idx="11930">
                  <c:v>42555.69343402778</c:v>
                </c:pt>
                <c:pt idx="11931">
                  <c:v>42555.69407986111</c:v>
                </c:pt>
                <c:pt idx="11932">
                  <c:v>42555.694784722225</c:v>
                </c:pt>
                <c:pt idx="11933">
                  <c:v>42555.695572453704</c:v>
                </c:pt>
                <c:pt idx="11934">
                  <c:v>42555.696487499998</c:v>
                </c:pt>
                <c:pt idx="11935">
                  <c:v>42555.697378472221</c:v>
                </c:pt>
                <c:pt idx="11936">
                  <c:v>42555.698512037037</c:v>
                </c:pt>
                <c:pt idx="11937">
                  <c:v>42555.69962013889</c:v>
                </c:pt>
                <c:pt idx="11938">
                  <c:v>42555.700815509263</c:v>
                </c:pt>
                <c:pt idx="11939">
                  <c:v>42555.701939583334</c:v>
                </c:pt>
                <c:pt idx="11940">
                  <c:v>42555.703139351848</c:v>
                </c:pt>
                <c:pt idx="11941">
                  <c:v>42555.704343055557</c:v>
                </c:pt>
                <c:pt idx="11942">
                  <c:v>42555.705500231481</c:v>
                </c:pt>
                <c:pt idx="11943">
                  <c:v>42555.706746759257</c:v>
                </c:pt>
                <c:pt idx="11944">
                  <c:v>42555.707806481485</c:v>
                </c:pt>
                <c:pt idx="11945">
                  <c:v>42555.708833564815</c:v>
                </c:pt>
                <c:pt idx="11946">
                  <c:v>42555.709966666669</c:v>
                </c:pt>
                <c:pt idx="11947">
                  <c:v>42555.711102083333</c:v>
                </c:pt>
                <c:pt idx="11948">
                  <c:v>42555.712166898149</c:v>
                </c:pt>
                <c:pt idx="11949">
                  <c:v>42555.713404861111</c:v>
                </c:pt>
                <c:pt idx="11950">
                  <c:v>42555.714574305559</c:v>
                </c:pt>
                <c:pt idx="11951">
                  <c:v>42555.715896296293</c:v>
                </c:pt>
                <c:pt idx="11952">
                  <c:v>42555.717156018516</c:v>
                </c:pt>
                <c:pt idx="11953">
                  <c:v>42555.717907638886</c:v>
                </c:pt>
                <c:pt idx="11954">
                  <c:v>42555.718082870371</c:v>
                </c:pt>
                <c:pt idx="11955">
                  <c:v>42555.718229166669</c:v>
                </c:pt>
                <c:pt idx="11956">
                  <c:v>42555.718358564816</c:v>
                </c:pt>
                <c:pt idx="11957">
                  <c:v>42555.718488888888</c:v>
                </c:pt>
                <c:pt idx="11958">
                  <c:v>42555.718614814818</c:v>
                </c:pt>
                <c:pt idx="11959">
                  <c:v>42555.718747222221</c:v>
                </c:pt>
                <c:pt idx="11960">
                  <c:v>42555.718883333335</c:v>
                </c:pt>
                <c:pt idx="11961">
                  <c:v>42555.719022916666</c:v>
                </c:pt>
                <c:pt idx="11962">
                  <c:v>42555.719163194444</c:v>
                </c:pt>
                <c:pt idx="11963">
                  <c:v>42555.719303240738</c:v>
                </c:pt>
                <c:pt idx="11964">
                  <c:v>42555.71944375</c:v>
                </c:pt>
                <c:pt idx="11965">
                  <c:v>42555.719590740744</c:v>
                </c:pt>
                <c:pt idx="11966">
                  <c:v>42555.719740740744</c:v>
                </c:pt>
                <c:pt idx="11967">
                  <c:v>42555.719883796293</c:v>
                </c:pt>
                <c:pt idx="11968">
                  <c:v>42555.720031481484</c:v>
                </c:pt>
                <c:pt idx="11969">
                  <c:v>42555.720184259262</c:v>
                </c:pt>
                <c:pt idx="11970">
                  <c:v>42555.720351157404</c:v>
                </c:pt>
                <c:pt idx="11971">
                  <c:v>42555.720516435184</c:v>
                </c:pt>
                <c:pt idx="11972">
                  <c:v>42555.720669444447</c:v>
                </c:pt>
                <c:pt idx="11973">
                  <c:v>42555.720829166668</c:v>
                </c:pt>
                <c:pt idx="11974">
                  <c:v>42555.720985416665</c:v>
                </c:pt>
                <c:pt idx="11975">
                  <c:v>42555.721141666669</c:v>
                </c:pt>
                <c:pt idx="11976">
                  <c:v>42555.721301157406</c:v>
                </c:pt>
                <c:pt idx="11977">
                  <c:v>42555.721467592593</c:v>
                </c:pt>
                <c:pt idx="11978">
                  <c:v>42555.721634953705</c:v>
                </c:pt>
                <c:pt idx="11979">
                  <c:v>42555.721796296297</c:v>
                </c:pt>
                <c:pt idx="11980">
                  <c:v>42555.721967824073</c:v>
                </c:pt>
                <c:pt idx="11981">
                  <c:v>42555.722128472225</c:v>
                </c:pt>
                <c:pt idx="11982">
                  <c:v>42555.722305555559</c:v>
                </c:pt>
                <c:pt idx="11983">
                  <c:v>42555.72248611111</c:v>
                </c:pt>
                <c:pt idx="11984">
                  <c:v>42555.722675925928</c:v>
                </c:pt>
                <c:pt idx="11985">
                  <c:v>42555.722879398149</c:v>
                </c:pt>
                <c:pt idx="11986">
                  <c:v>42555.723090509258</c:v>
                </c:pt>
                <c:pt idx="11987">
                  <c:v>42555.723314120369</c:v>
                </c:pt>
                <c:pt idx="11988">
                  <c:v>42555.723517361112</c:v>
                </c:pt>
                <c:pt idx="11989">
                  <c:v>42555.723730092592</c:v>
                </c:pt>
                <c:pt idx="11990">
                  <c:v>42555.72392592593</c:v>
                </c:pt>
                <c:pt idx="11991">
                  <c:v>42555.724128703703</c:v>
                </c:pt>
                <c:pt idx="11992">
                  <c:v>42555.724333564816</c:v>
                </c:pt>
                <c:pt idx="11993">
                  <c:v>42555.724537731483</c:v>
                </c:pt>
                <c:pt idx="11994">
                  <c:v>42555.724758564815</c:v>
                </c:pt>
                <c:pt idx="11995">
                  <c:v>42555.724977314814</c:v>
                </c:pt>
                <c:pt idx="11996">
                  <c:v>42555.725217361112</c:v>
                </c:pt>
                <c:pt idx="11997">
                  <c:v>42555.725512500001</c:v>
                </c:pt>
                <c:pt idx="11998">
                  <c:v>42555.725803472225</c:v>
                </c:pt>
                <c:pt idx="11999">
                  <c:v>42555.726080324072</c:v>
                </c:pt>
                <c:pt idx="12000">
                  <c:v>42555.726363194444</c:v>
                </c:pt>
                <c:pt idx="12001">
                  <c:v>42555.726667824078</c:v>
                </c:pt>
                <c:pt idx="12002">
                  <c:v>42555.727022453706</c:v>
                </c:pt>
                <c:pt idx="12003">
                  <c:v>42555.727371990739</c:v>
                </c:pt>
                <c:pt idx="12004">
                  <c:v>42555.727743981479</c:v>
                </c:pt>
                <c:pt idx="12005">
                  <c:v>42555.728113888887</c:v>
                </c:pt>
                <c:pt idx="12006">
                  <c:v>42555.728501620368</c:v>
                </c:pt>
                <c:pt idx="12007">
                  <c:v>42555.728861805554</c:v>
                </c:pt>
                <c:pt idx="12008">
                  <c:v>42555.729203703704</c:v>
                </c:pt>
                <c:pt idx="12009">
                  <c:v>42555.729562962966</c:v>
                </c:pt>
                <c:pt idx="12010">
                  <c:v>42555.72995439815</c:v>
                </c:pt>
                <c:pt idx="12011">
                  <c:v>42555.730399768516</c:v>
                </c:pt>
                <c:pt idx="12012">
                  <c:v>42555.730850694446</c:v>
                </c:pt>
                <c:pt idx="12013">
                  <c:v>42555.731332175928</c:v>
                </c:pt>
                <c:pt idx="12014">
                  <c:v>42555.731749999999</c:v>
                </c:pt>
                <c:pt idx="12015">
                  <c:v>42555.732166666668</c:v>
                </c:pt>
                <c:pt idx="12016">
                  <c:v>42555.732624305558</c:v>
                </c:pt>
                <c:pt idx="12017">
                  <c:v>42555.733063194442</c:v>
                </c:pt>
                <c:pt idx="12018">
                  <c:v>42555.733533796294</c:v>
                </c:pt>
                <c:pt idx="12019">
                  <c:v>42555.733987037034</c:v>
                </c:pt>
                <c:pt idx="12020">
                  <c:v>42555.734423611109</c:v>
                </c:pt>
                <c:pt idx="12021">
                  <c:v>42555.734881481483</c:v>
                </c:pt>
                <c:pt idx="12022">
                  <c:v>42555.735314583333</c:v>
                </c:pt>
                <c:pt idx="12023">
                  <c:v>42555.735775000001</c:v>
                </c:pt>
                <c:pt idx="12024">
                  <c:v>42555.736219212966</c:v>
                </c:pt>
                <c:pt idx="12025">
                  <c:v>42555.736657175927</c:v>
                </c:pt>
                <c:pt idx="12026">
                  <c:v>42555.737101157407</c:v>
                </c:pt>
                <c:pt idx="12027">
                  <c:v>42555.737567824071</c:v>
                </c:pt>
                <c:pt idx="12028">
                  <c:v>42555.738046064813</c:v>
                </c:pt>
                <c:pt idx="12029">
                  <c:v>42555.738542361112</c:v>
                </c:pt>
                <c:pt idx="12030">
                  <c:v>42555.739094675926</c:v>
                </c:pt>
                <c:pt idx="12031">
                  <c:v>42555.739712731483</c:v>
                </c:pt>
                <c:pt idx="12032">
                  <c:v>42555.740453472223</c:v>
                </c:pt>
                <c:pt idx="12033">
                  <c:v>42555.741225694444</c:v>
                </c:pt>
                <c:pt idx="12034">
                  <c:v>42555.742027546294</c:v>
                </c:pt>
                <c:pt idx="12035">
                  <c:v>42555.74293310185</c:v>
                </c:pt>
                <c:pt idx="12036">
                  <c:v>42555.743786805557</c:v>
                </c:pt>
                <c:pt idx="12037">
                  <c:v>42555.744710185187</c:v>
                </c:pt>
                <c:pt idx="12038">
                  <c:v>42555.745627777775</c:v>
                </c:pt>
                <c:pt idx="12039">
                  <c:v>42555.746703472221</c:v>
                </c:pt>
                <c:pt idx="12040">
                  <c:v>42555.747843287034</c:v>
                </c:pt>
                <c:pt idx="12041">
                  <c:v>42555.74924513889</c:v>
                </c:pt>
                <c:pt idx="12042">
                  <c:v>42555.750636574077</c:v>
                </c:pt>
                <c:pt idx="12043">
                  <c:v>42555.751981018519</c:v>
                </c:pt>
                <c:pt idx="12044">
                  <c:v>42555.753259490739</c:v>
                </c:pt>
                <c:pt idx="12045">
                  <c:v>42555.754556018517</c:v>
                </c:pt>
                <c:pt idx="12046">
                  <c:v>42555.755977314817</c:v>
                </c:pt>
                <c:pt idx="12047">
                  <c:v>42555.757704861113</c:v>
                </c:pt>
                <c:pt idx="12048">
                  <c:v>42555.759342129626</c:v>
                </c:pt>
                <c:pt idx="12049">
                  <c:v>42555.760916203704</c:v>
                </c:pt>
                <c:pt idx="12050">
                  <c:v>42555.762721527775</c:v>
                </c:pt>
                <c:pt idx="12051">
                  <c:v>42555.76459953704</c:v>
                </c:pt>
                <c:pt idx="12052">
                  <c:v>42555.766493287039</c:v>
                </c:pt>
                <c:pt idx="12053">
                  <c:v>42555.768415972219</c:v>
                </c:pt>
                <c:pt idx="12054">
                  <c:v>42555.770314120367</c:v>
                </c:pt>
                <c:pt idx="12055">
                  <c:v>42555.77244375</c:v>
                </c:pt>
                <c:pt idx="12056">
                  <c:v>42555.773918981482</c:v>
                </c:pt>
                <c:pt idx="12057">
                  <c:v>42555.774064120371</c:v>
                </c:pt>
                <c:pt idx="12058">
                  <c:v>42555.774154398146</c:v>
                </c:pt>
                <c:pt idx="12059">
                  <c:v>42555.774210648146</c:v>
                </c:pt>
                <c:pt idx="12060">
                  <c:v>42555.774257870369</c:v>
                </c:pt>
                <c:pt idx="12061">
                  <c:v>42555.77429976852</c:v>
                </c:pt>
                <c:pt idx="12062">
                  <c:v>42555.774338425923</c:v>
                </c:pt>
                <c:pt idx="12063">
                  <c:v>42555.774375694447</c:v>
                </c:pt>
                <c:pt idx="12064">
                  <c:v>42555.774411342594</c:v>
                </c:pt>
                <c:pt idx="12065">
                  <c:v>42555.774446296295</c:v>
                </c:pt>
                <c:pt idx="12066">
                  <c:v>42555.77448078704</c:v>
                </c:pt>
                <c:pt idx="12067">
                  <c:v>42555.774516435187</c:v>
                </c:pt>
                <c:pt idx="12068">
                  <c:v>42555.774550462964</c:v>
                </c:pt>
                <c:pt idx="12069">
                  <c:v>42555.77458449074</c:v>
                </c:pt>
                <c:pt idx="12070">
                  <c:v>42555.77461828704</c:v>
                </c:pt>
                <c:pt idx="12071">
                  <c:v>42555.774652083332</c:v>
                </c:pt>
                <c:pt idx="12072">
                  <c:v>42555.774686111108</c:v>
                </c:pt>
                <c:pt idx="12073">
                  <c:v>42555.774720138892</c:v>
                </c:pt>
                <c:pt idx="12074">
                  <c:v>42555.774754398146</c:v>
                </c:pt>
                <c:pt idx="12075">
                  <c:v>42555.774788657407</c:v>
                </c:pt>
                <c:pt idx="12076">
                  <c:v>42555.774822916668</c:v>
                </c:pt>
                <c:pt idx="12077">
                  <c:v>42555.774857175929</c:v>
                </c:pt>
                <c:pt idx="12078">
                  <c:v>42555.774891435183</c:v>
                </c:pt>
                <c:pt idx="12079">
                  <c:v>42555.774925694444</c:v>
                </c:pt>
                <c:pt idx="12080">
                  <c:v>42555.774960185183</c:v>
                </c:pt>
                <c:pt idx="12081">
                  <c:v>42555.774994675929</c:v>
                </c:pt>
                <c:pt idx="12082">
                  <c:v>42555.775029629629</c:v>
                </c:pt>
                <c:pt idx="12083">
                  <c:v>42555.77506550926</c:v>
                </c:pt>
                <c:pt idx="12084">
                  <c:v>42555.775100925923</c:v>
                </c:pt>
                <c:pt idx="12085">
                  <c:v>42555.775136342592</c:v>
                </c:pt>
                <c:pt idx="12086">
                  <c:v>42555.775172685186</c:v>
                </c:pt>
                <c:pt idx="12087">
                  <c:v>42555.775209953703</c:v>
                </c:pt>
                <c:pt idx="12088">
                  <c:v>42555.775247453705</c:v>
                </c:pt>
                <c:pt idx="12089">
                  <c:v>42555.775284953706</c:v>
                </c:pt>
                <c:pt idx="12090">
                  <c:v>42555.775321990739</c:v>
                </c:pt>
                <c:pt idx="12091">
                  <c:v>42555.775359953703</c:v>
                </c:pt>
                <c:pt idx="12092">
                  <c:v>42555.775398148151</c:v>
                </c:pt>
                <c:pt idx="12093">
                  <c:v>42555.775437037039</c:v>
                </c:pt>
                <c:pt idx="12094">
                  <c:v>42555.775476620373</c:v>
                </c:pt>
                <c:pt idx="12095">
                  <c:v>42555.775516435184</c:v>
                </c:pt>
                <c:pt idx="12096">
                  <c:v>42555.775556944442</c:v>
                </c:pt>
                <c:pt idx="12097">
                  <c:v>42555.775597453707</c:v>
                </c:pt>
                <c:pt idx="12098">
                  <c:v>42555.775638657411</c:v>
                </c:pt>
                <c:pt idx="12099">
                  <c:v>42555.775685185188</c:v>
                </c:pt>
                <c:pt idx="12100">
                  <c:v>42555.775727314816</c:v>
                </c:pt>
                <c:pt idx="12101">
                  <c:v>42555.7757724537</c:v>
                </c:pt>
                <c:pt idx="12102">
                  <c:v>42555.77581712963</c:v>
                </c:pt>
                <c:pt idx="12103">
                  <c:v>42555.775862268521</c:v>
                </c:pt>
                <c:pt idx="12104">
                  <c:v>42555.775906944444</c:v>
                </c:pt>
                <c:pt idx="12105">
                  <c:v>42555.775951851851</c:v>
                </c:pt>
                <c:pt idx="12106">
                  <c:v>42555.775997453704</c:v>
                </c:pt>
                <c:pt idx="12107">
                  <c:v>42555.776045370367</c:v>
                </c:pt>
                <c:pt idx="12108">
                  <c:v>42555.776091666667</c:v>
                </c:pt>
                <c:pt idx="12109">
                  <c:v>42555.776138425928</c:v>
                </c:pt>
                <c:pt idx="12110">
                  <c:v>42555.776185648145</c:v>
                </c:pt>
                <c:pt idx="12111">
                  <c:v>42555.776236111109</c:v>
                </c:pt>
                <c:pt idx="12112">
                  <c:v>42555.776290046299</c:v>
                </c:pt>
                <c:pt idx="12113">
                  <c:v>42555.776344444443</c:v>
                </c:pt>
                <c:pt idx="12114">
                  <c:v>42555.776399305556</c:v>
                </c:pt>
                <c:pt idx="12115">
                  <c:v>42555.776456481479</c:v>
                </c:pt>
                <c:pt idx="12116">
                  <c:v>42555.776516666665</c:v>
                </c:pt>
                <c:pt idx="12117">
                  <c:v>42555.776575462965</c:v>
                </c:pt>
                <c:pt idx="12118">
                  <c:v>42555.776637268522</c:v>
                </c:pt>
                <c:pt idx="12119">
                  <c:v>42555.776698379632</c:v>
                </c:pt>
                <c:pt idx="12120">
                  <c:v>42555.776761574074</c:v>
                </c:pt>
                <c:pt idx="12121">
                  <c:v>42555.776823611108</c:v>
                </c:pt>
                <c:pt idx="12122">
                  <c:v>42555.776888194443</c:v>
                </c:pt>
                <c:pt idx="12123">
                  <c:v>42555.776953703702</c:v>
                </c:pt>
                <c:pt idx="12124">
                  <c:v>42555.777021296293</c:v>
                </c:pt>
                <c:pt idx="12125">
                  <c:v>42555.777090046293</c:v>
                </c:pt>
                <c:pt idx="12126">
                  <c:v>42555.777160185185</c:v>
                </c:pt>
                <c:pt idx="12127">
                  <c:v>42555.777233796296</c:v>
                </c:pt>
                <c:pt idx="12128">
                  <c:v>42555.777308564815</c:v>
                </c:pt>
                <c:pt idx="12129">
                  <c:v>42555.777384259258</c:v>
                </c:pt>
                <c:pt idx="12130">
                  <c:v>42555.777464120372</c:v>
                </c:pt>
                <c:pt idx="12131">
                  <c:v>42555.777552314816</c:v>
                </c:pt>
                <c:pt idx="12132">
                  <c:v>42555.777640972221</c:v>
                </c:pt>
                <c:pt idx="12133">
                  <c:v>42555.777734027775</c:v>
                </c:pt>
                <c:pt idx="12134">
                  <c:v>42555.777827546299</c:v>
                </c:pt>
                <c:pt idx="12135">
                  <c:v>42555.777923842594</c:v>
                </c:pt>
                <c:pt idx="12136">
                  <c:v>42555.778018287034</c:v>
                </c:pt>
                <c:pt idx="12137">
                  <c:v>42555.778114351851</c:v>
                </c:pt>
                <c:pt idx="12138">
                  <c:v>42555.778210648146</c:v>
                </c:pt>
                <c:pt idx="12139">
                  <c:v>42555.778303472223</c:v>
                </c:pt>
                <c:pt idx="12140">
                  <c:v>42555.77839861111</c:v>
                </c:pt>
                <c:pt idx="12141">
                  <c:v>42555.778493981481</c:v>
                </c:pt>
                <c:pt idx="12142">
                  <c:v>42555.778595370371</c:v>
                </c:pt>
                <c:pt idx="12143">
                  <c:v>42555.778699074071</c:v>
                </c:pt>
                <c:pt idx="12144">
                  <c:v>42555.778805787035</c:v>
                </c:pt>
                <c:pt idx="12145">
                  <c:v>42555.778909953704</c:v>
                </c:pt>
                <c:pt idx="12146">
                  <c:v>42555.779023842595</c:v>
                </c:pt>
                <c:pt idx="12147">
                  <c:v>42555.77914027778</c:v>
                </c:pt>
                <c:pt idx="12148">
                  <c:v>42555.779257870374</c:v>
                </c:pt>
                <c:pt idx="12149">
                  <c:v>42555.779387962961</c:v>
                </c:pt>
                <c:pt idx="12150">
                  <c:v>42555.779522453704</c:v>
                </c:pt>
                <c:pt idx="12151">
                  <c:v>42555.77965138889</c:v>
                </c:pt>
                <c:pt idx="12152">
                  <c:v>42555.779784953702</c:v>
                </c:pt>
                <c:pt idx="12153">
                  <c:v>42555.779928240743</c:v>
                </c:pt>
                <c:pt idx="12154">
                  <c:v>42555.780080555553</c:v>
                </c:pt>
                <c:pt idx="12155">
                  <c:v>42555.780231018522</c:v>
                </c:pt>
                <c:pt idx="12156">
                  <c:v>42555.780378240743</c:v>
                </c:pt>
                <c:pt idx="12157">
                  <c:v>42555.780563425928</c:v>
                </c:pt>
                <c:pt idx="12158">
                  <c:v>42555.780730555554</c:v>
                </c:pt>
                <c:pt idx="12159">
                  <c:v>42555.780904398147</c:v>
                </c:pt>
                <c:pt idx="12160">
                  <c:v>42555.781075462961</c:v>
                </c:pt>
                <c:pt idx="12161">
                  <c:v>42555.781244444443</c:v>
                </c:pt>
                <c:pt idx="12162">
                  <c:v>42555.781435185185</c:v>
                </c:pt>
                <c:pt idx="12163">
                  <c:v>42555.781619907408</c:v>
                </c:pt>
                <c:pt idx="12164">
                  <c:v>42555.781806944447</c:v>
                </c:pt>
                <c:pt idx="12165">
                  <c:v>42555.782009722221</c:v>
                </c:pt>
                <c:pt idx="12166">
                  <c:v>42555.782198842593</c:v>
                </c:pt>
                <c:pt idx="12167">
                  <c:v>42555.782381481484</c:v>
                </c:pt>
                <c:pt idx="12168">
                  <c:v>42555.782589814815</c:v>
                </c:pt>
                <c:pt idx="12169">
                  <c:v>42555.782823379632</c:v>
                </c:pt>
                <c:pt idx="12170">
                  <c:v>42555.78307060185</c:v>
                </c:pt>
                <c:pt idx="12171">
                  <c:v>42555.783323148149</c:v>
                </c:pt>
                <c:pt idx="12172">
                  <c:v>42555.783583101853</c:v>
                </c:pt>
                <c:pt idx="12173">
                  <c:v>42555.783824768521</c:v>
                </c:pt>
                <c:pt idx="12174">
                  <c:v>42555.784084722225</c:v>
                </c:pt>
                <c:pt idx="12175">
                  <c:v>42555.784328240741</c:v>
                </c:pt>
                <c:pt idx="12176">
                  <c:v>42555.78457314815</c:v>
                </c:pt>
                <c:pt idx="12177">
                  <c:v>42555.784804629628</c:v>
                </c:pt>
                <c:pt idx="12178">
                  <c:v>42555.785058564812</c:v>
                </c:pt>
                <c:pt idx="12179">
                  <c:v>42555.785306944446</c:v>
                </c:pt>
                <c:pt idx="12180">
                  <c:v>42555.785403009257</c:v>
                </c:pt>
                <c:pt idx="12181">
                  <c:v>42555.785416435188</c:v>
                </c:pt>
                <c:pt idx="12182">
                  <c:v>42555.785432175922</c:v>
                </c:pt>
                <c:pt idx="12183">
                  <c:v>42555.78544699074</c:v>
                </c:pt>
                <c:pt idx="12184">
                  <c:v>42555.785462268519</c:v>
                </c:pt>
                <c:pt idx="12185">
                  <c:v>42555.785477777776</c:v>
                </c:pt>
                <c:pt idx="12186">
                  <c:v>42555.785493518517</c:v>
                </c:pt>
                <c:pt idx="12187">
                  <c:v>42555.785508564812</c:v>
                </c:pt>
                <c:pt idx="12188">
                  <c:v>42555.785524305553</c:v>
                </c:pt>
                <c:pt idx="12189">
                  <c:v>42555.785539583332</c:v>
                </c:pt>
                <c:pt idx="12190">
                  <c:v>42555.785554861111</c:v>
                </c:pt>
                <c:pt idx="12191">
                  <c:v>42555.785570138891</c:v>
                </c:pt>
                <c:pt idx="12192">
                  <c:v>42555.78558541667</c:v>
                </c:pt>
                <c:pt idx="12193">
                  <c:v>42555.785600694442</c:v>
                </c:pt>
                <c:pt idx="12194">
                  <c:v>42555.785616203706</c:v>
                </c:pt>
                <c:pt idx="12195">
                  <c:v>42555.785631481478</c:v>
                </c:pt>
                <c:pt idx="12196">
                  <c:v>42555.785646990742</c:v>
                </c:pt>
                <c:pt idx="12197">
                  <c:v>42555.785662499999</c:v>
                </c:pt>
                <c:pt idx="12198">
                  <c:v>42555.785678009262</c:v>
                </c:pt>
                <c:pt idx="12199">
                  <c:v>42555.785693518519</c:v>
                </c:pt>
                <c:pt idx="12200">
                  <c:v>42555.785708796298</c:v>
                </c:pt>
                <c:pt idx="12201">
                  <c:v>42555.786078472222</c:v>
                </c:pt>
                <c:pt idx="12202">
                  <c:v>42555.786656481483</c:v>
                </c:pt>
                <c:pt idx="12203">
                  <c:v>42555.787253703704</c:v>
                </c:pt>
                <c:pt idx="12204">
                  <c:v>42555.78782986111</c:v>
                </c:pt>
                <c:pt idx="12205">
                  <c:v>42555.788362500003</c:v>
                </c:pt>
                <c:pt idx="12206">
                  <c:v>42555.788912731485</c:v>
                </c:pt>
                <c:pt idx="12207">
                  <c:v>42555.789458101855</c:v>
                </c:pt>
                <c:pt idx="12208">
                  <c:v>42555.790000925925</c:v>
                </c:pt>
                <c:pt idx="12209">
                  <c:v>42555.790545138887</c:v>
                </c:pt>
                <c:pt idx="12210">
                  <c:v>42555.791100694441</c:v>
                </c:pt>
                <c:pt idx="12211">
                  <c:v>42555.791669212966</c:v>
                </c:pt>
                <c:pt idx="12212">
                  <c:v>42555.792251620369</c:v>
                </c:pt>
                <c:pt idx="12213">
                  <c:v>42555.792856250002</c:v>
                </c:pt>
                <c:pt idx="12214">
                  <c:v>42555.793415509259</c:v>
                </c:pt>
                <c:pt idx="12215">
                  <c:v>42555.794031712961</c:v>
                </c:pt>
                <c:pt idx="12216">
                  <c:v>42555.794612731479</c:v>
                </c:pt>
                <c:pt idx="12217">
                  <c:v>42555.795212500001</c:v>
                </c:pt>
                <c:pt idx="12218">
                  <c:v>42555.795790509263</c:v>
                </c:pt>
                <c:pt idx="12219">
                  <c:v>42555.796396296297</c:v>
                </c:pt>
                <c:pt idx="12220">
                  <c:v>42555.79700486111</c:v>
                </c:pt>
                <c:pt idx="12221">
                  <c:v>42555.797621296297</c:v>
                </c:pt>
                <c:pt idx="12222">
                  <c:v>42555.798307175923</c:v>
                </c:pt>
                <c:pt idx="12223">
                  <c:v>42555.799017361111</c:v>
                </c:pt>
                <c:pt idx="12224">
                  <c:v>42555.79975810185</c:v>
                </c:pt>
                <c:pt idx="12225">
                  <c:v>42555.800479166668</c:v>
                </c:pt>
                <c:pt idx="12226">
                  <c:v>42555.801193287036</c:v>
                </c:pt>
                <c:pt idx="12227">
                  <c:v>42555.801980324075</c:v>
                </c:pt>
                <c:pt idx="12228">
                  <c:v>42555.80274259259</c:v>
                </c:pt>
                <c:pt idx="12229">
                  <c:v>42555.803530787038</c:v>
                </c:pt>
                <c:pt idx="12230">
                  <c:v>42555.8043412037</c:v>
                </c:pt>
                <c:pt idx="12231">
                  <c:v>42555.805359722224</c:v>
                </c:pt>
                <c:pt idx="12232">
                  <c:v>42555.806458333333</c:v>
                </c:pt>
                <c:pt idx="12233">
                  <c:v>42555.807553935185</c:v>
                </c:pt>
                <c:pt idx="12234">
                  <c:v>42555.808785648151</c:v>
                </c:pt>
                <c:pt idx="12235">
                  <c:v>42555.809940046296</c:v>
                </c:pt>
                <c:pt idx="12236">
                  <c:v>42555.811146759261</c:v>
                </c:pt>
                <c:pt idx="12237">
                  <c:v>42555.812813425924</c:v>
                </c:pt>
                <c:pt idx="12238">
                  <c:v>42555.814665046295</c:v>
                </c:pt>
                <c:pt idx="12239">
                  <c:v>42555.816470601851</c:v>
                </c:pt>
                <c:pt idx="12240">
                  <c:v>42555.818507638891</c:v>
                </c:pt>
                <c:pt idx="12241">
                  <c:v>42555.820452314816</c:v>
                </c:pt>
                <c:pt idx="12242">
                  <c:v>42555.822766898149</c:v>
                </c:pt>
                <c:pt idx="12243">
                  <c:v>42555.825359490744</c:v>
                </c:pt>
                <c:pt idx="12244">
                  <c:v>42555.828044444446</c:v>
                </c:pt>
                <c:pt idx="12245">
                  <c:v>42555.831424074073</c:v>
                </c:pt>
                <c:pt idx="12246">
                  <c:v>42555.835394907408</c:v>
                </c:pt>
                <c:pt idx="12247">
                  <c:v>42555.839016666665</c:v>
                </c:pt>
                <c:pt idx="12248">
                  <c:v>42555.842742824076</c:v>
                </c:pt>
                <c:pt idx="12249">
                  <c:v>42555.846701620372</c:v>
                </c:pt>
                <c:pt idx="12250">
                  <c:v>42555.850692129628</c:v>
                </c:pt>
                <c:pt idx="12251">
                  <c:v>42555.850898842589</c:v>
                </c:pt>
                <c:pt idx="12252">
                  <c:v>42555.850913657407</c:v>
                </c:pt>
                <c:pt idx="12253">
                  <c:v>42555.850928935186</c:v>
                </c:pt>
                <c:pt idx="12254">
                  <c:v>42555.850943981481</c:v>
                </c:pt>
                <c:pt idx="12255">
                  <c:v>42555.850959027775</c:v>
                </c:pt>
                <c:pt idx="12256">
                  <c:v>42555.850974305555</c:v>
                </c:pt>
                <c:pt idx="12257">
                  <c:v>42555.850989351849</c:v>
                </c:pt>
                <c:pt idx="12258">
                  <c:v>42555.851004629629</c:v>
                </c:pt>
                <c:pt idx="12259">
                  <c:v>42555.851019907408</c:v>
                </c:pt>
                <c:pt idx="12260">
                  <c:v>42555.851035648149</c:v>
                </c:pt>
                <c:pt idx="12261">
                  <c:v>42555.851050694444</c:v>
                </c:pt>
                <c:pt idx="12262">
                  <c:v>42555.851065972223</c:v>
                </c:pt>
                <c:pt idx="12263">
                  <c:v>42555.85108148148</c:v>
                </c:pt>
                <c:pt idx="12264">
                  <c:v>42555.851096759259</c:v>
                </c:pt>
                <c:pt idx="12265">
                  <c:v>42555.851112037039</c:v>
                </c:pt>
                <c:pt idx="12266">
                  <c:v>42555.851127546295</c:v>
                </c:pt>
                <c:pt idx="12267">
                  <c:v>42555.855081250003</c:v>
                </c:pt>
                <c:pt idx="12268">
                  <c:v>42555.861979166664</c:v>
                </c:pt>
                <c:pt idx="12269">
                  <c:v>42555.86818287037</c:v>
                </c:pt>
                <c:pt idx="12270">
                  <c:v>42555.874108796299</c:v>
                </c:pt>
                <c:pt idx="12271">
                  <c:v>42555.879525231481</c:v>
                </c:pt>
                <c:pt idx="12272">
                  <c:v>42555.885358333333</c:v>
                </c:pt>
                <c:pt idx="12273">
                  <c:v>42555.891469444447</c:v>
                </c:pt>
                <c:pt idx="12274">
                  <c:v>42555.897163888891</c:v>
                </c:pt>
                <c:pt idx="12275">
                  <c:v>42555.902580324073</c:v>
                </c:pt>
                <c:pt idx="12276">
                  <c:v>42555.908002083335</c:v>
                </c:pt>
                <c:pt idx="12277">
                  <c:v>42555.91299675926</c:v>
                </c:pt>
                <c:pt idx="12278">
                  <c:v>42555.918876388889</c:v>
                </c:pt>
                <c:pt idx="12279">
                  <c:v>42555.930079861108</c:v>
                </c:pt>
                <c:pt idx="12280">
                  <c:v>42555.944192361108</c:v>
                </c:pt>
                <c:pt idx="12281">
                  <c:v>42555.945496296299</c:v>
                </c:pt>
                <c:pt idx="12282">
                  <c:v>42555.946828009262</c:v>
                </c:pt>
                <c:pt idx="12283">
                  <c:v>42555.948135185186</c:v>
                </c:pt>
                <c:pt idx="12284">
                  <c:v>42555.949477546295</c:v>
                </c:pt>
                <c:pt idx="12285">
                  <c:v>42555.950866666666</c:v>
                </c:pt>
                <c:pt idx="12286">
                  <c:v>42555.952296759257</c:v>
                </c:pt>
                <c:pt idx="12287">
                  <c:v>42555.953690509261</c:v>
                </c:pt>
                <c:pt idx="12288">
                  <c:v>42555.955116203702</c:v>
                </c:pt>
                <c:pt idx="12289">
                  <c:v>42555.956607175925</c:v>
                </c:pt>
                <c:pt idx="12290">
                  <c:v>42555.958179629626</c:v>
                </c:pt>
                <c:pt idx="12291">
                  <c:v>42555.959737731479</c:v>
                </c:pt>
                <c:pt idx="12292">
                  <c:v>42555.961329398146</c:v>
                </c:pt>
                <c:pt idx="12293">
                  <c:v>42555.962888194445</c:v>
                </c:pt>
                <c:pt idx="12294">
                  <c:v>42555.964431018518</c:v>
                </c:pt>
                <c:pt idx="12295">
                  <c:v>42555.965959027781</c:v>
                </c:pt>
                <c:pt idx="12296">
                  <c:v>42555.967434259263</c:v>
                </c:pt>
                <c:pt idx="12297">
                  <c:v>42555.968912962962</c:v>
                </c:pt>
                <c:pt idx="12298">
                  <c:v>42555.970153009257</c:v>
                </c:pt>
                <c:pt idx="12299">
                  <c:v>42555.970166435189</c:v>
                </c:pt>
                <c:pt idx="12300">
                  <c:v>42555.970179629629</c:v>
                </c:pt>
                <c:pt idx="12301">
                  <c:v>42555.970193518522</c:v>
                </c:pt>
                <c:pt idx="12302">
                  <c:v>42555.970207638886</c:v>
                </c:pt>
                <c:pt idx="12303">
                  <c:v>42555.970221759257</c:v>
                </c:pt>
                <c:pt idx="12304">
                  <c:v>42555.970235879628</c:v>
                </c:pt>
                <c:pt idx="12305">
                  <c:v>42555.970250231483</c:v>
                </c:pt>
                <c:pt idx="12306">
                  <c:v>42555.970264583331</c:v>
                </c:pt>
                <c:pt idx="12307">
                  <c:v>42555.970279166664</c:v>
                </c:pt>
                <c:pt idx="12308">
                  <c:v>42555.970293749997</c:v>
                </c:pt>
                <c:pt idx="12309">
                  <c:v>42555.97030833333</c:v>
                </c:pt>
                <c:pt idx="12310">
                  <c:v>42555.970323148147</c:v>
                </c:pt>
                <c:pt idx="12311">
                  <c:v>42555.970337962965</c:v>
                </c:pt>
                <c:pt idx="12312">
                  <c:v>42555.970984490741</c:v>
                </c:pt>
                <c:pt idx="12313">
                  <c:v>42555.972054398146</c:v>
                </c:pt>
                <c:pt idx="12314">
                  <c:v>42555.97307453704</c:v>
                </c:pt>
                <c:pt idx="12315">
                  <c:v>42555.974093055556</c:v>
                </c:pt>
                <c:pt idx="12316">
                  <c:v>42555.975079166667</c:v>
                </c:pt>
                <c:pt idx="12317">
                  <c:v>42555.976094907404</c:v>
                </c:pt>
                <c:pt idx="12318">
                  <c:v>42555.977152546293</c:v>
                </c:pt>
                <c:pt idx="12319">
                  <c:v>42555.978180787039</c:v>
                </c:pt>
                <c:pt idx="12320">
                  <c:v>42555.979199305555</c:v>
                </c:pt>
                <c:pt idx="12321">
                  <c:v>42555.980264120371</c:v>
                </c:pt>
                <c:pt idx="12322">
                  <c:v>42555.981400925928</c:v>
                </c:pt>
                <c:pt idx="12323">
                  <c:v>42555.982556712966</c:v>
                </c:pt>
                <c:pt idx="12324">
                  <c:v>42555.98378263889</c:v>
                </c:pt>
                <c:pt idx="12325">
                  <c:v>42555.985032638891</c:v>
                </c:pt>
                <c:pt idx="12326">
                  <c:v>42555.986359490744</c:v>
                </c:pt>
                <c:pt idx="12327">
                  <c:v>42555.987665972221</c:v>
                </c:pt>
                <c:pt idx="12328">
                  <c:v>42555.988967824072</c:v>
                </c:pt>
                <c:pt idx="12329">
                  <c:v>42555.990298379627</c:v>
                </c:pt>
                <c:pt idx="12330">
                  <c:v>42555.99165300926</c:v>
                </c:pt>
                <c:pt idx="12331">
                  <c:v>42555.993134259261</c:v>
                </c:pt>
                <c:pt idx="12332">
                  <c:v>42555.994662037039</c:v>
                </c:pt>
                <c:pt idx="12333">
                  <c:v>42555.996143518518</c:v>
                </c:pt>
                <c:pt idx="12334">
                  <c:v>42555.997617592591</c:v>
                </c:pt>
                <c:pt idx="12335">
                  <c:v>42555.999086805554</c:v>
                </c:pt>
                <c:pt idx="12336">
                  <c:v>42556.000613657408</c:v>
                </c:pt>
                <c:pt idx="12337">
                  <c:v>42556.00224814815</c:v>
                </c:pt>
                <c:pt idx="12338">
                  <c:v>42556.003921296295</c:v>
                </c:pt>
                <c:pt idx="12339">
                  <c:v>42556.005631018517</c:v>
                </c:pt>
                <c:pt idx="12340">
                  <c:v>42556.007294212963</c:v>
                </c:pt>
                <c:pt idx="12341">
                  <c:v>42556.009013657407</c:v>
                </c:pt>
                <c:pt idx="12342">
                  <c:v>42556.01077291667</c:v>
                </c:pt>
                <c:pt idx="12343">
                  <c:v>42556.012661574074</c:v>
                </c:pt>
                <c:pt idx="12344">
                  <c:v>42556.014519675926</c:v>
                </c:pt>
                <c:pt idx="12345">
                  <c:v>42556.015623842592</c:v>
                </c:pt>
                <c:pt idx="12346">
                  <c:v>42556.015663425926</c:v>
                </c:pt>
                <c:pt idx="12347">
                  <c:v>42556.015707407409</c:v>
                </c:pt>
                <c:pt idx="12348">
                  <c:v>42556.015760879629</c:v>
                </c:pt>
                <c:pt idx="12349">
                  <c:v>42556.015781249997</c:v>
                </c:pt>
                <c:pt idx="12350">
                  <c:v>42556.015798379631</c:v>
                </c:pt>
                <c:pt idx="12351">
                  <c:v>42556.015815509258</c:v>
                </c:pt>
                <c:pt idx="12352">
                  <c:v>42556.015832870369</c:v>
                </c:pt>
                <c:pt idx="12353">
                  <c:v>42556.015850462965</c:v>
                </c:pt>
                <c:pt idx="12354">
                  <c:v>42556.015868518516</c:v>
                </c:pt>
                <c:pt idx="12355">
                  <c:v>42556.015886574074</c:v>
                </c:pt>
                <c:pt idx="12356">
                  <c:v>42556.015905092594</c:v>
                </c:pt>
                <c:pt idx="12357">
                  <c:v>42556.015923611114</c:v>
                </c:pt>
                <c:pt idx="12358">
                  <c:v>42556.015942361111</c:v>
                </c:pt>
                <c:pt idx="12359">
                  <c:v>42556.015961342593</c:v>
                </c:pt>
                <c:pt idx="12360">
                  <c:v>42556.015980324075</c:v>
                </c:pt>
                <c:pt idx="12361">
                  <c:v>42556.015999305557</c:v>
                </c:pt>
                <c:pt idx="12362">
                  <c:v>42556.016018750001</c:v>
                </c:pt>
                <c:pt idx="12363">
                  <c:v>42556.016038194444</c:v>
                </c:pt>
                <c:pt idx="12364">
                  <c:v>42556.016057407411</c:v>
                </c:pt>
                <c:pt idx="12365">
                  <c:v>42556.016077083332</c:v>
                </c:pt>
                <c:pt idx="12366">
                  <c:v>42556.01609675926</c:v>
                </c:pt>
                <c:pt idx="12367">
                  <c:v>42556.016116666666</c:v>
                </c:pt>
                <c:pt idx="12368">
                  <c:v>42556.016136574071</c:v>
                </c:pt>
                <c:pt idx="12369">
                  <c:v>42556.016156481484</c:v>
                </c:pt>
                <c:pt idx="12370">
                  <c:v>42556.01617638889</c:v>
                </c:pt>
                <c:pt idx="12371">
                  <c:v>42556.016196296296</c:v>
                </c:pt>
                <c:pt idx="12372">
                  <c:v>42556.016216435186</c:v>
                </c:pt>
                <c:pt idx="12373">
                  <c:v>42556.016236342592</c:v>
                </c:pt>
                <c:pt idx="12374">
                  <c:v>42556.016256481482</c:v>
                </c:pt>
                <c:pt idx="12375">
                  <c:v>42556.016276620372</c:v>
                </c:pt>
                <c:pt idx="12376">
                  <c:v>42556.016296759262</c:v>
                </c:pt>
                <c:pt idx="12377">
                  <c:v>42556.016316898145</c:v>
                </c:pt>
                <c:pt idx="12378">
                  <c:v>42556.016497685188</c:v>
                </c:pt>
                <c:pt idx="12379">
                  <c:v>42556.016698842592</c:v>
                </c:pt>
                <c:pt idx="12380">
                  <c:v>42556.016901620373</c:v>
                </c:pt>
                <c:pt idx="12381">
                  <c:v>42556.017107638887</c:v>
                </c:pt>
                <c:pt idx="12382">
                  <c:v>42556.017311805554</c:v>
                </c:pt>
                <c:pt idx="12383">
                  <c:v>42556.017516203705</c:v>
                </c:pt>
                <c:pt idx="12384">
                  <c:v>42556.017717129631</c:v>
                </c:pt>
                <c:pt idx="12385">
                  <c:v>42556.017924074076</c:v>
                </c:pt>
                <c:pt idx="12386">
                  <c:v>42556.018128703705</c:v>
                </c:pt>
                <c:pt idx="12387">
                  <c:v>42556.01833564815</c:v>
                </c:pt>
                <c:pt idx="12388">
                  <c:v>42556.018546527775</c:v>
                </c:pt>
                <c:pt idx="12389">
                  <c:v>42556.018758564816</c:v>
                </c:pt>
                <c:pt idx="12390">
                  <c:v>42556.018971759258</c:v>
                </c:pt>
                <c:pt idx="12391">
                  <c:v>42556.019186342593</c:v>
                </c:pt>
                <c:pt idx="12392">
                  <c:v>42556.019403935185</c:v>
                </c:pt>
                <c:pt idx="12393">
                  <c:v>42556.019624768516</c:v>
                </c:pt>
                <c:pt idx="12394">
                  <c:v>42556.019846759256</c:v>
                </c:pt>
                <c:pt idx="12395">
                  <c:v>42556.02007175926</c:v>
                </c:pt>
                <c:pt idx="12396">
                  <c:v>42556.020295601855</c:v>
                </c:pt>
                <c:pt idx="12397">
                  <c:v>42556.020521296297</c:v>
                </c:pt>
                <c:pt idx="12398">
                  <c:v>42556.020749537034</c:v>
                </c:pt>
                <c:pt idx="12399">
                  <c:v>42556.020979629633</c:v>
                </c:pt>
                <c:pt idx="12400">
                  <c:v>42556.021213425927</c:v>
                </c:pt>
                <c:pt idx="12401">
                  <c:v>42556.021450694447</c:v>
                </c:pt>
                <c:pt idx="12402">
                  <c:v>42556.021689814814</c:v>
                </c:pt>
                <c:pt idx="12403">
                  <c:v>42556.021930092589</c:v>
                </c:pt>
                <c:pt idx="12404">
                  <c:v>42556.022197916667</c:v>
                </c:pt>
                <c:pt idx="12405">
                  <c:v>42556.022476157406</c:v>
                </c:pt>
                <c:pt idx="12406">
                  <c:v>42556.022757407409</c:v>
                </c:pt>
                <c:pt idx="12407">
                  <c:v>42556.023041203705</c:v>
                </c:pt>
                <c:pt idx="12408">
                  <c:v>42556.023330787037</c:v>
                </c:pt>
                <c:pt idx="12409">
                  <c:v>42556.023626851849</c:v>
                </c:pt>
                <c:pt idx="12410">
                  <c:v>42556.023947222224</c:v>
                </c:pt>
                <c:pt idx="12411">
                  <c:v>42556.024291203707</c:v>
                </c:pt>
                <c:pt idx="12412">
                  <c:v>42556.02464560185</c:v>
                </c:pt>
                <c:pt idx="12413">
                  <c:v>42556.025006944445</c:v>
                </c:pt>
                <c:pt idx="12414">
                  <c:v>42556.025370138887</c:v>
                </c:pt>
                <c:pt idx="12415">
                  <c:v>42556.025741666665</c:v>
                </c:pt>
                <c:pt idx="12416">
                  <c:v>42556.026143055555</c:v>
                </c:pt>
                <c:pt idx="12417">
                  <c:v>42556.026602314814</c:v>
                </c:pt>
                <c:pt idx="12418">
                  <c:v>42556.027057638887</c:v>
                </c:pt>
                <c:pt idx="12419">
                  <c:v>42556.027510879627</c:v>
                </c:pt>
                <c:pt idx="12420">
                  <c:v>42556.027975925928</c:v>
                </c:pt>
                <c:pt idx="12421">
                  <c:v>42556.028434953703</c:v>
                </c:pt>
                <c:pt idx="12422">
                  <c:v>42556.028891203707</c:v>
                </c:pt>
                <c:pt idx="12423">
                  <c:v>42556.029357407409</c:v>
                </c:pt>
                <c:pt idx="12424">
                  <c:v>42556.029834490742</c:v>
                </c:pt>
                <c:pt idx="12425">
                  <c:v>42556.030402314813</c:v>
                </c:pt>
                <c:pt idx="12426">
                  <c:v>42556.03098171296</c:v>
                </c:pt>
                <c:pt idx="12427">
                  <c:v>42556.031557407405</c:v>
                </c:pt>
                <c:pt idx="12428">
                  <c:v>42556.032146064812</c:v>
                </c:pt>
                <c:pt idx="12429">
                  <c:v>42556.032763425923</c:v>
                </c:pt>
                <c:pt idx="12430">
                  <c:v>42556.033457638892</c:v>
                </c:pt>
                <c:pt idx="12431">
                  <c:v>42556.034176851848</c:v>
                </c:pt>
                <c:pt idx="12432">
                  <c:v>42556.034918518519</c:v>
                </c:pt>
                <c:pt idx="12433">
                  <c:v>42556.03567986111</c:v>
                </c:pt>
                <c:pt idx="12434">
                  <c:v>42556.036559490742</c:v>
                </c:pt>
                <c:pt idx="12435">
                  <c:v>42556.037558796299</c:v>
                </c:pt>
                <c:pt idx="12436">
                  <c:v>42556.038550231482</c:v>
                </c:pt>
                <c:pt idx="12437">
                  <c:v>42556.039753935183</c:v>
                </c:pt>
                <c:pt idx="12438">
                  <c:v>42556.041096527777</c:v>
                </c:pt>
                <c:pt idx="12439">
                  <c:v>42556.042439120371</c:v>
                </c:pt>
                <c:pt idx="12440">
                  <c:v>42556.043781712964</c:v>
                </c:pt>
                <c:pt idx="12441">
                  <c:v>42556.045170370373</c:v>
                </c:pt>
                <c:pt idx="12442">
                  <c:v>42556.046599305555</c:v>
                </c:pt>
                <c:pt idx="12443">
                  <c:v>42556.048036805558</c:v>
                </c:pt>
                <c:pt idx="12444">
                  <c:v>42556.049800000001</c:v>
                </c:pt>
                <c:pt idx="12445">
                  <c:v>42556.051559259256</c:v>
                </c:pt>
                <c:pt idx="12446">
                  <c:v>42556.053364814812</c:v>
                </c:pt>
                <c:pt idx="12447">
                  <c:v>42556.05526296296</c:v>
                </c:pt>
                <c:pt idx="12448">
                  <c:v>42556.057253703701</c:v>
                </c:pt>
                <c:pt idx="12449">
                  <c:v>42556.059151620371</c:v>
                </c:pt>
                <c:pt idx="12450">
                  <c:v>42556.061049768519</c:v>
                </c:pt>
                <c:pt idx="12451">
                  <c:v>42556.062989814818</c:v>
                </c:pt>
                <c:pt idx="12452">
                  <c:v>42556.064938657408</c:v>
                </c:pt>
                <c:pt idx="12453">
                  <c:v>42556.067114583333</c:v>
                </c:pt>
                <c:pt idx="12454">
                  <c:v>42556.069475694443</c:v>
                </c:pt>
                <c:pt idx="12455">
                  <c:v>42556.071651620368</c:v>
                </c:pt>
                <c:pt idx="12456">
                  <c:v>42556.073966203701</c:v>
                </c:pt>
                <c:pt idx="12457">
                  <c:v>42556.076327314811</c:v>
                </c:pt>
                <c:pt idx="12458">
                  <c:v>42556.079290277776</c:v>
                </c:pt>
                <c:pt idx="12459">
                  <c:v>42556.08225324074</c:v>
                </c:pt>
                <c:pt idx="12460">
                  <c:v>42556.085401157405</c:v>
                </c:pt>
                <c:pt idx="12461">
                  <c:v>42556.088549305554</c:v>
                </c:pt>
                <c:pt idx="12462">
                  <c:v>42556.091743750003</c:v>
                </c:pt>
                <c:pt idx="12463">
                  <c:v>42556.095030787037</c:v>
                </c:pt>
                <c:pt idx="12464">
                  <c:v>42556.099058564818</c:v>
                </c:pt>
                <c:pt idx="12465">
                  <c:v>42556.103086111114</c:v>
                </c:pt>
                <c:pt idx="12466">
                  <c:v>42556.10725277778</c:v>
                </c:pt>
                <c:pt idx="12467">
                  <c:v>42556.111696990738</c:v>
                </c:pt>
                <c:pt idx="12468">
                  <c:v>42556.116187731481</c:v>
                </c:pt>
                <c:pt idx="12469">
                  <c:v>42556.121002777778</c:v>
                </c:pt>
                <c:pt idx="12470">
                  <c:v>42556.12678958333</c:v>
                </c:pt>
                <c:pt idx="12471">
                  <c:v>42556.133965277775</c:v>
                </c:pt>
                <c:pt idx="12472">
                  <c:v>42556.140400231481</c:v>
                </c:pt>
                <c:pt idx="12473">
                  <c:v>42556.148455787035</c:v>
                </c:pt>
                <c:pt idx="12474">
                  <c:v>42556.155909259258</c:v>
                </c:pt>
                <c:pt idx="12475">
                  <c:v>42556.163270370373</c:v>
                </c:pt>
                <c:pt idx="12476">
                  <c:v>42556.172807407405</c:v>
                </c:pt>
                <c:pt idx="12477">
                  <c:v>42556.187436574073</c:v>
                </c:pt>
                <c:pt idx="12478">
                  <c:v>42556.203130787035</c:v>
                </c:pt>
                <c:pt idx="12479">
                  <c:v>42556.217575000002</c:v>
                </c:pt>
                <c:pt idx="12480">
                  <c:v>42556.231463657408</c:v>
                </c:pt>
                <c:pt idx="12481">
                  <c:v>42556.246000462961</c:v>
                </c:pt>
                <c:pt idx="12482">
                  <c:v>42556.279370138887</c:v>
                </c:pt>
                <c:pt idx="12483">
                  <c:v>42556.279467824075</c:v>
                </c:pt>
                <c:pt idx="12484">
                  <c:v>42556.279606944445</c:v>
                </c:pt>
                <c:pt idx="12485">
                  <c:v>42556.279888657409</c:v>
                </c:pt>
                <c:pt idx="12486">
                  <c:v>42556.280509722223</c:v>
                </c:pt>
                <c:pt idx="12487">
                  <c:v>42556.281184953703</c:v>
                </c:pt>
                <c:pt idx="12488">
                  <c:v>42556.281909490739</c:v>
                </c:pt>
                <c:pt idx="12489">
                  <c:v>42556.282880555555</c:v>
                </c:pt>
                <c:pt idx="12490">
                  <c:v>42556.283959722219</c:v>
                </c:pt>
                <c:pt idx="12491">
                  <c:v>42556.285027546299</c:v>
                </c:pt>
                <c:pt idx="12492">
                  <c:v>42556.28602939815</c:v>
                </c:pt>
                <c:pt idx="12493">
                  <c:v>42556.286962962964</c:v>
                </c:pt>
                <c:pt idx="12494">
                  <c:v>42556.287897916663</c:v>
                </c:pt>
                <c:pt idx="12495">
                  <c:v>42556.28886990741</c:v>
                </c:pt>
                <c:pt idx="12496">
                  <c:v>42556.289071296298</c:v>
                </c:pt>
                <c:pt idx="12497">
                  <c:v>42556.289089814818</c:v>
                </c:pt>
                <c:pt idx="12498">
                  <c:v>42556.289107870369</c:v>
                </c:pt>
                <c:pt idx="12499">
                  <c:v>42556.289126157404</c:v>
                </c:pt>
                <c:pt idx="12500">
                  <c:v>42556.289144675924</c:v>
                </c:pt>
                <c:pt idx="12501">
                  <c:v>42556.289163194444</c:v>
                </c:pt>
                <c:pt idx="12502">
                  <c:v>42556.289181944441</c:v>
                </c:pt>
                <c:pt idx="12503">
                  <c:v>42556.289200694446</c:v>
                </c:pt>
                <c:pt idx="12504">
                  <c:v>42556.289219444443</c:v>
                </c:pt>
                <c:pt idx="12505">
                  <c:v>42556.289237962963</c:v>
                </c:pt>
                <c:pt idx="12506">
                  <c:v>42556.28925671296</c:v>
                </c:pt>
                <c:pt idx="12507">
                  <c:v>42556.289275462965</c:v>
                </c:pt>
                <c:pt idx="12508">
                  <c:v>42556.289294212962</c:v>
                </c:pt>
                <c:pt idx="12509">
                  <c:v>42556.289312962967</c:v>
                </c:pt>
                <c:pt idx="12510">
                  <c:v>42556.289331712964</c:v>
                </c:pt>
                <c:pt idx="12511">
                  <c:v>42556.289350462961</c:v>
                </c:pt>
                <c:pt idx="12512">
                  <c:v>42556.289369444443</c:v>
                </c:pt>
                <c:pt idx="12513">
                  <c:v>42556.289388194447</c:v>
                </c:pt>
                <c:pt idx="12514">
                  <c:v>42556.289407175929</c:v>
                </c:pt>
                <c:pt idx="12515">
                  <c:v>42556.289426157404</c:v>
                </c:pt>
                <c:pt idx="12516">
                  <c:v>42556.28944537037</c:v>
                </c:pt>
                <c:pt idx="12517">
                  <c:v>42556.289464351852</c:v>
                </c:pt>
                <c:pt idx="12518">
                  <c:v>42556.289483333334</c:v>
                </c:pt>
                <c:pt idx="12519">
                  <c:v>42556.289502314816</c:v>
                </c:pt>
                <c:pt idx="12520">
                  <c:v>42556.289521296298</c:v>
                </c:pt>
                <c:pt idx="12521">
                  <c:v>42556.289540277779</c:v>
                </c:pt>
                <c:pt idx="12522">
                  <c:v>42556.289559490739</c:v>
                </c:pt>
                <c:pt idx="12523">
                  <c:v>42556.28957847222</c:v>
                </c:pt>
                <c:pt idx="12524">
                  <c:v>42556.289597453702</c:v>
                </c:pt>
                <c:pt idx="12525">
                  <c:v>42556.289616666669</c:v>
                </c:pt>
                <c:pt idx="12526">
                  <c:v>42556.289635648151</c:v>
                </c:pt>
                <c:pt idx="12527">
                  <c:v>42556.289654629632</c:v>
                </c:pt>
                <c:pt idx="12528">
                  <c:v>42556.289673842592</c:v>
                </c:pt>
                <c:pt idx="12529">
                  <c:v>42556.289692592596</c:v>
                </c:pt>
                <c:pt idx="12530">
                  <c:v>42556.289711574071</c:v>
                </c:pt>
                <c:pt idx="12531">
                  <c:v>42556.289730787037</c:v>
                </c:pt>
                <c:pt idx="12532">
                  <c:v>42556.289750000004</c:v>
                </c:pt>
                <c:pt idx="12533">
                  <c:v>42556.289768981478</c:v>
                </c:pt>
                <c:pt idx="12534">
                  <c:v>42556.28978796296</c:v>
                </c:pt>
                <c:pt idx="12535">
                  <c:v>42556.289807175926</c:v>
                </c:pt>
                <c:pt idx="12536">
                  <c:v>42556.28982662037</c:v>
                </c:pt>
                <c:pt idx="12537">
                  <c:v>42556.289845601852</c:v>
                </c:pt>
                <c:pt idx="12538">
                  <c:v>42556.289864583334</c:v>
                </c:pt>
                <c:pt idx="12539">
                  <c:v>42556.289883796293</c:v>
                </c:pt>
                <c:pt idx="12540">
                  <c:v>42556.289902777775</c:v>
                </c:pt>
                <c:pt idx="12541">
                  <c:v>42556.289921990741</c:v>
                </c:pt>
                <c:pt idx="12542">
                  <c:v>42556.2899412037</c:v>
                </c:pt>
                <c:pt idx="12543">
                  <c:v>42556.289960185182</c:v>
                </c:pt>
                <c:pt idx="12544">
                  <c:v>42556.289979398149</c:v>
                </c:pt>
                <c:pt idx="12545">
                  <c:v>42556.289998842592</c:v>
                </c:pt>
                <c:pt idx="12546">
                  <c:v>42556.290018518521</c:v>
                </c:pt>
                <c:pt idx="12547">
                  <c:v>42556.290037962965</c:v>
                </c:pt>
                <c:pt idx="12548">
                  <c:v>42556.290057638886</c:v>
                </c:pt>
                <c:pt idx="12549">
                  <c:v>42556.290076851852</c:v>
                </c:pt>
                <c:pt idx="12550">
                  <c:v>42556.290096296296</c:v>
                </c:pt>
                <c:pt idx="12551">
                  <c:v>42556.290115046293</c:v>
                </c:pt>
                <c:pt idx="12552">
                  <c:v>42556.29013425926</c:v>
                </c:pt>
                <c:pt idx="12553">
                  <c:v>42556.290153703703</c:v>
                </c:pt>
                <c:pt idx="12554">
                  <c:v>42556.290173148147</c:v>
                </c:pt>
                <c:pt idx="12555">
                  <c:v>42556.290192592591</c:v>
                </c:pt>
                <c:pt idx="12556">
                  <c:v>42556.290211805557</c:v>
                </c:pt>
                <c:pt idx="12557">
                  <c:v>42556.290231018516</c:v>
                </c:pt>
                <c:pt idx="12558">
                  <c:v>42556.29025046296</c:v>
                </c:pt>
                <c:pt idx="12559">
                  <c:v>42556.290269907404</c:v>
                </c:pt>
                <c:pt idx="12560">
                  <c:v>42556.290289351855</c:v>
                </c:pt>
                <c:pt idx="12561">
                  <c:v>42556.290308796299</c:v>
                </c:pt>
                <c:pt idx="12562">
                  <c:v>42556.29032847222</c:v>
                </c:pt>
                <c:pt idx="12563">
                  <c:v>42556.290347453702</c:v>
                </c:pt>
                <c:pt idx="12564">
                  <c:v>42556.290366898145</c:v>
                </c:pt>
                <c:pt idx="12565">
                  <c:v>42556.290386342589</c:v>
                </c:pt>
                <c:pt idx="12566">
                  <c:v>42556.29040578704</c:v>
                </c:pt>
                <c:pt idx="12567">
                  <c:v>42556.290425462961</c:v>
                </c:pt>
                <c:pt idx="12568">
                  <c:v>42556.290444907405</c:v>
                </c:pt>
                <c:pt idx="12569">
                  <c:v>42556.290464351849</c:v>
                </c:pt>
                <c:pt idx="12570">
                  <c:v>42556.290713888891</c:v>
                </c:pt>
                <c:pt idx="12571">
                  <c:v>42556.293036574076</c:v>
                </c:pt>
                <c:pt idx="12572">
                  <c:v>42556.295351388886</c:v>
                </c:pt>
                <c:pt idx="12573">
                  <c:v>42556.297434722219</c:v>
                </c:pt>
                <c:pt idx="12574">
                  <c:v>42556.299703240744</c:v>
                </c:pt>
                <c:pt idx="12575">
                  <c:v>42556.302203240739</c:v>
                </c:pt>
                <c:pt idx="12576">
                  <c:v>42556.302972453705</c:v>
                </c:pt>
                <c:pt idx="12577">
                  <c:v>42556.303015740741</c:v>
                </c:pt>
                <c:pt idx="12578">
                  <c:v>42556.303059259262</c:v>
                </c:pt>
                <c:pt idx="12579">
                  <c:v>42556.303102546299</c:v>
                </c:pt>
                <c:pt idx="12580">
                  <c:v>42556.303144212965</c:v>
                </c:pt>
                <c:pt idx="12581">
                  <c:v>42556.30318703704</c:v>
                </c:pt>
                <c:pt idx="12582">
                  <c:v>42556.303230324076</c:v>
                </c:pt>
                <c:pt idx="12583">
                  <c:v>42556.30327222222</c:v>
                </c:pt>
                <c:pt idx="12584">
                  <c:v>42556.303315277779</c:v>
                </c:pt>
                <c:pt idx="12585">
                  <c:v>42556.304814814815</c:v>
                </c:pt>
                <c:pt idx="12586">
                  <c:v>42556.304830787034</c:v>
                </c:pt>
                <c:pt idx="12587">
                  <c:v>42556.304848611115</c:v>
                </c:pt>
                <c:pt idx="12588">
                  <c:v>42556.304866203704</c:v>
                </c:pt>
                <c:pt idx="12589">
                  <c:v>42556.3048837963</c:v>
                </c:pt>
                <c:pt idx="12590">
                  <c:v>42556.30490185185</c:v>
                </c:pt>
                <c:pt idx="12591">
                  <c:v>42556.304919675924</c:v>
                </c:pt>
                <c:pt idx="12592">
                  <c:v>42556.304938657406</c:v>
                </c:pt>
                <c:pt idx="12593">
                  <c:v>42556.305024074078</c:v>
                </c:pt>
                <c:pt idx="12594">
                  <c:v>42556.305067361114</c:v>
                </c:pt>
                <c:pt idx="12595">
                  <c:v>42556.305109490742</c:v>
                </c:pt>
                <c:pt idx="12596">
                  <c:v>42556.305152083332</c:v>
                </c:pt>
                <c:pt idx="12597">
                  <c:v>42556.30519421296</c:v>
                </c:pt>
                <c:pt idx="12598">
                  <c:v>42556.305236805558</c:v>
                </c:pt>
                <c:pt idx="12599">
                  <c:v>42556.30559236111</c:v>
                </c:pt>
                <c:pt idx="12600">
                  <c:v>42556.305599768515</c:v>
                </c:pt>
                <c:pt idx="12601">
                  <c:v>42556.305606481481</c:v>
                </c:pt>
                <c:pt idx="12602">
                  <c:v>42556.305615046294</c:v>
                </c:pt>
                <c:pt idx="12603">
                  <c:v>42556.305655555552</c:v>
                </c:pt>
                <c:pt idx="12604">
                  <c:v>42556.305662500003</c:v>
                </c:pt>
                <c:pt idx="12605">
                  <c:v>42556.305669675923</c:v>
                </c:pt>
                <c:pt idx="12606">
                  <c:v>42556.305918518519</c:v>
                </c:pt>
                <c:pt idx="12607">
                  <c:v>42556.305935185184</c:v>
                </c:pt>
                <c:pt idx="12608">
                  <c:v>42556.305949074071</c:v>
                </c:pt>
                <c:pt idx="12609">
                  <c:v>42556.305963425926</c:v>
                </c:pt>
                <c:pt idx="12610">
                  <c:v>42556.305977546297</c:v>
                </c:pt>
                <c:pt idx="12611">
                  <c:v>42556.305991898145</c:v>
                </c:pt>
                <c:pt idx="12612">
                  <c:v>42556.306006250001</c:v>
                </c:pt>
                <c:pt idx="12613">
                  <c:v>42556.306020833334</c:v>
                </c:pt>
                <c:pt idx="12614">
                  <c:v>42556.306035416666</c:v>
                </c:pt>
                <c:pt idx="12615">
                  <c:v>42556.306050462961</c:v>
                </c:pt>
                <c:pt idx="12616">
                  <c:v>42556.306067361111</c:v>
                </c:pt>
                <c:pt idx="12617">
                  <c:v>42556.306083564814</c:v>
                </c:pt>
                <c:pt idx="12618">
                  <c:v>42556.306100231479</c:v>
                </c:pt>
                <c:pt idx="12619">
                  <c:v>42556.306116666667</c:v>
                </c:pt>
                <c:pt idx="12620">
                  <c:v>42556.306133101854</c:v>
                </c:pt>
                <c:pt idx="12621">
                  <c:v>42556.306149768519</c:v>
                </c:pt>
                <c:pt idx="12622">
                  <c:v>42556.306166203707</c:v>
                </c:pt>
                <c:pt idx="12623">
                  <c:v>42556.306182638888</c:v>
                </c:pt>
                <c:pt idx="12624">
                  <c:v>42556.306199305553</c:v>
                </c:pt>
                <c:pt idx="12625">
                  <c:v>42556.306215972225</c:v>
                </c:pt>
                <c:pt idx="12626">
                  <c:v>42556.30623263889</c:v>
                </c:pt>
                <c:pt idx="12627">
                  <c:v>42556.30624953704</c:v>
                </c:pt>
                <c:pt idx="12628">
                  <c:v>42556.306266435182</c:v>
                </c:pt>
                <c:pt idx="12629">
                  <c:v>42556.306283333332</c:v>
                </c:pt>
                <c:pt idx="12630">
                  <c:v>42556.306299999997</c:v>
                </c:pt>
                <c:pt idx="12631">
                  <c:v>42556.306316898146</c:v>
                </c:pt>
                <c:pt idx="12632">
                  <c:v>42556.306333796296</c:v>
                </c:pt>
                <c:pt idx="12633">
                  <c:v>42556.306350694445</c:v>
                </c:pt>
                <c:pt idx="12634">
                  <c:v>42556.306367824072</c:v>
                </c:pt>
                <c:pt idx="12635">
                  <c:v>42556.306384722222</c:v>
                </c:pt>
                <c:pt idx="12636">
                  <c:v>42556.306401620372</c:v>
                </c:pt>
                <c:pt idx="12637">
                  <c:v>42556.306418981483</c:v>
                </c:pt>
                <c:pt idx="12638">
                  <c:v>42556.30643611111</c:v>
                </c:pt>
                <c:pt idx="12639">
                  <c:v>42556.306453240744</c:v>
                </c:pt>
                <c:pt idx="12640">
                  <c:v>42556.306470370371</c:v>
                </c:pt>
                <c:pt idx="12641">
                  <c:v>42556.306487731483</c:v>
                </c:pt>
                <c:pt idx="12642">
                  <c:v>42556.30650486111</c:v>
                </c:pt>
                <c:pt idx="12643">
                  <c:v>42556.306521990744</c:v>
                </c:pt>
                <c:pt idx="12644">
                  <c:v>42556.306539351855</c:v>
                </c:pt>
                <c:pt idx="12645">
                  <c:v>42556.30655671296</c:v>
                </c:pt>
                <c:pt idx="12646">
                  <c:v>42556.306574074071</c:v>
                </c:pt>
                <c:pt idx="12647">
                  <c:v>42556.306591435183</c:v>
                </c:pt>
                <c:pt idx="12648">
                  <c:v>42556.306608796294</c:v>
                </c:pt>
                <c:pt idx="12649">
                  <c:v>42556.306626157406</c:v>
                </c:pt>
                <c:pt idx="12650">
                  <c:v>42556.30664328704</c:v>
                </c:pt>
                <c:pt idx="12651">
                  <c:v>42556.306660416667</c:v>
                </c:pt>
                <c:pt idx="12652">
                  <c:v>42556.306677777779</c:v>
                </c:pt>
                <c:pt idx="12653">
                  <c:v>42556.30669513889</c:v>
                </c:pt>
                <c:pt idx="12654">
                  <c:v>42556.306712500002</c:v>
                </c:pt>
                <c:pt idx="12655">
                  <c:v>42556.306729861113</c:v>
                </c:pt>
                <c:pt idx="12656">
                  <c:v>42556.306747222225</c:v>
                </c:pt>
                <c:pt idx="12657">
                  <c:v>42556.306764583336</c:v>
                </c:pt>
                <c:pt idx="12658">
                  <c:v>42556.306781944448</c:v>
                </c:pt>
                <c:pt idx="12659">
                  <c:v>42556.306799305552</c:v>
                </c:pt>
                <c:pt idx="12660">
                  <c:v>42556.306816666664</c:v>
                </c:pt>
                <c:pt idx="12661">
                  <c:v>42556.306834027775</c:v>
                </c:pt>
                <c:pt idx="12662">
                  <c:v>42556.306851388887</c:v>
                </c:pt>
                <c:pt idx="12663">
                  <c:v>42556.306868749998</c:v>
                </c:pt>
                <c:pt idx="12664">
                  <c:v>42556.306885879632</c:v>
                </c:pt>
                <c:pt idx="12665">
                  <c:v>42556.306903472221</c:v>
                </c:pt>
                <c:pt idx="12666">
                  <c:v>42556.306921527779</c:v>
                </c:pt>
                <c:pt idx="12667">
                  <c:v>42556.306938657406</c:v>
                </c:pt>
                <c:pt idx="12668">
                  <c:v>42556.306956250002</c:v>
                </c:pt>
                <c:pt idx="12669">
                  <c:v>42556.306973379629</c:v>
                </c:pt>
                <c:pt idx="12670">
                  <c:v>42556.306990972225</c:v>
                </c:pt>
                <c:pt idx="12671">
                  <c:v>42556.307008333337</c:v>
                </c:pt>
                <c:pt idx="12672">
                  <c:v>42556.307025925926</c:v>
                </c:pt>
                <c:pt idx="12673">
                  <c:v>42556.307043287037</c:v>
                </c:pt>
                <c:pt idx="12674">
                  <c:v>42556.307060879626</c:v>
                </c:pt>
                <c:pt idx="12675">
                  <c:v>42556.307078472222</c:v>
                </c:pt>
                <c:pt idx="12676">
                  <c:v>42556.307096064818</c:v>
                </c:pt>
                <c:pt idx="12677">
                  <c:v>42556.307113657407</c:v>
                </c:pt>
                <c:pt idx="12678">
                  <c:v>42556.307131250003</c:v>
                </c:pt>
                <c:pt idx="12679">
                  <c:v>42556.307148842592</c:v>
                </c:pt>
                <c:pt idx="12680">
                  <c:v>42556.307166203704</c:v>
                </c:pt>
                <c:pt idx="12681">
                  <c:v>42556.3071837963</c:v>
                </c:pt>
                <c:pt idx="12682">
                  <c:v>42556.307201388889</c:v>
                </c:pt>
                <c:pt idx="12683">
                  <c:v>42556.307219212962</c:v>
                </c:pt>
                <c:pt idx="12684">
                  <c:v>42556.307236805558</c:v>
                </c:pt>
                <c:pt idx="12685">
                  <c:v>42556.307254398147</c:v>
                </c:pt>
                <c:pt idx="12686">
                  <c:v>42556.30727222222</c:v>
                </c:pt>
                <c:pt idx="12687">
                  <c:v>42556.307290046294</c:v>
                </c:pt>
                <c:pt idx="12688">
                  <c:v>42556.30730763889</c:v>
                </c:pt>
                <c:pt idx="12689">
                  <c:v>42556.307325462963</c:v>
                </c:pt>
                <c:pt idx="12690">
                  <c:v>42556.307343055552</c:v>
                </c:pt>
                <c:pt idx="12691">
                  <c:v>42556.307360879633</c:v>
                </c:pt>
                <c:pt idx="12692">
                  <c:v>42556.307378703706</c:v>
                </c:pt>
                <c:pt idx="12693">
                  <c:v>42556.307396296295</c:v>
                </c:pt>
                <c:pt idx="12694">
                  <c:v>42556.307414120369</c:v>
                </c:pt>
                <c:pt idx="12695">
                  <c:v>42556.307431944442</c:v>
                </c:pt>
                <c:pt idx="12696">
                  <c:v>42556.307449537038</c:v>
                </c:pt>
                <c:pt idx="12697">
                  <c:v>42556.307467361112</c:v>
                </c:pt>
                <c:pt idx="12698">
                  <c:v>42556.307484953701</c:v>
                </c:pt>
                <c:pt idx="12699">
                  <c:v>42556.307502777781</c:v>
                </c:pt>
                <c:pt idx="12700">
                  <c:v>42556.307520833332</c:v>
                </c:pt>
                <c:pt idx="12701">
                  <c:v>42556.307538657406</c:v>
                </c:pt>
                <c:pt idx="12702">
                  <c:v>42556.307556481479</c:v>
                </c:pt>
                <c:pt idx="12703">
                  <c:v>42556.307574305552</c:v>
                </c:pt>
                <c:pt idx="12704">
                  <c:v>42556.307592129633</c:v>
                </c:pt>
                <c:pt idx="12705">
                  <c:v>42556.307609953707</c:v>
                </c:pt>
                <c:pt idx="12706">
                  <c:v>42556.307628009257</c:v>
                </c:pt>
                <c:pt idx="12707">
                  <c:v>42556.307646064815</c:v>
                </c:pt>
                <c:pt idx="12708">
                  <c:v>42556.307663888889</c:v>
                </c:pt>
                <c:pt idx="12709">
                  <c:v>42556.307681712962</c:v>
                </c:pt>
                <c:pt idx="12710">
                  <c:v>42556.30769976852</c:v>
                </c:pt>
                <c:pt idx="12711">
                  <c:v>42556.307717824071</c:v>
                </c:pt>
                <c:pt idx="12712">
                  <c:v>42556.307735648152</c:v>
                </c:pt>
                <c:pt idx="12713">
                  <c:v>42556.307753703702</c:v>
                </c:pt>
                <c:pt idx="12714">
                  <c:v>42556.307771759261</c:v>
                </c:pt>
                <c:pt idx="12715">
                  <c:v>42556.307789814811</c:v>
                </c:pt>
                <c:pt idx="12716">
                  <c:v>42556.307807638892</c:v>
                </c:pt>
                <c:pt idx="12717">
                  <c:v>42556.307825694443</c:v>
                </c:pt>
                <c:pt idx="12718">
                  <c:v>42556.307843750001</c:v>
                </c:pt>
                <c:pt idx="12719">
                  <c:v>42556.307861805559</c:v>
                </c:pt>
                <c:pt idx="12720">
                  <c:v>42556.30787986111</c:v>
                </c:pt>
                <c:pt idx="12721">
                  <c:v>42556.307897916668</c:v>
                </c:pt>
                <c:pt idx="12722">
                  <c:v>42556.307916203703</c:v>
                </c:pt>
                <c:pt idx="12723">
                  <c:v>42556.307934259261</c:v>
                </c:pt>
                <c:pt idx="12724">
                  <c:v>42556.307952546296</c:v>
                </c:pt>
                <c:pt idx="12725">
                  <c:v>42556.307970601854</c:v>
                </c:pt>
                <c:pt idx="12726">
                  <c:v>42556.30798888889</c:v>
                </c:pt>
                <c:pt idx="12727">
                  <c:v>42556.308006944448</c:v>
                </c:pt>
                <c:pt idx="12728">
                  <c:v>42556.308025231483</c:v>
                </c:pt>
                <c:pt idx="12729">
                  <c:v>42556.308043750003</c:v>
                </c:pt>
                <c:pt idx="12730">
                  <c:v>42556.308062037038</c:v>
                </c:pt>
                <c:pt idx="12731">
                  <c:v>42556.308080324074</c:v>
                </c:pt>
                <c:pt idx="12732">
                  <c:v>42556.308098611109</c:v>
                </c:pt>
                <c:pt idx="12733">
                  <c:v>42556.308116898152</c:v>
                </c:pt>
                <c:pt idx="12734">
                  <c:v>42556.308135416664</c:v>
                </c:pt>
                <c:pt idx="12735">
                  <c:v>42556.308154398146</c:v>
                </c:pt>
                <c:pt idx="12736">
                  <c:v>42556.308172916666</c:v>
                </c:pt>
                <c:pt idx="12737">
                  <c:v>42556.308191435186</c:v>
                </c:pt>
                <c:pt idx="12738">
                  <c:v>42556.308209722221</c:v>
                </c:pt>
                <c:pt idx="12739">
                  <c:v>42556.308228240741</c:v>
                </c:pt>
                <c:pt idx="12740">
                  <c:v>42556.308246759261</c:v>
                </c:pt>
                <c:pt idx="12741">
                  <c:v>42556.308265277781</c:v>
                </c:pt>
                <c:pt idx="12742">
                  <c:v>42556.308284027778</c:v>
                </c:pt>
                <c:pt idx="12743">
                  <c:v>42556.308302546298</c:v>
                </c:pt>
                <c:pt idx="12744">
                  <c:v>42556.308321064818</c:v>
                </c:pt>
                <c:pt idx="12745">
                  <c:v>42556.308339583331</c:v>
                </c:pt>
                <c:pt idx="12746">
                  <c:v>42556.308358101851</c:v>
                </c:pt>
                <c:pt idx="12747">
                  <c:v>42556.308376620371</c:v>
                </c:pt>
                <c:pt idx="12748">
                  <c:v>42556.308395370368</c:v>
                </c:pt>
                <c:pt idx="12749">
                  <c:v>42556.309138425924</c:v>
                </c:pt>
                <c:pt idx="12750">
                  <c:v>42556.309157638891</c:v>
                </c:pt>
                <c:pt idx="12751">
                  <c:v>42556.309176620372</c:v>
                </c:pt>
                <c:pt idx="12752">
                  <c:v>42556.309196759263</c:v>
                </c:pt>
                <c:pt idx="12753">
                  <c:v>42556.309216898146</c:v>
                </c:pt>
                <c:pt idx="12754">
                  <c:v>42556.309237499998</c:v>
                </c:pt>
                <c:pt idx="12755">
                  <c:v>42556.30925810185</c:v>
                </c:pt>
                <c:pt idx="12756">
                  <c:v>42556.309279166664</c:v>
                </c:pt>
                <c:pt idx="12757">
                  <c:v>42556.309300462963</c:v>
                </c:pt>
                <c:pt idx="12758">
                  <c:v>42556.309321759261</c:v>
                </c:pt>
                <c:pt idx="12759">
                  <c:v>42556.309343518522</c:v>
                </c:pt>
                <c:pt idx="12760">
                  <c:v>42556.309365277775</c:v>
                </c:pt>
                <c:pt idx="12761">
                  <c:v>42556.30938796296</c:v>
                </c:pt>
                <c:pt idx="12762">
                  <c:v>42556.309410185182</c:v>
                </c:pt>
                <c:pt idx="12763">
                  <c:v>42556.309432638889</c:v>
                </c:pt>
                <c:pt idx="12764">
                  <c:v>42556.309455092596</c:v>
                </c:pt>
                <c:pt idx="12765">
                  <c:v>42556.309477546296</c:v>
                </c:pt>
                <c:pt idx="12766">
                  <c:v>42556.30950023148</c:v>
                </c:pt>
                <c:pt idx="12767">
                  <c:v>42556.309523148149</c:v>
                </c:pt>
                <c:pt idx="12768">
                  <c:v>42556.309546296296</c:v>
                </c:pt>
                <c:pt idx="12769">
                  <c:v>42556.309569444442</c:v>
                </c:pt>
                <c:pt idx="12770">
                  <c:v>42556.309592592595</c:v>
                </c:pt>
                <c:pt idx="12771">
                  <c:v>42556.309615740742</c:v>
                </c:pt>
                <c:pt idx="12772">
                  <c:v>42556.309639120373</c:v>
                </c:pt>
                <c:pt idx="12773">
                  <c:v>42556.309662731481</c:v>
                </c:pt>
                <c:pt idx="12774">
                  <c:v>42556.309686574074</c:v>
                </c:pt>
                <c:pt idx="12775">
                  <c:v>42556.309710185182</c:v>
                </c:pt>
                <c:pt idx="12776">
                  <c:v>42556.309734027775</c:v>
                </c:pt>
                <c:pt idx="12777">
                  <c:v>42556.309757870367</c:v>
                </c:pt>
                <c:pt idx="12778">
                  <c:v>42556.309781944445</c:v>
                </c:pt>
                <c:pt idx="12779">
                  <c:v>42556.309806018522</c:v>
                </c:pt>
                <c:pt idx="12780">
                  <c:v>42556.309830092592</c:v>
                </c:pt>
                <c:pt idx="12781">
                  <c:v>42556.309854861109</c:v>
                </c:pt>
                <c:pt idx="12782">
                  <c:v>42556.309879398148</c:v>
                </c:pt>
                <c:pt idx="12783">
                  <c:v>42556.309903935187</c:v>
                </c:pt>
                <c:pt idx="12784">
                  <c:v>42556.309928472219</c:v>
                </c:pt>
                <c:pt idx="12785">
                  <c:v>42556.309953009259</c:v>
                </c:pt>
                <c:pt idx="12786">
                  <c:v>42556.309977777775</c:v>
                </c:pt>
                <c:pt idx="12787">
                  <c:v>42556.310002546299</c:v>
                </c:pt>
                <c:pt idx="12788">
                  <c:v>42556.310027314816</c:v>
                </c:pt>
                <c:pt idx="12789">
                  <c:v>42556.310052314817</c:v>
                </c:pt>
                <c:pt idx="12790">
                  <c:v>42556.31007777778</c:v>
                </c:pt>
                <c:pt idx="12791">
                  <c:v>42556.310102546297</c:v>
                </c:pt>
                <c:pt idx="12792">
                  <c:v>42556.310127777775</c:v>
                </c:pt>
                <c:pt idx="12793">
                  <c:v>42556.312337268515</c:v>
                </c:pt>
                <c:pt idx="12794">
                  <c:v>42556.312346990744</c:v>
                </c:pt>
                <c:pt idx="12795">
                  <c:v>42556.312354398149</c:v>
                </c:pt>
                <c:pt idx="12796">
                  <c:v>42556.312362500001</c:v>
                </c:pt>
                <c:pt idx="12797">
                  <c:v>42556.312370370368</c:v>
                </c:pt>
                <c:pt idx="12798">
                  <c:v>42556.312378240742</c:v>
                </c:pt>
                <c:pt idx="12799">
                  <c:v>42556.312386342594</c:v>
                </c:pt>
                <c:pt idx="12800">
                  <c:v>42556.31239421296</c:v>
                </c:pt>
                <c:pt idx="12801">
                  <c:v>42556.312402083335</c:v>
                </c:pt>
                <c:pt idx="12802">
                  <c:v>42556.312410185186</c:v>
                </c:pt>
                <c:pt idx="12803">
                  <c:v>42556.312418055553</c:v>
                </c:pt>
                <c:pt idx="12804">
                  <c:v>42556.312425925928</c:v>
                </c:pt>
                <c:pt idx="12805">
                  <c:v>42556.312433796294</c:v>
                </c:pt>
                <c:pt idx="12806">
                  <c:v>42556.312441898146</c:v>
                </c:pt>
                <c:pt idx="12807">
                  <c:v>42556.31244976852</c:v>
                </c:pt>
                <c:pt idx="12808">
                  <c:v>42556.312457638887</c:v>
                </c:pt>
                <c:pt idx="12809">
                  <c:v>42556.312465509262</c:v>
                </c:pt>
                <c:pt idx="12810">
                  <c:v>42556.312473611113</c:v>
                </c:pt>
                <c:pt idx="12811">
                  <c:v>42556.31248148148</c:v>
                </c:pt>
                <c:pt idx="12812">
                  <c:v>42556.312489583332</c:v>
                </c:pt>
                <c:pt idx="12813">
                  <c:v>42556.312502546294</c:v>
                </c:pt>
                <c:pt idx="12814">
                  <c:v>42556.312520370368</c:v>
                </c:pt>
                <c:pt idx="12815">
                  <c:v>42556.312537500002</c:v>
                </c:pt>
                <c:pt idx="12816">
                  <c:v>42556.312554629629</c:v>
                </c:pt>
                <c:pt idx="12817">
                  <c:v>42556.312571759256</c:v>
                </c:pt>
                <c:pt idx="12818">
                  <c:v>42556.312589120367</c:v>
                </c:pt>
                <c:pt idx="12819">
                  <c:v>42556.312606481479</c:v>
                </c:pt>
                <c:pt idx="12820">
                  <c:v>42556.312623611113</c:v>
                </c:pt>
                <c:pt idx="12821">
                  <c:v>42556.312640972224</c:v>
                </c:pt>
                <c:pt idx="12822">
                  <c:v>42556.312658333336</c:v>
                </c:pt>
                <c:pt idx="12823">
                  <c:v>42556.312675694448</c:v>
                </c:pt>
                <c:pt idx="12824">
                  <c:v>42556.312693287036</c:v>
                </c:pt>
                <c:pt idx="12825">
                  <c:v>42556.312710648148</c:v>
                </c:pt>
                <c:pt idx="12826">
                  <c:v>42556.312728009259</c:v>
                </c:pt>
                <c:pt idx="12827">
                  <c:v>42556.312745601848</c:v>
                </c:pt>
                <c:pt idx="12828">
                  <c:v>42556.312765046299</c:v>
                </c:pt>
                <c:pt idx="12829">
                  <c:v>42556.318406481485</c:v>
                </c:pt>
                <c:pt idx="12830">
                  <c:v>42556.324193518521</c:v>
                </c:pt>
                <c:pt idx="12831">
                  <c:v>42556.329934027781</c:v>
                </c:pt>
                <c:pt idx="12832">
                  <c:v>42556.336091435187</c:v>
                </c:pt>
                <c:pt idx="12833">
                  <c:v>42556.345443055558</c:v>
                </c:pt>
                <c:pt idx="12834">
                  <c:v>42556.353267129627</c:v>
                </c:pt>
                <c:pt idx="12835">
                  <c:v>42556.362824999997</c:v>
                </c:pt>
                <c:pt idx="12836">
                  <c:v>42556.373174074077</c:v>
                </c:pt>
                <c:pt idx="12837">
                  <c:v>42556.388156712965</c:v>
                </c:pt>
                <c:pt idx="12838">
                  <c:v>42556.396559953704</c:v>
                </c:pt>
                <c:pt idx="12839">
                  <c:v>42556.396731944442</c:v>
                </c:pt>
                <c:pt idx="12840">
                  <c:v>42556.396748148145</c:v>
                </c:pt>
                <c:pt idx="12841">
                  <c:v>42556.396766435188</c:v>
                </c:pt>
                <c:pt idx="12842">
                  <c:v>42556.396784027776</c:v>
                </c:pt>
                <c:pt idx="12843">
                  <c:v>42556.396802314812</c:v>
                </c:pt>
                <c:pt idx="12844">
                  <c:v>42556.39682037037</c:v>
                </c:pt>
                <c:pt idx="12845">
                  <c:v>42556.396838657405</c:v>
                </c:pt>
                <c:pt idx="12846">
                  <c:v>42556.396856712963</c:v>
                </c:pt>
                <c:pt idx="12847">
                  <c:v>42556.396874768521</c:v>
                </c:pt>
                <c:pt idx="12848">
                  <c:v>42556.39689236111</c:v>
                </c:pt>
                <c:pt idx="12849">
                  <c:v>42556.396910185184</c:v>
                </c:pt>
                <c:pt idx="12850">
                  <c:v>42556.396928240742</c:v>
                </c:pt>
                <c:pt idx="12851">
                  <c:v>42556.396945370368</c:v>
                </c:pt>
                <c:pt idx="12852">
                  <c:v>42556.396963425927</c:v>
                </c:pt>
                <c:pt idx="12853">
                  <c:v>42556.39698125</c:v>
                </c:pt>
                <c:pt idx="12854">
                  <c:v>42556.396999305558</c:v>
                </c:pt>
                <c:pt idx="12855">
                  <c:v>42556.397017361109</c:v>
                </c:pt>
                <c:pt idx="12856">
                  <c:v>42556.397035879629</c:v>
                </c:pt>
                <c:pt idx="12857">
                  <c:v>42556.397053935187</c:v>
                </c:pt>
                <c:pt idx="12858">
                  <c:v>42556.397942129632</c:v>
                </c:pt>
                <c:pt idx="12859">
                  <c:v>42556.399701388887</c:v>
                </c:pt>
                <c:pt idx="12860">
                  <c:v>42556.401414351851</c:v>
                </c:pt>
                <c:pt idx="12861">
                  <c:v>42556.403543981483</c:v>
                </c:pt>
                <c:pt idx="12862">
                  <c:v>42556.405719907409</c:v>
                </c:pt>
                <c:pt idx="12863">
                  <c:v>42556.408312500003</c:v>
                </c:pt>
                <c:pt idx="12864">
                  <c:v>42556.41080972222</c:v>
                </c:pt>
                <c:pt idx="12865">
                  <c:v>42556.413747916667</c:v>
                </c:pt>
                <c:pt idx="12866">
                  <c:v>42556.416275231481</c:v>
                </c:pt>
                <c:pt idx="12867">
                  <c:v>42556.419145601853</c:v>
                </c:pt>
                <c:pt idx="12868">
                  <c:v>42556.42208773148</c:v>
                </c:pt>
                <c:pt idx="12869">
                  <c:v>42556.425488194443</c:v>
                </c:pt>
                <c:pt idx="12870">
                  <c:v>42556.429423379632</c:v>
                </c:pt>
                <c:pt idx="12871">
                  <c:v>42556.433265740743</c:v>
                </c:pt>
                <c:pt idx="12872">
                  <c:v>42556.437633333335</c:v>
                </c:pt>
                <c:pt idx="12873">
                  <c:v>42556.441825462964</c:v>
                </c:pt>
                <c:pt idx="12874">
                  <c:v>42556.44636736111</c:v>
                </c:pt>
                <c:pt idx="12875">
                  <c:v>42556.451413657407</c:v>
                </c:pt>
                <c:pt idx="12876">
                  <c:v>42556.452753703707</c:v>
                </c:pt>
                <c:pt idx="12877">
                  <c:v>42556.452869444445</c:v>
                </c:pt>
                <c:pt idx="12878">
                  <c:v>42556.452963657408</c:v>
                </c:pt>
                <c:pt idx="12879">
                  <c:v>42556.453035416664</c:v>
                </c:pt>
                <c:pt idx="12880">
                  <c:v>42556.453093981479</c:v>
                </c:pt>
                <c:pt idx="12881">
                  <c:v>42556.45315115741</c:v>
                </c:pt>
                <c:pt idx="12882">
                  <c:v>42556.453207175924</c:v>
                </c:pt>
                <c:pt idx="12883">
                  <c:v>42556.453260879629</c:v>
                </c:pt>
                <c:pt idx="12884">
                  <c:v>42556.453317129628</c:v>
                </c:pt>
                <c:pt idx="12885">
                  <c:v>42556.453371527779</c:v>
                </c:pt>
                <c:pt idx="12886">
                  <c:v>42556.453424537038</c:v>
                </c:pt>
                <c:pt idx="12887">
                  <c:v>42556.453479629628</c:v>
                </c:pt>
                <c:pt idx="12888">
                  <c:v>42556.453534490742</c:v>
                </c:pt>
                <c:pt idx="12889">
                  <c:v>42556.453585416668</c:v>
                </c:pt>
                <c:pt idx="12890">
                  <c:v>42556.453639120373</c:v>
                </c:pt>
                <c:pt idx="12891">
                  <c:v>42556.453699074074</c:v>
                </c:pt>
                <c:pt idx="12892">
                  <c:v>42556.453758101852</c:v>
                </c:pt>
                <c:pt idx="12893">
                  <c:v>42556.453815972221</c:v>
                </c:pt>
                <c:pt idx="12894">
                  <c:v>42556.45387824074</c:v>
                </c:pt>
                <c:pt idx="12895">
                  <c:v>42556.45394097222</c:v>
                </c:pt>
                <c:pt idx="12896">
                  <c:v>42556.454004629632</c:v>
                </c:pt>
                <c:pt idx="12897">
                  <c:v>42556.454068981482</c:v>
                </c:pt>
                <c:pt idx="12898">
                  <c:v>42556.454135416665</c:v>
                </c:pt>
                <c:pt idx="12899">
                  <c:v>42556.454203240741</c:v>
                </c:pt>
                <c:pt idx="12900">
                  <c:v>42556.454272916664</c:v>
                </c:pt>
                <c:pt idx="12901">
                  <c:v>42556.454356712966</c:v>
                </c:pt>
                <c:pt idx="12902">
                  <c:v>42556.45443726852</c:v>
                </c:pt>
                <c:pt idx="12903">
                  <c:v>42556.454522685184</c:v>
                </c:pt>
                <c:pt idx="12904">
                  <c:v>42556.454610416666</c:v>
                </c:pt>
                <c:pt idx="12905">
                  <c:v>42556.454696759261</c:v>
                </c:pt>
                <c:pt idx="12906">
                  <c:v>42556.454783564812</c:v>
                </c:pt>
                <c:pt idx="12907">
                  <c:v>42556.45487523148</c:v>
                </c:pt>
                <c:pt idx="12908">
                  <c:v>42556.454966898149</c:v>
                </c:pt>
                <c:pt idx="12909">
                  <c:v>42556.455058101848</c:v>
                </c:pt>
                <c:pt idx="12910">
                  <c:v>42556.455154629628</c:v>
                </c:pt>
                <c:pt idx="12911">
                  <c:v>42556.455250694446</c:v>
                </c:pt>
                <c:pt idx="12912">
                  <c:v>42556.455348611111</c:v>
                </c:pt>
                <c:pt idx="12913">
                  <c:v>42556.455449305555</c:v>
                </c:pt>
                <c:pt idx="12914">
                  <c:v>42556.455543518518</c:v>
                </c:pt>
                <c:pt idx="12915">
                  <c:v>42556.455640740744</c:v>
                </c:pt>
                <c:pt idx="12916">
                  <c:v>42556.455742361111</c:v>
                </c:pt>
                <c:pt idx="12917">
                  <c:v>42556.455843750002</c:v>
                </c:pt>
                <c:pt idx="12918">
                  <c:v>42556.455941435182</c:v>
                </c:pt>
                <c:pt idx="12919">
                  <c:v>42556.456054629627</c:v>
                </c:pt>
                <c:pt idx="12920">
                  <c:v>42556.456168287034</c:v>
                </c:pt>
                <c:pt idx="12921">
                  <c:v>42556.456285185188</c:v>
                </c:pt>
                <c:pt idx="12922">
                  <c:v>42556.45640023148</c:v>
                </c:pt>
                <c:pt idx="12923">
                  <c:v>42556.456505324073</c:v>
                </c:pt>
                <c:pt idx="12924">
                  <c:v>42556.456620833334</c:v>
                </c:pt>
                <c:pt idx="12925">
                  <c:v>42556.456748842589</c:v>
                </c:pt>
                <c:pt idx="12926">
                  <c:v>42556.456885416665</c:v>
                </c:pt>
                <c:pt idx="12927">
                  <c:v>42556.457025694443</c:v>
                </c:pt>
                <c:pt idx="12928">
                  <c:v>42556.457154166666</c:v>
                </c:pt>
                <c:pt idx="12929">
                  <c:v>42556.457290740742</c:v>
                </c:pt>
                <c:pt idx="12930">
                  <c:v>42556.457419675928</c:v>
                </c:pt>
                <c:pt idx="12931">
                  <c:v>42556.457554398148</c:v>
                </c:pt>
                <c:pt idx="12932">
                  <c:v>42556.457685879628</c:v>
                </c:pt>
                <c:pt idx="12933">
                  <c:v>42556.457816898146</c:v>
                </c:pt>
                <c:pt idx="12934">
                  <c:v>42556.457952546298</c:v>
                </c:pt>
                <c:pt idx="12935">
                  <c:v>42556.458087037034</c:v>
                </c:pt>
                <c:pt idx="12936">
                  <c:v>42556.458225925926</c:v>
                </c:pt>
                <c:pt idx="12937">
                  <c:v>42556.458369907406</c:v>
                </c:pt>
                <c:pt idx="12938">
                  <c:v>42556.458502314817</c:v>
                </c:pt>
                <c:pt idx="12939">
                  <c:v>42556.458649537039</c:v>
                </c:pt>
                <c:pt idx="12940">
                  <c:v>42556.458794212966</c:v>
                </c:pt>
                <c:pt idx="12941">
                  <c:v>42556.458940972225</c:v>
                </c:pt>
                <c:pt idx="12942">
                  <c:v>42556.459105324073</c:v>
                </c:pt>
                <c:pt idx="12943">
                  <c:v>42556.459269212966</c:v>
                </c:pt>
                <c:pt idx="12944">
                  <c:v>42556.459448611109</c:v>
                </c:pt>
                <c:pt idx="12945">
                  <c:v>42556.459615509259</c:v>
                </c:pt>
                <c:pt idx="12946">
                  <c:v>42556.459775925927</c:v>
                </c:pt>
                <c:pt idx="12947">
                  <c:v>42556.459946990741</c:v>
                </c:pt>
                <c:pt idx="12948">
                  <c:v>42556.460117129631</c:v>
                </c:pt>
                <c:pt idx="12949">
                  <c:v>42556.46029722222</c:v>
                </c:pt>
                <c:pt idx="12950">
                  <c:v>42556.46048425926</c:v>
                </c:pt>
                <c:pt idx="12951">
                  <c:v>42556.460672685185</c:v>
                </c:pt>
                <c:pt idx="12952">
                  <c:v>42556.460871990741</c:v>
                </c:pt>
                <c:pt idx="12953">
                  <c:v>42556.461086805553</c:v>
                </c:pt>
                <c:pt idx="12954">
                  <c:v>42556.461303935183</c:v>
                </c:pt>
                <c:pt idx="12955">
                  <c:v>42556.46151828704</c:v>
                </c:pt>
                <c:pt idx="12956">
                  <c:v>42556.461741898151</c:v>
                </c:pt>
                <c:pt idx="12957">
                  <c:v>42556.461974768521</c:v>
                </c:pt>
                <c:pt idx="12958">
                  <c:v>42556.46220509259</c:v>
                </c:pt>
                <c:pt idx="12959">
                  <c:v>42556.462459722221</c:v>
                </c:pt>
                <c:pt idx="12960">
                  <c:v>42556.462722685188</c:v>
                </c:pt>
                <c:pt idx="12961">
                  <c:v>42556.463004861114</c:v>
                </c:pt>
                <c:pt idx="12962">
                  <c:v>42556.46330023148</c:v>
                </c:pt>
                <c:pt idx="12963">
                  <c:v>42556.463612268519</c:v>
                </c:pt>
                <c:pt idx="12964">
                  <c:v>42556.463933333333</c:v>
                </c:pt>
                <c:pt idx="12965">
                  <c:v>42556.464309722222</c:v>
                </c:pt>
                <c:pt idx="12966">
                  <c:v>42556.464694444447</c:v>
                </c:pt>
                <c:pt idx="12967">
                  <c:v>42556.465083564814</c:v>
                </c:pt>
                <c:pt idx="12968">
                  <c:v>42556.465487268521</c:v>
                </c:pt>
                <c:pt idx="12969">
                  <c:v>42556.465914583336</c:v>
                </c:pt>
                <c:pt idx="12970">
                  <c:v>42556.466339583334</c:v>
                </c:pt>
                <c:pt idx="12971">
                  <c:v>42556.466761111114</c:v>
                </c:pt>
                <c:pt idx="12972">
                  <c:v>42556.467240740742</c:v>
                </c:pt>
                <c:pt idx="12973">
                  <c:v>42556.467683796298</c:v>
                </c:pt>
                <c:pt idx="12974">
                  <c:v>42556.468122685183</c:v>
                </c:pt>
                <c:pt idx="12975">
                  <c:v>42556.468603009256</c:v>
                </c:pt>
                <c:pt idx="12976">
                  <c:v>42556.469031944442</c:v>
                </c:pt>
                <c:pt idx="12977">
                  <c:v>42556.469468287039</c:v>
                </c:pt>
                <c:pt idx="12978">
                  <c:v>42556.469924537036</c:v>
                </c:pt>
                <c:pt idx="12979">
                  <c:v>42556.470403703701</c:v>
                </c:pt>
                <c:pt idx="12980">
                  <c:v>42556.470857638888</c:v>
                </c:pt>
                <c:pt idx="12981">
                  <c:v>42556.471332407411</c:v>
                </c:pt>
                <c:pt idx="12982">
                  <c:v>42556.471806481481</c:v>
                </c:pt>
                <c:pt idx="12983">
                  <c:v>42556.472287500001</c:v>
                </c:pt>
                <c:pt idx="12984">
                  <c:v>42556.472802083335</c:v>
                </c:pt>
                <c:pt idx="12985">
                  <c:v>42556.473244212961</c:v>
                </c:pt>
                <c:pt idx="12986">
                  <c:v>42556.473763194444</c:v>
                </c:pt>
                <c:pt idx="12987">
                  <c:v>42556.474278240741</c:v>
                </c:pt>
                <c:pt idx="12988">
                  <c:v>42556.474804166668</c:v>
                </c:pt>
                <c:pt idx="12989">
                  <c:v>42556.475283796295</c:v>
                </c:pt>
                <c:pt idx="12990">
                  <c:v>42556.475799074076</c:v>
                </c:pt>
                <c:pt idx="12991">
                  <c:v>42556.476343055554</c:v>
                </c:pt>
                <c:pt idx="12992">
                  <c:v>42556.476894675929</c:v>
                </c:pt>
                <c:pt idx="12993">
                  <c:v>42556.477410648149</c:v>
                </c:pt>
                <c:pt idx="12994">
                  <c:v>42556.477887962959</c:v>
                </c:pt>
                <c:pt idx="12995">
                  <c:v>42556.477931944442</c:v>
                </c:pt>
                <c:pt idx="12996">
                  <c:v>42556.477978703704</c:v>
                </c:pt>
                <c:pt idx="12997">
                  <c:v>42556.478325231481</c:v>
                </c:pt>
                <c:pt idx="12998">
                  <c:v>42556.478762037033</c:v>
                </c:pt>
                <c:pt idx="12999">
                  <c:v>42556.478806250001</c:v>
                </c:pt>
                <c:pt idx="13000">
                  <c:v>42556.478851157408</c:v>
                </c:pt>
                <c:pt idx="13001">
                  <c:v>42556.478896296299</c:v>
                </c:pt>
                <c:pt idx="13002">
                  <c:v>42556.478942824077</c:v>
                </c:pt>
                <c:pt idx="13003">
                  <c:v>42556.478987731483</c:v>
                </c:pt>
                <c:pt idx="13004">
                  <c:v>42556.479033101852</c:v>
                </c:pt>
                <c:pt idx="13005">
                  <c:v>42556.479078240744</c:v>
                </c:pt>
                <c:pt idx="13006">
                  <c:v>42556.479118750001</c:v>
                </c:pt>
                <c:pt idx="13007">
                  <c:v>42556.479158333335</c:v>
                </c:pt>
                <c:pt idx="13008">
                  <c:v>42556.479198379631</c:v>
                </c:pt>
                <c:pt idx="13009">
                  <c:v>42556.479238657404</c:v>
                </c:pt>
                <c:pt idx="13010">
                  <c:v>42556.479277314815</c:v>
                </c:pt>
                <c:pt idx="13011">
                  <c:v>42556.479316898149</c:v>
                </c:pt>
                <c:pt idx="13012">
                  <c:v>42556.479357175929</c:v>
                </c:pt>
                <c:pt idx="13013">
                  <c:v>42556.479397453702</c:v>
                </c:pt>
                <c:pt idx="13014">
                  <c:v>42556.479438194445</c:v>
                </c:pt>
                <c:pt idx="13015">
                  <c:v>42556.479478935187</c:v>
                </c:pt>
                <c:pt idx="13016">
                  <c:v>42556.479520370369</c:v>
                </c:pt>
                <c:pt idx="13017">
                  <c:v>42556.479561111111</c:v>
                </c:pt>
                <c:pt idx="13018">
                  <c:v>42556.479838888888</c:v>
                </c:pt>
                <c:pt idx="13019">
                  <c:v>42556.480454166667</c:v>
                </c:pt>
                <c:pt idx="13020">
                  <c:v>42556.481088425928</c:v>
                </c:pt>
                <c:pt idx="13021">
                  <c:v>42556.481702777775</c:v>
                </c:pt>
                <c:pt idx="13022">
                  <c:v>42556.482309027779</c:v>
                </c:pt>
                <c:pt idx="13023">
                  <c:v>42556.482958796296</c:v>
                </c:pt>
                <c:pt idx="13024">
                  <c:v>42556.483627546295</c:v>
                </c:pt>
                <c:pt idx="13025">
                  <c:v>42556.484257870368</c:v>
                </c:pt>
                <c:pt idx="13026">
                  <c:v>42556.484866666666</c:v>
                </c:pt>
                <c:pt idx="13027">
                  <c:v>42556.485406018517</c:v>
                </c:pt>
                <c:pt idx="13028">
                  <c:v>42556.485950000002</c:v>
                </c:pt>
                <c:pt idx="13029">
                  <c:v>42556.48647708333</c:v>
                </c:pt>
                <c:pt idx="13030">
                  <c:v>42556.487034027778</c:v>
                </c:pt>
                <c:pt idx="13031">
                  <c:v>42556.487586111114</c:v>
                </c:pt>
                <c:pt idx="13032">
                  <c:v>42556.48817222222</c:v>
                </c:pt>
                <c:pt idx="13033">
                  <c:v>42556.488888425927</c:v>
                </c:pt>
                <c:pt idx="13034">
                  <c:v>42556.489462500002</c:v>
                </c:pt>
                <c:pt idx="13035">
                  <c:v>42556.490116666668</c:v>
                </c:pt>
                <c:pt idx="13036">
                  <c:v>42556.490783796296</c:v>
                </c:pt>
                <c:pt idx="13037">
                  <c:v>42556.491427083332</c:v>
                </c:pt>
                <c:pt idx="13038">
                  <c:v>42556.492087500003</c:v>
                </c:pt>
                <c:pt idx="13039">
                  <c:v>42556.492742592593</c:v>
                </c:pt>
                <c:pt idx="13040">
                  <c:v>42556.493349537035</c:v>
                </c:pt>
                <c:pt idx="13041">
                  <c:v>42556.494001157407</c:v>
                </c:pt>
                <c:pt idx="13042">
                  <c:v>42556.494679861113</c:v>
                </c:pt>
                <c:pt idx="13043">
                  <c:v>42556.495301620373</c:v>
                </c:pt>
                <c:pt idx="13044">
                  <c:v>42556.495968981479</c:v>
                </c:pt>
                <c:pt idx="13045">
                  <c:v>42556.496644212966</c:v>
                </c:pt>
                <c:pt idx="13046">
                  <c:v>42556.49736134259</c:v>
                </c:pt>
                <c:pt idx="13047">
                  <c:v>42556.498064583335</c:v>
                </c:pt>
                <c:pt idx="13048">
                  <c:v>42556.498817824075</c:v>
                </c:pt>
                <c:pt idx="13049">
                  <c:v>42556.499746064816</c:v>
                </c:pt>
                <c:pt idx="13050">
                  <c:v>42556.500810879632</c:v>
                </c:pt>
                <c:pt idx="13051">
                  <c:v>42556.502046064816</c:v>
                </c:pt>
                <c:pt idx="13052">
                  <c:v>42556.502092129631</c:v>
                </c:pt>
                <c:pt idx="13053">
                  <c:v>42556.50210740741</c:v>
                </c:pt>
                <c:pt idx="13054">
                  <c:v>42556.502119675926</c:v>
                </c:pt>
                <c:pt idx="13055">
                  <c:v>42556.502130092595</c:v>
                </c:pt>
                <c:pt idx="13056">
                  <c:v>42556.502138657408</c:v>
                </c:pt>
                <c:pt idx="13057">
                  <c:v>42556.502146064813</c:v>
                </c:pt>
                <c:pt idx="13058">
                  <c:v>42556.502153009256</c:v>
                </c:pt>
                <c:pt idx="13059">
                  <c:v>42556.502159722222</c:v>
                </c:pt>
                <c:pt idx="13060">
                  <c:v>42556.502166203703</c:v>
                </c:pt>
                <c:pt idx="13061">
                  <c:v>42556.502172453707</c:v>
                </c:pt>
                <c:pt idx="13062">
                  <c:v>42556.502178472219</c:v>
                </c:pt>
                <c:pt idx="13063">
                  <c:v>42556.502184722223</c:v>
                </c:pt>
                <c:pt idx="13064">
                  <c:v>42556.502190740743</c:v>
                </c:pt>
                <c:pt idx="13065">
                  <c:v>42556.502196990739</c:v>
                </c:pt>
                <c:pt idx="13066">
                  <c:v>42556.502203240743</c:v>
                </c:pt>
                <c:pt idx="13067">
                  <c:v>42556.50220949074</c:v>
                </c:pt>
                <c:pt idx="13068">
                  <c:v>42556.502215972221</c:v>
                </c:pt>
                <c:pt idx="13069">
                  <c:v>42556.502222222225</c:v>
                </c:pt>
                <c:pt idx="13070">
                  <c:v>42556.502228935184</c:v>
                </c:pt>
                <c:pt idx="13071">
                  <c:v>42556.502235416665</c:v>
                </c:pt>
                <c:pt idx="13072">
                  <c:v>42556.502242361108</c:v>
                </c:pt>
                <c:pt idx="13073">
                  <c:v>42556.502248842589</c:v>
                </c:pt>
                <c:pt idx="13074">
                  <c:v>42556.50225578704</c:v>
                </c:pt>
                <c:pt idx="13075">
                  <c:v>42556.502262731483</c:v>
                </c:pt>
                <c:pt idx="13076">
                  <c:v>42556.502269907411</c:v>
                </c:pt>
                <c:pt idx="13077">
                  <c:v>42556.502277314816</c:v>
                </c:pt>
                <c:pt idx="13078">
                  <c:v>42556.502284722221</c:v>
                </c:pt>
                <c:pt idx="13079">
                  <c:v>42556.50229236111</c:v>
                </c:pt>
                <c:pt idx="13080">
                  <c:v>42556.5023</c:v>
                </c:pt>
                <c:pt idx="13081">
                  <c:v>42556.502308101852</c:v>
                </c:pt>
                <c:pt idx="13082">
                  <c:v>42556.502316435188</c:v>
                </c:pt>
                <c:pt idx="13083">
                  <c:v>42556.502325000001</c:v>
                </c:pt>
                <c:pt idx="13084">
                  <c:v>42556.502334027777</c:v>
                </c:pt>
                <c:pt idx="13085">
                  <c:v>42556.502343287037</c:v>
                </c:pt>
                <c:pt idx="13086">
                  <c:v>42556.502352777781</c:v>
                </c:pt>
                <c:pt idx="13087">
                  <c:v>42556.502362500003</c:v>
                </c:pt>
                <c:pt idx="13088">
                  <c:v>42556.502372685187</c:v>
                </c:pt>
                <c:pt idx="13089">
                  <c:v>42556.502382870371</c:v>
                </c:pt>
                <c:pt idx="13090">
                  <c:v>42556.502392129631</c:v>
                </c:pt>
                <c:pt idx="13091">
                  <c:v>42556.502400231482</c:v>
                </c:pt>
                <c:pt idx="13092">
                  <c:v>42556.502408333334</c:v>
                </c:pt>
                <c:pt idx="13093">
                  <c:v>42556.502416435185</c:v>
                </c:pt>
                <c:pt idx="13094">
                  <c:v>42556.502424537037</c:v>
                </c:pt>
                <c:pt idx="13095">
                  <c:v>42556.502432870373</c:v>
                </c:pt>
                <c:pt idx="13096">
                  <c:v>42556.502441203702</c:v>
                </c:pt>
                <c:pt idx="13097">
                  <c:v>42556.502449537038</c:v>
                </c:pt>
                <c:pt idx="13098">
                  <c:v>42556.502458101852</c:v>
                </c:pt>
                <c:pt idx="13099">
                  <c:v>42556.502466666665</c:v>
                </c:pt>
                <c:pt idx="13100">
                  <c:v>42556.502475462963</c:v>
                </c:pt>
                <c:pt idx="13101">
                  <c:v>42556.502484259261</c:v>
                </c:pt>
                <c:pt idx="13102">
                  <c:v>42556.502493287036</c:v>
                </c:pt>
                <c:pt idx="13103">
                  <c:v>42556.502502083335</c:v>
                </c:pt>
                <c:pt idx="13104">
                  <c:v>42556.50251111111</c:v>
                </c:pt>
                <c:pt idx="13105">
                  <c:v>42556.502520138885</c:v>
                </c:pt>
                <c:pt idx="13106">
                  <c:v>42556.502528935183</c:v>
                </c:pt>
                <c:pt idx="13107">
                  <c:v>42556.502538194443</c:v>
                </c:pt>
                <c:pt idx="13108">
                  <c:v>42556.502547222219</c:v>
                </c:pt>
                <c:pt idx="13109">
                  <c:v>42556.502556481479</c:v>
                </c:pt>
                <c:pt idx="13110">
                  <c:v>42556.502565740739</c:v>
                </c:pt>
                <c:pt idx="13111">
                  <c:v>42556.502575231483</c:v>
                </c:pt>
                <c:pt idx="13112">
                  <c:v>42556.50258472222</c:v>
                </c:pt>
                <c:pt idx="13113">
                  <c:v>42556.502594212965</c:v>
                </c:pt>
                <c:pt idx="13114">
                  <c:v>42556.502603703702</c:v>
                </c:pt>
                <c:pt idx="13115">
                  <c:v>42556.502613425924</c:v>
                </c:pt>
                <c:pt idx="13116">
                  <c:v>42556.502622916669</c:v>
                </c:pt>
                <c:pt idx="13117">
                  <c:v>42556.502632638891</c:v>
                </c:pt>
                <c:pt idx="13118">
                  <c:v>42556.50264259259</c:v>
                </c:pt>
                <c:pt idx="13119">
                  <c:v>42556.502652314812</c:v>
                </c:pt>
                <c:pt idx="13120">
                  <c:v>42556.502662268518</c:v>
                </c:pt>
                <c:pt idx="13121">
                  <c:v>42556.502672222225</c:v>
                </c:pt>
                <c:pt idx="13122">
                  <c:v>42556.502682175924</c:v>
                </c:pt>
                <c:pt idx="13123">
                  <c:v>42556.50269212963</c:v>
                </c:pt>
                <c:pt idx="13124">
                  <c:v>42556.502702314814</c:v>
                </c:pt>
                <c:pt idx="13125">
                  <c:v>42556.502712499998</c:v>
                </c:pt>
                <c:pt idx="13126">
                  <c:v>42556.502722685182</c:v>
                </c:pt>
                <c:pt idx="13127">
                  <c:v>42556.502732870373</c:v>
                </c:pt>
                <c:pt idx="13128">
                  <c:v>42556.502743287034</c:v>
                </c:pt>
                <c:pt idx="13129">
                  <c:v>42556.502753472225</c:v>
                </c:pt>
                <c:pt idx="13130">
                  <c:v>42556.502763888886</c:v>
                </c:pt>
                <c:pt idx="13131">
                  <c:v>42556.502774537039</c:v>
                </c:pt>
                <c:pt idx="13132">
                  <c:v>42556.502784953707</c:v>
                </c:pt>
                <c:pt idx="13133">
                  <c:v>42556.502795601853</c:v>
                </c:pt>
                <c:pt idx="13134">
                  <c:v>42556.502806249999</c:v>
                </c:pt>
                <c:pt idx="13135">
                  <c:v>42556.502817129629</c:v>
                </c:pt>
                <c:pt idx="13136">
                  <c:v>42556.502828009259</c:v>
                </c:pt>
                <c:pt idx="13137">
                  <c:v>42556.502838657405</c:v>
                </c:pt>
                <c:pt idx="13138">
                  <c:v>42556.502849537035</c:v>
                </c:pt>
                <c:pt idx="13139">
                  <c:v>42556.502860416665</c:v>
                </c:pt>
                <c:pt idx="13140">
                  <c:v>42556.50287152778</c:v>
                </c:pt>
                <c:pt idx="13141">
                  <c:v>42556.502882407411</c:v>
                </c:pt>
                <c:pt idx="13142">
                  <c:v>42556.502893750003</c:v>
                </c:pt>
                <c:pt idx="13143">
                  <c:v>42556.502905092595</c:v>
                </c:pt>
                <c:pt idx="13144">
                  <c:v>42556.502916435187</c:v>
                </c:pt>
                <c:pt idx="13145">
                  <c:v>42556.502927777779</c:v>
                </c:pt>
                <c:pt idx="13146">
                  <c:v>42556.502939351849</c:v>
                </c:pt>
                <c:pt idx="13147">
                  <c:v>42556.502950925926</c:v>
                </c:pt>
                <c:pt idx="13148">
                  <c:v>42556.502962500002</c:v>
                </c:pt>
                <c:pt idx="13149">
                  <c:v>42556.502973842595</c:v>
                </c:pt>
                <c:pt idx="13150">
                  <c:v>42556.502985416664</c:v>
                </c:pt>
                <c:pt idx="13151">
                  <c:v>42556.502996527779</c:v>
                </c:pt>
                <c:pt idx="13152">
                  <c:v>42556.503007870371</c:v>
                </c:pt>
                <c:pt idx="13153">
                  <c:v>42556.503018981479</c:v>
                </c:pt>
                <c:pt idx="13154">
                  <c:v>42556.503030555556</c:v>
                </c:pt>
                <c:pt idx="13155">
                  <c:v>42556.503041666663</c:v>
                </c:pt>
                <c:pt idx="13156">
                  <c:v>42556.50305324074</c:v>
                </c:pt>
                <c:pt idx="13157">
                  <c:v>42556.503064351855</c:v>
                </c:pt>
                <c:pt idx="13158">
                  <c:v>42556.503075925924</c:v>
                </c:pt>
                <c:pt idx="13159">
                  <c:v>42556.503087268517</c:v>
                </c:pt>
                <c:pt idx="13160">
                  <c:v>42556.503098611109</c:v>
                </c:pt>
                <c:pt idx="13161">
                  <c:v>42556.503109953701</c:v>
                </c:pt>
                <c:pt idx="13162">
                  <c:v>42556.503121527778</c:v>
                </c:pt>
                <c:pt idx="13163">
                  <c:v>42556.503133101854</c:v>
                </c:pt>
                <c:pt idx="13164">
                  <c:v>42556.503144675924</c:v>
                </c:pt>
                <c:pt idx="13165">
                  <c:v>42556.503156250001</c:v>
                </c:pt>
                <c:pt idx="13166">
                  <c:v>42556.503167824078</c:v>
                </c:pt>
                <c:pt idx="13167">
                  <c:v>42556.50317916667</c:v>
                </c:pt>
                <c:pt idx="13168">
                  <c:v>42556.503190509262</c:v>
                </c:pt>
                <c:pt idx="13169">
                  <c:v>42556.503201851854</c:v>
                </c:pt>
                <c:pt idx="13170">
                  <c:v>42556.503213194446</c:v>
                </c:pt>
                <c:pt idx="13171">
                  <c:v>42556.503224537038</c:v>
                </c:pt>
                <c:pt idx="13172">
                  <c:v>42556.503235879631</c:v>
                </c:pt>
                <c:pt idx="13173">
                  <c:v>42556.503247222223</c:v>
                </c:pt>
                <c:pt idx="13174">
                  <c:v>42556.503258564815</c:v>
                </c:pt>
                <c:pt idx="13175">
                  <c:v>42556.503270138892</c:v>
                </c:pt>
                <c:pt idx="13176">
                  <c:v>42556.503281249999</c:v>
                </c:pt>
                <c:pt idx="13177">
                  <c:v>42556.503292592592</c:v>
                </c:pt>
                <c:pt idx="13178">
                  <c:v>42556.503304166668</c:v>
                </c:pt>
                <c:pt idx="13179">
                  <c:v>42556.503315509261</c:v>
                </c:pt>
                <c:pt idx="13180">
                  <c:v>42556.50332708333</c:v>
                </c:pt>
                <c:pt idx="13181">
                  <c:v>42556.503338194445</c:v>
                </c:pt>
                <c:pt idx="13182">
                  <c:v>42556.503349768522</c:v>
                </c:pt>
                <c:pt idx="13183">
                  <c:v>42556.503361342591</c:v>
                </c:pt>
                <c:pt idx="13184">
                  <c:v>42556.503383101852</c:v>
                </c:pt>
                <c:pt idx="13185">
                  <c:v>42556.503397916669</c:v>
                </c:pt>
                <c:pt idx="13186">
                  <c:v>42556.50341041667</c:v>
                </c:pt>
                <c:pt idx="13187">
                  <c:v>42556.503424305556</c:v>
                </c:pt>
                <c:pt idx="13188">
                  <c:v>42556.503437500003</c:v>
                </c:pt>
                <c:pt idx="13189">
                  <c:v>42556.503450925928</c:v>
                </c:pt>
                <c:pt idx="13190">
                  <c:v>42556.503464351852</c:v>
                </c:pt>
                <c:pt idx="13191">
                  <c:v>42556.503477777776</c:v>
                </c:pt>
                <c:pt idx="13192">
                  <c:v>42556.503491203701</c:v>
                </c:pt>
                <c:pt idx="13193">
                  <c:v>42556.503504629633</c:v>
                </c:pt>
                <c:pt idx="13194">
                  <c:v>42556.503518055557</c:v>
                </c:pt>
                <c:pt idx="13195">
                  <c:v>42556.503531712966</c:v>
                </c:pt>
                <c:pt idx="13196">
                  <c:v>42556.50354513889</c:v>
                </c:pt>
                <c:pt idx="13197">
                  <c:v>42556.503558564815</c:v>
                </c:pt>
                <c:pt idx="13198">
                  <c:v>42556.503572222224</c:v>
                </c:pt>
                <c:pt idx="13199">
                  <c:v>42556.503585648148</c:v>
                </c:pt>
                <c:pt idx="13200">
                  <c:v>42556.503599074073</c:v>
                </c:pt>
                <c:pt idx="13201">
                  <c:v>42556.503612731482</c:v>
                </c:pt>
                <c:pt idx="13202">
                  <c:v>42556.503626157406</c:v>
                </c:pt>
                <c:pt idx="13203">
                  <c:v>42556.503639814815</c:v>
                </c:pt>
                <c:pt idx="13204">
                  <c:v>42556.503653240739</c:v>
                </c:pt>
                <c:pt idx="13205">
                  <c:v>42556.503666898148</c:v>
                </c:pt>
                <c:pt idx="13206">
                  <c:v>42556.503680092595</c:v>
                </c:pt>
                <c:pt idx="13207">
                  <c:v>42556.503693749997</c:v>
                </c:pt>
                <c:pt idx="13208">
                  <c:v>42556.503707175929</c:v>
                </c:pt>
                <c:pt idx="13209">
                  <c:v>42556.503720833331</c:v>
                </c:pt>
                <c:pt idx="13210">
                  <c:v>42556.50373449074</c:v>
                </c:pt>
                <c:pt idx="13211">
                  <c:v>42556.503747916664</c:v>
                </c:pt>
                <c:pt idx="13212">
                  <c:v>42556.503761574073</c:v>
                </c:pt>
                <c:pt idx="13213">
                  <c:v>42556.503775231482</c:v>
                </c:pt>
                <c:pt idx="13214">
                  <c:v>42556.503788888891</c:v>
                </c:pt>
                <c:pt idx="13215">
                  <c:v>42556.503802546293</c:v>
                </c:pt>
                <c:pt idx="13216">
                  <c:v>42556.503816435186</c:v>
                </c:pt>
                <c:pt idx="13217">
                  <c:v>42556.503830324073</c:v>
                </c:pt>
                <c:pt idx="13218">
                  <c:v>42556.503844212966</c:v>
                </c:pt>
                <c:pt idx="13219">
                  <c:v>42556.503858564814</c:v>
                </c:pt>
                <c:pt idx="13220">
                  <c:v>42556.50387291667</c:v>
                </c:pt>
                <c:pt idx="13221">
                  <c:v>42556.503887268518</c:v>
                </c:pt>
                <c:pt idx="13222">
                  <c:v>42556.503901620374</c:v>
                </c:pt>
                <c:pt idx="13223">
                  <c:v>42556.503916203706</c:v>
                </c:pt>
                <c:pt idx="13224">
                  <c:v>42556.503930555555</c:v>
                </c:pt>
                <c:pt idx="13225">
                  <c:v>42556.50394490741</c:v>
                </c:pt>
                <c:pt idx="13226">
                  <c:v>42556.503959259258</c:v>
                </c:pt>
                <c:pt idx="13227">
                  <c:v>42556.503973611114</c:v>
                </c:pt>
                <c:pt idx="13228">
                  <c:v>42556.503987962962</c:v>
                </c:pt>
                <c:pt idx="13229">
                  <c:v>42556.50402615741</c:v>
                </c:pt>
                <c:pt idx="13230">
                  <c:v>42556.504072916665</c:v>
                </c:pt>
                <c:pt idx="13231">
                  <c:v>42556.504118287034</c:v>
                </c:pt>
                <c:pt idx="13232">
                  <c:v>42556.504161111108</c:v>
                </c:pt>
                <c:pt idx="13233">
                  <c:v>42556.50420625</c:v>
                </c:pt>
                <c:pt idx="13234">
                  <c:v>42556.504251388891</c:v>
                </c:pt>
                <c:pt idx="13235">
                  <c:v>42556.504294907405</c:v>
                </c:pt>
                <c:pt idx="13236">
                  <c:v>42556.504341203705</c:v>
                </c:pt>
                <c:pt idx="13237">
                  <c:v>42556.504385416665</c:v>
                </c:pt>
                <c:pt idx="13238">
                  <c:v>42556.504430787034</c:v>
                </c:pt>
                <c:pt idx="13239">
                  <c:v>42556.504475694448</c:v>
                </c:pt>
                <c:pt idx="13240">
                  <c:v>42556.50452037037</c:v>
                </c:pt>
                <c:pt idx="13241">
                  <c:v>42556.504565509262</c:v>
                </c:pt>
                <c:pt idx="13242">
                  <c:v>42556.504611111108</c:v>
                </c:pt>
                <c:pt idx="13243">
                  <c:v>42556.504658564816</c:v>
                </c:pt>
                <c:pt idx="13244">
                  <c:v>42556.504706018517</c:v>
                </c:pt>
                <c:pt idx="13245">
                  <c:v>42556.504757870367</c:v>
                </c:pt>
                <c:pt idx="13246">
                  <c:v>42556.504808333331</c:v>
                </c:pt>
                <c:pt idx="13247">
                  <c:v>42556.504859722219</c:v>
                </c:pt>
                <c:pt idx="13248">
                  <c:v>42556.504910648146</c:v>
                </c:pt>
                <c:pt idx="13249">
                  <c:v>42556.504961574072</c:v>
                </c:pt>
                <c:pt idx="13250">
                  <c:v>42556.505013657406</c:v>
                </c:pt>
                <c:pt idx="13251">
                  <c:v>42556.505065740741</c:v>
                </c:pt>
                <c:pt idx="13252">
                  <c:v>42556.505119675923</c:v>
                </c:pt>
                <c:pt idx="13253">
                  <c:v>42556.505177314815</c:v>
                </c:pt>
                <c:pt idx="13254">
                  <c:v>42556.505234953707</c:v>
                </c:pt>
                <c:pt idx="13255">
                  <c:v>42556.505295370371</c:v>
                </c:pt>
                <c:pt idx="13256">
                  <c:v>42556.505355092595</c:v>
                </c:pt>
                <c:pt idx="13257">
                  <c:v>42556.505416666667</c:v>
                </c:pt>
                <c:pt idx="13258">
                  <c:v>42556.505481712964</c:v>
                </c:pt>
                <c:pt idx="13259">
                  <c:v>42556.505550000002</c:v>
                </c:pt>
                <c:pt idx="13260">
                  <c:v>42556.50562152778</c:v>
                </c:pt>
                <c:pt idx="13261">
                  <c:v>42556.505692129627</c:v>
                </c:pt>
                <c:pt idx="13262">
                  <c:v>42556.505764583337</c:v>
                </c:pt>
                <c:pt idx="13263">
                  <c:v>42556.505839583333</c:v>
                </c:pt>
                <c:pt idx="13264">
                  <c:v>42556.505915277776</c:v>
                </c:pt>
                <c:pt idx="13265">
                  <c:v>42556.50599189815</c:v>
                </c:pt>
                <c:pt idx="13266">
                  <c:v>42556.506068518516</c:v>
                </c:pt>
                <c:pt idx="13267">
                  <c:v>42556.506148379631</c:v>
                </c:pt>
                <c:pt idx="13268">
                  <c:v>42556.506235185188</c:v>
                </c:pt>
                <c:pt idx="13269">
                  <c:v>42556.506323148147</c:v>
                </c:pt>
                <c:pt idx="13270">
                  <c:v>42556.506412731484</c:v>
                </c:pt>
                <c:pt idx="13271">
                  <c:v>42556.506507407408</c:v>
                </c:pt>
                <c:pt idx="13272">
                  <c:v>42556.50660439815</c:v>
                </c:pt>
                <c:pt idx="13273">
                  <c:v>42556.506705555556</c:v>
                </c:pt>
                <c:pt idx="13274">
                  <c:v>42556.506805324076</c:v>
                </c:pt>
                <c:pt idx="13275">
                  <c:v>42556.50690763889</c:v>
                </c:pt>
                <c:pt idx="13276">
                  <c:v>42556.507008333334</c:v>
                </c:pt>
                <c:pt idx="13277">
                  <c:v>42556.507113194442</c:v>
                </c:pt>
                <c:pt idx="13278">
                  <c:v>42556.507221064814</c:v>
                </c:pt>
                <c:pt idx="13279">
                  <c:v>42556.507331250003</c:v>
                </c:pt>
                <c:pt idx="13280">
                  <c:v>42556.507447916665</c:v>
                </c:pt>
                <c:pt idx="13281">
                  <c:v>42556.507564814812</c:v>
                </c:pt>
                <c:pt idx="13282">
                  <c:v>42556.507689814818</c:v>
                </c:pt>
                <c:pt idx="13283">
                  <c:v>42556.507826388886</c:v>
                </c:pt>
                <c:pt idx="13284">
                  <c:v>42556.507966666664</c:v>
                </c:pt>
                <c:pt idx="13285">
                  <c:v>42556.508102314816</c:v>
                </c:pt>
                <c:pt idx="13286">
                  <c:v>42556.508248611113</c:v>
                </c:pt>
                <c:pt idx="13287">
                  <c:v>42556.508417592595</c:v>
                </c:pt>
                <c:pt idx="13288">
                  <c:v>42556.508595370367</c:v>
                </c:pt>
                <c:pt idx="13289">
                  <c:v>42556.508764814818</c:v>
                </c:pt>
                <c:pt idx="13290">
                  <c:v>42556.508940277781</c:v>
                </c:pt>
                <c:pt idx="13291">
                  <c:v>42556.509116435183</c:v>
                </c:pt>
                <c:pt idx="13292">
                  <c:v>42556.509298611112</c:v>
                </c:pt>
                <c:pt idx="13293">
                  <c:v>42556.509468055556</c:v>
                </c:pt>
                <c:pt idx="13294">
                  <c:v>42556.509653009256</c:v>
                </c:pt>
                <c:pt idx="13295">
                  <c:v>42556.50984421296</c:v>
                </c:pt>
                <c:pt idx="13296">
                  <c:v>42556.510077777777</c:v>
                </c:pt>
                <c:pt idx="13297">
                  <c:v>42556.510301388887</c:v>
                </c:pt>
                <c:pt idx="13298">
                  <c:v>42556.510532870372</c:v>
                </c:pt>
                <c:pt idx="13299">
                  <c:v>42556.510799537034</c:v>
                </c:pt>
                <c:pt idx="13300">
                  <c:v>42556.511077314812</c:v>
                </c:pt>
                <c:pt idx="13301">
                  <c:v>42556.511362500001</c:v>
                </c:pt>
                <c:pt idx="13302">
                  <c:v>42556.511686111109</c:v>
                </c:pt>
                <c:pt idx="13303">
                  <c:v>42556.512050462959</c:v>
                </c:pt>
                <c:pt idx="13304">
                  <c:v>42556.512515277776</c:v>
                </c:pt>
                <c:pt idx="13305">
                  <c:v>42556.512708564813</c:v>
                </c:pt>
                <c:pt idx="13306">
                  <c:v>42556.513310416667</c:v>
                </c:pt>
                <c:pt idx="13307">
                  <c:v>42556.513978009258</c:v>
                </c:pt>
                <c:pt idx="13308">
                  <c:v>42556.513988425926</c:v>
                </c:pt>
                <c:pt idx="13309">
                  <c:v>42556.513997453701</c:v>
                </c:pt>
                <c:pt idx="13310">
                  <c:v>42556.514421759261</c:v>
                </c:pt>
                <c:pt idx="13311">
                  <c:v>42556.515705555554</c:v>
                </c:pt>
                <c:pt idx="13312">
                  <c:v>42556.516551388886</c:v>
                </c:pt>
                <c:pt idx="13313">
                  <c:v>42556.518310648149</c:v>
                </c:pt>
                <c:pt idx="13314">
                  <c:v>42556.520153703706</c:v>
                </c:pt>
                <c:pt idx="13315">
                  <c:v>42556.521967824076</c:v>
                </c:pt>
                <c:pt idx="13316">
                  <c:v>42556.523958564816</c:v>
                </c:pt>
                <c:pt idx="13317">
                  <c:v>42556.525810416664</c:v>
                </c:pt>
                <c:pt idx="13318">
                  <c:v>42556.527801157405</c:v>
                </c:pt>
                <c:pt idx="13319">
                  <c:v>42556.528310648151</c:v>
                </c:pt>
                <c:pt idx="13320">
                  <c:v>42556.528328935186</c:v>
                </c:pt>
                <c:pt idx="13321">
                  <c:v>42556.528347685184</c:v>
                </c:pt>
                <c:pt idx="13322">
                  <c:v>42556.528365972219</c:v>
                </c:pt>
                <c:pt idx="13323">
                  <c:v>42556.528383333331</c:v>
                </c:pt>
                <c:pt idx="13324">
                  <c:v>42556.528401620373</c:v>
                </c:pt>
                <c:pt idx="13325">
                  <c:v>42556.528419212962</c:v>
                </c:pt>
                <c:pt idx="13326">
                  <c:v>42556.528437037035</c:v>
                </c:pt>
                <c:pt idx="13327">
                  <c:v>42556.528455324071</c:v>
                </c:pt>
                <c:pt idx="13328">
                  <c:v>42556.528473148152</c:v>
                </c:pt>
                <c:pt idx="13329">
                  <c:v>42556.528491203702</c:v>
                </c:pt>
                <c:pt idx="13330">
                  <c:v>42556.528509953707</c:v>
                </c:pt>
                <c:pt idx="13331">
                  <c:v>42556.52852777778</c:v>
                </c:pt>
                <c:pt idx="13332">
                  <c:v>42556.528546527778</c:v>
                </c:pt>
                <c:pt idx="13333">
                  <c:v>42556.528564814813</c:v>
                </c:pt>
                <c:pt idx="13334">
                  <c:v>42556.528583333333</c:v>
                </c:pt>
                <c:pt idx="13335">
                  <c:v>42556.528774074075</c:v>
                </c:pt>
                <c:pt idx="13336">
                  <c:v>42556.528801157408</c:v>
                </c:pt>
                <c:pt idx="13337">
                  <c:v>42556.528830324074</c:v>
                </c:pt>
                <c:pt idx="13338">
                  <c:v>42556.528860416664</c:v>
                </c:pt>
                <c:pt idx="13339">
                  <c:v>42556.52889050926</c:v>
                </c:pt>
                <c:pt idx="13340">
                  <c:v>42556.528919444441</c:v>
                </c:pt>
                <c:pt idx="13341">
                  <c:v>42556.528949305553</c:v>
                </c:pt>
                <c:pt idx="13342">
                  <c:v>42556.528974768516</c:v>
                </c:pt>
                <c:pt idx="13343">
                  <c:v>42556.528995601853</c:v>
                </c:pt>
                <c:pt idx="13344">
                  <c:v>42556.529016898145</c:v>
                </c:pt>
                <c:pt idx="13345">
                  <c:v>42556.529038425928</c:v>
                </c:pt>
                <c:pt idx="13346">
                  <c:v>42556.529059953704</c:v>
                </c:pt>
                <c:pt idx="13347">
                  <c:v>42556.529081712964</c:v>
                </c:pt>
                <c:pt idx="13348">
                  <c:v>42556.52910324074</c:v>
                </c:pt>
                <c:pt idx="13349">
                  <c:v>42556.529125925925</c:v>
                </c:pt>
                <c:pt idx="13350">
                  <c:v>42556.529147453701</c:v>
                </c:pt>
                <c:pt idx="13351">
                  <c:v>42556.529168287037</c:v>
                </c:pt>
                <c:pt idx="13352">
                  <c:v>42556.529190277775</c:v>
                </c:pt>
                <c:pt idx="13353">
                  <c:v>42556.52921226852</c:v>
                </c:pt>
                <c:pt idx="13354">
                  <c:v>42556.52923472222</c:v>
                </c:pt>
                <c:pt idx="13355">
                  <c:v>42556.529256944443</c:v>
                </c:pt>
                <c:pt idx="13356">
                  <c:v>42556.529278240741</c:v>
                </c:pt>
                <c:pt idx="13357">
                  <c:v>42556.529300231479</c:v>
                </c:pt>
                <c:pt idx="13358">
                  <c:v>42556.529323148148</c:v>
                </c:pt>
                <c:pt idx="13359">
                  <c:v>42556.529345370371</c:v>
                </c:pt>
                <c:pt idx="13360">
                  <c:v>42556.529574768516</c:v>
                </c:pt>
                <c:pt idx="13361">
                  <c:v>42556.529770370369</c:v>
                </c:pt>
                <c:pt idx="13362">
                  <c:v>42556.52978611111</c:v>
                </c:pt>
                <c:pt idx="13363">
                  <c:v>42556.529803240737</c:v>
                </c:pt>
                <c:pt idx="13364">
                  <c:v>42556.529820138887</c:v>
                </c:pt>
                <c:pt idx="13365">
                  <c:v>42556.529836805559</c:v>
                </c:pt>
                <c:pt idx="13366">
                  <c:v>42556.52985324074</c:v>
                </c:pt>
                <c:pt idx="13367">
                  <c:v>42556.529869907405</c:v>
                </c:pt>
                <c:pt idx="13368">
                  <c:v>42556.529887037039</c:v>
                </c:pt>
                <c:pt idx="13369">
                  <c:v>42556.529904166666</c:v>
                </c:pt>
                <c:pt idx="13370">
                  <c:v>42556.529921064815</c:v>
                </c:pt>
                <c:pt idx="13371">
                  <c:v>42556.529937962965</c:v>
                </c:pt>
                <c:pt idx="13372">
                  <c:v>42556.529954398145</c:v>
                </c:pt>
                <c:pt idx="13373">
                  <c:v>42556.529971296295</c:v>
                </c:pt>
                <c:pt idx="13374">
                  <c:v>42556.529988888891</c:v>
                </c:pt>
                <c:pt idx="13375">
                  <c:v>42556.530008333335</c:v>
                </c:pt>
                <c:pt idx="13376">
                  <c:v>42556.53005671296</c:v>
                </c:pt>
                <c:pt idx="13377">
                  <c:v>42556.530079398151</c:v>
                </c:pt>
                <c:pt idx="13378">
                  <c:v>42556.530101620374</c:v>
                </c:pt>
                <c:pt idx="13379">
                  <c:v>42556.530123611112</c:v>
                </c:pt>
                <c:pt idx="13380">
                  <c:v>42556.530145833334</c:v>
                </c:pt>
                <c:pt idx="13381">
                  <c:v>42556.530166435186</c:v>
                </c:pt>
                <c:pt idx="13382">
                  <c:v>42556.530183796298</c:v>
                </c:pt>
                <c:pt idx="13383">
                  <c:v>42556.530201851849</c:v>
                </c:pt>
                <c:pt idx="13384">
                  <c:v>42556.530485185183</c:v>
                </c:pt>
                <c:pt idx="13385">
                  <c:v>42556.530508796299</c:v>
                </c:pt>
                <c:pt idx="13386">
                  <c:v>42556.530530787037</c:v>
                </c:pt>
                <c:pt idx="13387">
                  <c:v>42556.530553009259</c:v>
                </c:pt>
                <c:pt idx="13388">
                  <c:v>42556.530575462966</c:v>
                </c:pt>
                <c:pt idx="13389">
                  <c:v>42556.530598379628</c:v>
                </c:pt>
                <c:pt idx="13390">
                  <c:v>42556.530620833335</c:v>
                </c:pt>
                <c:pt idx="13391">
                  <c:v>42556.530641203703</c:v>
                </c:pt>
                <c:pt idx="13392">
                  <c:v>42556.530662037039</c:v>
                </c:pt>
                <c:pt idx="13393">
                  <c:v>42556.530682407407</c:v>
                </c:pt>
                <c:pt idx="13394">
                  <c:v>42556.530703009259</c:v>
                </c:pt>
                <c:pt idx="13395">
                  <c:v>42556.530724537035</c:v>
                </c:pt>
                <c:pt idx="13396">
                  <c:v>42556.530746296296</c:v>
                </c:pt>
                <c:pt idx="13397">
                  <c:v>42556.530767824072</c:v>
                </c:pt>
                <c:pt idx="13398">
                  <c:v>42556.53078912037</c:v>
                </c:pt>
                <c:pt idx="13399">
                  <c:v>42556.530810185184</c:v>
                </c:pt>
                <c:pt idx="13400">
                  <c:v>42556.53083171296</c:v>
                </c:pt>
                <c:pt idx="13401">
                  <c:v>42556.530853472221</c:v>
                </c:pt>
                <c:pt idx="13402">
                  <c:v>42556.530926851854</c:v>
                </c:pt>
                <c:pt idx="13403">
                  <c:v>42556.530952083333</c:v>
                </c:pt>
                <c:pt idx="13404">
                  <c:v>42556.531189120367</c:v>
                </c:pt>
                <c:pt idx="13405">
                  <c:v>42556.531202546299</c:v>
                </c:pt>
                <c:pt idx="13406">
                  <c:v>42556.531216898147</c:v>
                </c:pt>
                <c:pt idx="13407">
                  <c:v>42556.53123148148</c:v>
                </c:pt>
                <c:pt idx="13408">
                  <c:v>42556.531246064813</c:v>
                </c:pt>
                <c:pt idx="13409">
                  <c:v>42556.531260648146</c:v>
                </c:pt>
                <c:pt idx="13410">
                  <c:v>42556.531275462963</c:v>
                </c:pt>
                <c:pt idx="13411">
                  <c:v>42556.53129027778</c:v>
                </c:pt>
                <c:pt idx="13412">
                  <c:v>42556.531305324075</c:v>
                </c:pt>
                <c:pt idx="13413">
                  <c:v>42556.531319907408</c:v>
                </c:pt>
                <c:pt idx="13414">
                  <c:v>42556.531545601851</c:v>
                </c:pt>
                <c:pt idx="13415">
                  <c:v>42556.531561111115</c:v>
                </c:pt>
                <c:pt idx="13416">
                  <c:v>42556.531579629627</c:v>
                </c:pt>
                <c:pt idx="13417">
                  <c:v>42556.531597453701</c:v>
                </c:pt>
                <c:pt idx="13418">
                  <c:v>42556.531615509259</c:v>
                </c:pt>
                <c:pt idx="13419">
                  <c:v>42556.531633101855</c:v>
                </c:pt>
                <c:pt idx="13420">
                  <c:v>42556.532009953706</c:v>
                </c:pt>
                <c:pt idx="13421">
                  <c:v>42556.532779861111</c:v>
                </c:pt>
                <c:pt idx="13422">
                  <c:v>42556.532794675928</c:v>
                </c:pt>
                <c:pt idx="13423">
                  <c:v>42556.532812500001</c:v>
                </c:pt>
                <c:pt idx="13424">
                  <c:v>42556.532829166666</c:v>
                </c:pt>
                <c:pt idx="13425">
                  <c:v>42556.532846296293</c:v>
                </c:pt>
                <c:pt idx="13426">
                  <c:v>42556.532863425928</c:v>
                </c:pt>
                <c:pt idx="13427">
                  <c:v>42556.532880787039</c:v>
                </c:pt>
                <c:pt idx="13428">
                  <c:v>42556.532897916666</c:v>
                </c:pt>
                <c:pt idx="13429">
                  <c:v>42556.532915277778</c:v>
                </c:pt>
                <c:pt idx="13430">
                  <c:v>42556.532932407405</c:v>
                </c:pt>
                <c:pt idx="13431">
                  <c:v>42556.532949768516</c:v>
                </c:pt>
                <c:pt idx="13432">
                  <c:v>42556.532967361112</c:v>
                </c:pt>
                <c:pt idx="13433">
                  <c:v>42556.532984953701</c:v>
                </c:pt>
                <c:pt idx="13434">
                  <c:v>42556.533002314813</c:v>
                </c:pt>
                <c:pt idx="13435">
                  <c:v>42556.533019444447</c:v>
                </c:pt>
                <c:pt idx="13436">
                  <c:v>42556.533037037036</c:v>
                </c:pt>
                <c:pt idx="13437">
                  <c:v>42556.533054398147</c:v>
                </c:pt>
                <c:pt idx="13438">
                  <c:v>42556.533071990743</c:v>
                </c:pt>
                <c:pt idx="13439">
                  <c:v>42556.533089583332</c:v>
                </c:pt>
                <c:pt idx="13440">
                  <c:v>42556.533107175928</c:v>
                </c:pt>
                <c:pt idx="13441">
                  <c:v>42556.53312453704</c:v>
                </c:pt>
                <c:pt idx="13442">
                  <c:v>42556.533142129629</c:v>
                </c:pt>
                <c:pt idx="13443">
                  <c:v>42556.533159259256</c:v>
                </c:pt>
                <c:pt idx="13444">
                  <c:v>42556.534282407411</c:v>
                </c:pt>
                <c:pt idx="13445">
                  <c:v>42556.53471550926</c:v>
                </c:pt>
                <c:pt idx="13446">
                  <c:v>42556.534726157406</c:v>
                </c:pt>
                <c:pt idx="13447">
                  <c:v>42556.534735185189</c:v>
                </c:pt>
                <c:pt idx="13448">
                  <c:v>42556.53474398148</c:v>
                </c:pt>
                <c:pt idx="13449">
                  <c:v>42556.53475324074</c:v>
                </c:pt>
                <c:pt idx="13450">
                  <c:v>42556.534762499999</c:v>
                </c:pt>
                <c:pt idx="13451">
                  <c:v>42556.534771759259</c:v>
                </c:pt>
                <c:pt idx="13452">
                  <c:v>42556.534806249998</c:v>
                </c:pt>
                <c:pt idx="13453">
                  <c:v>42556.534816898151</c:v>
                </c:pt>
                <c:pt idx="13454">
                  <c:v>42556.535191898147</c:v>
                </c:pt>
                <c:pt idx="13455">
                  <c:v>42556.535994444443</c:v>
                </c:pt>
                <c:pt idx="13456">
                  <c:v>42556.536023842593</c:v>
                </c:pt>
                <c:pt idx="13457">
                  <c:v>42556.536040277781</c:v>
                </c:pt>
                <c:pt idx="13458">
                  <c:v>42556.536055092591</c:v>
                </c:pt>
                <c:pt idx="13459">
                  <c:v>42556.53607037037</c:v>
                </c:pt>
                <c:pt idx="13460">
                  <c:v>42556.536085185187</c:v>
                </c:pt>
                <c:pt idx="13461">
                  <c:v>42556.536099074074</c:v>
                </c:pt>
                <c:pt idx="13462">
                  <c:v>42556.536115740739</c:v>
                </c:pt>
                <c:pt idx="13463">
                  <c:v>42556.536336111109</c:v>
                </c:pt>
                <c:pt idx="13464">
                  <c:v>42556.536585879629</c:v>
                </c:pt>
                <c:pt idx="13465">
                  <c:v>42556.536603009263</c:v>
                </c:pt>
                <c:pt idx="13466">
                  <c:v>42556.536621527775</c:v>
                </c:pt>
                <c:pt idx="13467">
                  <c:v>42556.53664027778</c:v>
                </c:pt>
                <c:pt idx="13468">
                  <c:v>42556.536659259262</c:v>
                </c:pt>
                <c:pt idx="13469">
                  <c:v>42556.536678703706</c:v>
                </c:pt>
                <c:pt idx="13470">
                  <c:v>42556.536698148149</c:v>
                </c:pt>
                <c:pt idx="13471">
                  <c:v>42556.536836574072</c:v>
                </c:pt>
                <c:pt idx="13472">
                  <c:v>42556.537939814814</c:v>
                </c:pt>
                <c:pt idx="13473">
                  <c:v>42556.538912037038</c:v>
                </c:pt>
                <c:pt idx="13474">
                  <c:v>42556.540023148147</c:v>
                </c:pt>
                <c:pt idx="13475">
                  <c:v>42556.540303935188</c:v>
                </c:pt>
                <c:pt idx="13476">
                  <c:v>42556.540335648147</c:v>
                </c:pt>
                <c:pt idx="13477">
                  <c:v>42556.540369675924</c:v>
                </c:pt>
                <c:pt idx="13478">
                  <c:v>42556.540403009261</c:v>
                </c:pt>
                <c:pt idx="13479">
                  <c:v>42556.5404375</c:v>
                </c:pt>
                <c:pt idx="13480">
                  <c:v>42556.540472222223</c:v>
                </c:pt>
                <c:pt idx="13481">
                  <c:v>42556.54050787037</c:v>
                </c:pt>
                <c:pt idx="13482">
                  <c:v>42556.540544212963</c:v>
                </c:pt>
                <c:pt idx="13483">
                  <c:v>42556.540580555557</c:v>
                </c:pt>
                <c:pt idx="13484">
                  <c:v>42556.540617592589</c:v>
                </c:pt>
                <c:pt idx="13485">
                  <c:v>42556.540656018522</c:v>
                </c:pt>
                <c:pt idx="13486">
                  <c:v>42556.540693750001</c:v>
                </c:pt>
                <c:pt idx="13487">
                  <c:v>42556.54072986111</c:v>
                </c:pt>
                <c:pt idx="13488">
                  <c:v>42556.540768287035</c:v>
                </c:pt>
                <c:pt idx="13489">
                  <c:v>42556.540806712961</c:v>
                </c:pt>
                <c:pt idx="13490">
                  <c:v>42556.540850462959</c:v>
                </c:pt>
                <c:pt idx="13491">
                  <c:v>42556.54089074074</c:v>
                </c:pt>
                <c:pt idx="13492">
                  <c:v>42556.540931944444</c:v>
                </c:pt>
                <c:pt idx="13493">
                  <c:v>42556.540973148149</c:v>
                </c:pt>
                <c:pt idx="13494">
                  <c:v>42556.541015972223</c:v>
                </c:pt>
                <c:pt idx="13495">
                  <c:v>42556.541058333336</c:v>
                </c:pt>
                <c:pt idx="13496">
                  <c:v>42556.541100925926</c:v>
                </c:pt>
                <c:pt idx="13497">
                  <c:v>42556.541140277775</c:v>
                </c:pt>
                <c:pt idx="13498">
                  <c:v>42556.541178472224</c:v>
                </c:pt>
                <c:pt idx="13499">
                  <c:v>42556.541218981482</c:v>
                </c:pt>
                <c:pt idx="13500">
                  <c:v>42556.541259953701</c:v>
                </c:pt>
                <c:pt idx="13501">
                  <c:v>42556.541299074073</c:v>
                </c:pt>
                <c:pt idx="13502">
                  <c:v>42556.541338888892</c:v>
                </c:pt>
                <c:pt idx="13503">
                  <c:v>42556.54137939815</c:v>
                </c:pt>
                <c:pt idx="13504">
                  <c:v>42556.541420138892</c:v>
                </c:pt>
                <c:pt idx="13505">
                  <c:v>42556.541461111112</c:v>
                </c:pt>
                <c:pt idx="13506">
                  <c:v>42556.541503009263</c:v>
                </c:pt>
                <c:pt idx="13507">
                  <c:v>42556.541541666666</c:v>
                </c:pt>
                <c:pt idx="13508">
                  <c:v>42556.541581712961</c:v>
                </c:pt>
                <c:pt idx="13509">
                  <c:v>42556.541619675925</c:v>
                </c:pt>
                <c:pt idx="13510">
                  <c:v>42556.541660648145</c:v>
                </c:pt>
                <c:pt idx="13511">
                  <c:v>42556.541700462963</c:v>
                </c:pt>
                <c:pt idx="13512">
                  <c:v>42556.541738425927</c:v>
                </c:pt>
                <c:pt idx="13513">
                  <c:v>42556.541773379628</c:v>
                </c:pt>
                <c:pt idx="13514">
                  <c:v>42556.541808333335</c:v>
                </c:pt>
                <c:pt idx="13515">
                  <c:v>42556.541842361112</c:v>
                </c:pt>
                <c:pt idx="13516">
                  <c:v>42556.541876388888</c:v>
                </c:pt>
                <c:pt idx="13517">
                  <c:v>42556.541909953703</c:v>
                </c:pt>
                <c:pt idx="13518">
                  <c:v>42556.541943750002</c:v>
                </c:pt>
                <c:pt idx="13519">
                  <c:v>42556.541977777779</c:v>
                </c:pt>
                <c:pt idx="13520">
                  <c:v>42556.542012731479</c:v>
                </c:pt>
                <c:pt idx="13521">
                  <c:v>42556.542048611111</c:v>
                </c:pt>
                <c:pt idx="13522">
                  <c:v>42556.542082870372</c:v>
                </c:pt>
                <c:pt idx="13523">
                  <c:v>42556.542117592595</c:v>
                </c:pt>
                <c:pt idx="13524">
                  <c:v>42556.542153240742</c:v>
                </c:pt>
                <c:pt idx="13525">
                  <c:v>42556.542187962965</c:v>
                </c:pt>
                <c:pt idx="13526">
                  <c:v>42556.542224537036</c:v>
                </c:pt>
                <c:pt idx="13527">
                  <c:v>42556.542262037037</c:v>
                </c:pt>
                <c:pt idx="13528">
                  <c:v>42556.542299768516</c:v>
                </c:pt>
                <c:pt idx="13529">
                  <c:v>42556.542336805556</c:v>
                </c:pt>
                <c:pt idx="13530">
                  <c:v>42556.542374074073</c:v>
                </c:pt>
                <c:pt idx="13531">
                  <c:v>42556.542411574075</c:v>
                </c:pt>
                <c:pt idx="13532">
                  <c:v>42556.542449537039</c:v>
                </c:pt>
                <c:pt idx="13533">
                  <c:v>42556.54248611111</c:v>
                </c:pt>
                <c:pt idx="13534">
                  <c:v>42556.542523842596</c:v>
                </c:pt>
                <c:pt idx="13535">
                  <c:v>42556.542562499999</c:v>
                </c:pt>
                <c:pt idx="13536">
                  <c:v>42556.542600925924</c:v>
                </c:pt>
                <c:pt idx="13537">
                  <c:v>42556.542639583335</c:v>
                </c:pt>
                <c:pt idx="13538">
                  <c:v>42556.542680092592</c:v>
                </c:pt>
                <c:pt idx="13539">
                  <c:v>42556.542719675926</c:v>
                </c:pt>
                <c:pt idx="13540">
                  <c:v>42556.542760648146</c:v>
                </c:pt>
                <c:pt idx="13541">
                  <c:v>42556.542802546297</c:v>
                </c:pt>
                <c:pt idx="13542">
                  <c:v>42556.542842129631</c:v>
                </c:pt>
                <c:pt idx="13543">
                  <c:v>42556.542883333335</c:v>
                </c:pt>
                <c:pt idx="13544">
                  <c:v>42556.542925925925</c:v>
                </c:pt>
                <c:pt idx="13545">
                  <c:v>42556.542967824076</c:v>
                </c:pt>
                <c:pt idx="13546">
                  <c:v>42556.543008796296</c:v>
                </c:pt>
                <c:pt idx="13547">
                  <c:v>42556.543050925924</c:v>
                </c:pt>
                <c:pt idx="13548">
                  <c:v>42556.543094444445</c:v>
                </c:pt>
                <c:pt idx="13549">
                  <c:v>42556.543137962966</c:v>
                </c:pt>
                <c:pt idx="13550">
                  <c:v>42556.543183796297</c:v>
                </c:pt>
                <c:pt idx="13551">
                  <c:v>42556.543229166666</c:v>
                </c:pt>
                <c:pt idx="13552">
                  <c:v>42556.543276157405</c:v>
                </c:pt>
                <c:pt idx="13553">
                  <c:v>42556.543323379628</c:v>
                </c:pt>
                <c:pt idx="13554">
                  <c:v>42556.543370601852</c:v>
                </c:pt>
                <c:pt idx="13555">
                  <c:v>42556.543420138885</c:v>
                </c:pt>
                <c:pt idx="13556">
                  <c:v>42556.543467824071</c:v>
                </c:pt>
                <c:pt idx="13557">
                  <c:v>42556.543515509256</c:v>
                </c:pt>
                <c:pt idx="13558">
                  <c:v>42556.543566203705</c:v>
                </c:pt>
                <c:pt idx="13559">
                  <c:v>42556.5436162037</c:v>
                </c:pt>
                <c:pt idx="13560">
                  <c:v>42556.54367013889</c:v>
                </c:pt>
                <c:pt idx="13561">
                  <c:v>42556.543726157404</c:v>
                </c:pt>
                <c:pt idx="13562">
                  <c:v>42556.543782407411</c:v>
                </c:pt>
                <c:pt idx="13563">
                  <c:v>42556.54385115741</c:v>
                </c:pt>
                <c:pt idx="13564">
                  <c:v>42556.54391828704</c:v>
                </c:pt>
                <c:pt idx="13565">
                  <c:v>42556.543979166665</c:v>
                </c:pt>
                <c:pt idx="13566">
                  <c:v>42556.544044444447</c:v>
                </c:pt>
                <c:pt idx="13567">
                  <c:v>42556.544109259259</c:v>
                </c:pt>
                <c:pt idx="13568">
                  <c:v>42556.54417685185</c:v>
                </c:pt>
                <c:pt idx="13569">
                  <c:v>42556.544242824071</c:v>
                </c:pt>
                <c:pt idx="13570">
                  <c:v>42556.544309953701</c:v>
                </c:pt>
                <c:pt idx="13571">
                  <c:v>42556.54438078704</c:v>
                </c:pt>
                <c:pt idx="13572">
                  <c:v>42556.544451388887</c:v>
                </c:pt>
                <c:pt idx="13573">
                  <c:v>42556.544525231482</c:v>
                </c:pt>
                <c:pt idx="13574">
                  <c:v>42556.544596527776</c:v>
                </c:pt>
                <c:pt idx="13575">
                  <c:v>42556.544667592592</c:v>
                </c:pt>
                <c:pt idx="13576">
                  <c:v>42556.544724305553</c:v>
                </c:pt>
                <c:pt idx="13577">
                  <c:v>42556.544753472219</c:v>
                </c:pt>
                <c:pt idx="13578">
                  <c:v>42556.544784027777</c:v>
                </c:pt>
                <c:pt idx="13579">
                  <c:v>42556.544816898146</c:v>
                </c:pt>
                <c:pt idx="13580">
                  <c:v>42556.544851157407</c:v>
                </c:pt>
                <c:pt idx="13581">
                  <c:v>42556.5448875</c:v>
                </c:pt>
                <c:pt idx="13582">
                  <c:v>42556.54492453704</c:v>
                </c:pt>
                <c:pt idx="13583">
                  <c:v>42556.544964351851</c:v>
                </c:pt>
                <c:pt idx="13584">
                  <c:v>42556.545008333334</c:v>
                </c:pt>
                <c:pt idx="13585">
                  <c:v>42556.545054166665</c:v>
                </c:pt>
                <c:pt idx="13586">
                  <c:v>42556.545103472221</c:v>
                </c:pt>
                <c:pt idx="13587">
                  <c:v>42556.545163425923</c:v>
                </c:pt>
                <c:pt idx="13588">
                  <c:v>42556.545222685185</c:v>
                </c:pt>
                <c:pt idx="13589">
                  <c:v>42556.545282407409</c:v>
                </c:pt>
                <c:pt idx="13590">
                  <c:v>42556.545335185183</c:v>
                </c:pt>
                <c:pt idx="13591">
                  <c:v>42556.545350694447</c:v>
                </c:pt>
                <c:pt idx="13592">
                  <c:v>42556.545366666665</c:v>
                </c:pt>
                <c:pt idx="13593">
                  <c:v>42556.545382870368</c:v>
                </c:pt>
                <c:pt idx="13594">
                  <c:v>42556.545399305556</c:v>
                </c:pt>
                <c:pt idx="13595">
                  <c:v>42556.545415972221</c:v>
                </c:pt>
                <c:pt idx="13596">
                  <c:v>42556.545432638886</c:v>
                </c:pt>
                <c:pt idx="13597">
                  <c:v>42556.545449305559</c:v>
                </c:pt>
                <c:pt idx="13598">
                  <c:v>42556.545465740739</c:v>
                </c:pt>
                <c:pt idx="13599">
                  <c:v>42556.545482638889</c:v>
                </c:pt>
                <c:pt idx="13600">
                  <c:v>42556.545499768516</c:v>
                </c:pt>
                <c:pt idx="13601">
                  <c:v>42556.545516666665</c:v>
                </c:pt>
                <c:pt idx="13602">
                  <c:v>42556.545533101853</c:v>
                </c:pt>
                <c:pt idx="13603">
                  <c:v>42556.545549768518</c:v>
                </c:pt>
                <c:pt idx="13604">
                  <c:v>42556.545566435183</c:v>
                </c:pt>
                <c:pt idx="13605">
                  <c:v>42556.545583333333</c:v>
                </c:pt>
                <c:pt idx="13606">
                  <c:v>42556.545600231482</c:v>
                </c:pt>
                <c:pt idx="13607">
                  <c:v>42556.545616898147</c:v>
                </c:pt>
                <c:pt idx="13608">
                  <c:v>42556.545633796297</c:v>
                </c:pt>
                <c:pt idx="13609">
                  <c:v>42556.545650694447</c:v>
                </c:pt>
                <c:pt idx="13610">
                  <c:v>42556.545667361112</c:v>
                </c:pt>
                <c:pt idx="13611">
                  <c:v>42556.545684259261</c:v>
                </c:pt>
                <c:pt idx="13612">
                  <c:v>42556.545701157411</c:v>
                </c:pt>
                <c:pt idx="13613">
                  <c:v>42556.545717824076</c:v>
                </c:pt>
                <c:pt idx="13614">
                  <c:v>42556.545775462961</c:v>
                </c:pt>
                <c:pt idx="13615">
                  <c:v>42556.545865046297</c:v>
                </c:pt>
                <c:pt idx="13616">
                  <c:v>42556.545956944443</c:v>
                </c:pt>
                <c:pt idx="13617">
                  <c:v>42556.546052546299</c:v>
                </c:pt>
                <c:pt idx="13618">
                  <c:v>42556.546148148147</c:v>
                </c:pt>
                <c:pt idx="13619">
                  <c:v>42556.546236111113</c:v>
                </c:pt>
                <c:pt idx="13620">
                  <c:v>42556.54633449074</c:v>
                </c:pt>
                <c:pt idx="13621">
                  <c:v>42556.546434722222</c:v>
                </c:pt>
                <c:pt idx="13622">
                  <c:v>42556.54653078704</c:v>
                </c:pt>
                <c:pt idx="13623">
                  <c:v>42556.546626388888</c:v>
                </c:pt>
                <c:pt idx="13624">
                  <c:v>42556.546733564814</c:v>
                </c:pt>
                <c:pt idx="13625">
                  <c:v>42556.546854166663</c:v>
                </c:pt>
                <c:pt idx="13626">
                  <c:v>42556.546979398147</c:v>
                </c:pt>
                <c:pt idx="13627">
                  <c:v>42556.54708773148</c:v>
                </c:pt>
                <c:pt idx="13628">
                  <c:v>42556.547197916669</c:v>
                </c:pt>
                <c:pt idx="13629">
                  <c:v>42556.547315046293</c:v>
                </c:pt>
                <c:pt idx="13630">
                  <c:v>42556.54744282407</c:v>
                </c:pt>
                <c:pt idx="13631">
                  <c:v>42556.547569212962</c:v>
                </c:pt>
                <c:pt idx="13632">
                  <c:v>42556.547693749999</c:v>
                </c:pt>
                <c:pt idx="13633">
                  <c:v>42556.547839583334</c:v>
                </c:pt>
                <c:pt idx="13634">
                  <c:v>42556.547950694447</c:v>
                </c:pt>
                <c:pt idx="13635">
                  <c:v>42556.548073148151</c:v>
                </c:pt>
                <c:pt idx="13636">
                  <c:v>42556.548197453703</c:v>
                </c:pt>
                <c:pt idx="13637">
                  <c:v>42556.548318749999</c:v>
                </c:pt>
                <c:pt idx="13638">
                  <c:v>42556.548438425925</c:v>
                </c:pt>
                <c:pt idx="13639">
                  <c:v>42556.548560416668</c:v>
                </c:pt>
                <c:pt idx="13640">
                  <c:v>42556.548680324071</c:v>
                </c:pt>
                <c:pt idx="13641">
                  <c:v>42556.54880138889</c:v>
                </c:pt>
                <c:pt idx="13642">
                  <c:v>42556.548923842594</c:v>
                </c:pt>
                <c:pt idx="13643">
                  <c:v>42556.54904351852</c:v>
                </c:pt>
                <c:pt idx="13644">
                  <c:v>42556.549156712965</c:v>
                </c:pt>
                <c:pt idx="13645">
                  <c:v>42556.549272685188</c:v>
                </c:pt>
                <c:pt idx="13646">
                  <c:v>42556.549394212961</c:v>
                </c:pt>
                <c:pt idx="13647">
                  <c:v>42556.549518749998</c:v>
                </c:pt>
                <c:pt idx="13648">
                  <c:v>42556.549642824073</c:v>
                </c:pt>
                <c:pt idx="13649">
                  <c:v>42556.549765509262</c:v>
                </c:pt>
                <c:pt idx="13650">
                  <c:v>42556.549891435185</c:v>
                </c:pt>
                <c:pt idx="13651">
                  <c:v>42556.550022916665</c:v>
                </c:pt>
                <c:pt idx="13652">
                  <c:v>42556.550144212961</c:v>
                </c:pt>
                <c:pt idx="13653">
                  <c:v>42556.550271064814</c:v>
                </c:pt>
                <c:pt idx="13654">
                  <c:v>42556.550393287034</c:v>
                </c:pt>
                <c:pt idx="13655">
                  <c:v>42556.550517361109</c:v>
                </c:pt>
                <c:pt idx="13656">
                  <c:v>42556.550642592592</c:v>
                </c:pt>
                <c:pt idx="13657">
                  <c:v>42556.550774537034</c:v>
                </c:pt>
                <c:pt idx="13658">
                  <c:v>42556.550902546296</c:v>
                </c:pt>
                <c:pt idx="13659">
                  <c:v>42556.551041435188</c:v>
                </c:pt>
                <c:pt idx="13660">
                  <c:v>42556.551187962963</c:v>
                </c:pt>
                <c:pt idx="13661">
                  <c:v>42556.551322453706</c:v>
                </c:pt>
                <c:pt idx="13662">
                  <c:v>42556.551466898149</c:v>
                </c:pt>
                <c:pt idx="13663">
                  <c:v>42556.551618055557</c:v>
                </c:pt>
                <c:pt idx="13664">
                  <c:v>42556.551765509263</c:v>
                </c:pt>
                <c:pt idx="13665">
                  <c:v>42556.551903240739</c:v>
                </c:pt>
                <c:pt idx="13666">
                  <c:v>42556.552059259258</c:v>
                </c:pt>
                <c:pt idx="13667">
                  <c:v>42556.552218518518</c:v>
                </c:pt>
                <c:pt idx="13668">
                  <c:v>42556.552384027775</c:v>
                </c:pt>
                <c:pt idx="13669">
                  <c:v>42556.552548611115</c:v>
                </c:pt>
                <c:pt idx="13670">
                  <c:v>42556.552728472219</c:v>
                </c:pt>
                <c:pt idx="13671">
                  <c:v>42556.552907175923</c:v>
                </c:pt>
                <c:pt idx="13672">
                  <c:v>42556.55308287037</c:v>
                </c:pt>
                <c:pt idx="13673">
                  <c:v>42556.553263657406</c:v>
                </c:pt>
                <c:pt idx="13674">
                  <c:v>42556.553446990743</c:v>
                </c:pt>
                <c:pt idx="13675">
                  <c:v>42556.553621296298</c:v>
                </c:pt>
                <c:pt idx="13676">
                  <c:v>42556.553795601852</c:v>
                </c:pt>
                <c:pt idx="13677">
                  <c:v>42556.553975925926</c:v>
                </c:pt>
                <c:pt idx="13678">
                  <c:v>42556.554170370371</c:v>
                </c:pt>
                <c:pt idx="13679">
                  <c:v>42556.554357407411</c:v>
                </c:pt>
                <c:pt idx="13680">
                  <c:v>42556.554545370367</c:v>
                </c:pt>
                <c:pt idx="13681">
                  <c:v>42556.554753009259</c:v>
                </c:pt>
                <c:pt idx="13682">
                  <c:v>42556.554955324071</c:v>
                </c:pt>
                <c:pt idx="13683">
                  <c:v>42556.555168749997</c:v>
                </c:pt>
                <c:pt idx="13684">
                  <c:v>42556.555417824071</c:v>
                </c:pt>
                <c:pt idx="13685">
                  <c:v>42556.555678703706</c:v>
                </c:pt>
                <c:pt idx="13686">
                  <c:v>42556.555944675929</c:v>
                </c:pt>
                <c:pt idx="13687">
                  <c:v>42556.55624351852</c:v>
                </c:pt>
                <c:pt idx="13688">
                  <c:v>42556.556503935186</c:v>
                </c:pt>
                <c:pt idx="13689">
                  <c:v>42556.556820138889</c:v>
                </c:pt>
                <c:pt idx="13690">
                  <c:v>42556.557112499999</c:v>
                </c:pt>
                <c:pt idx="13691">
                  <c:v>42556.557459027776</c:v>
                </c:pt>
                <c:pt idx="13692">
                  <c:v>42556.557793749998</c:v>
                </c:pt>
                <c:pt idx="13693">
                  <c:v>42556.558116203705</c:v>
                </c:pt>
                <c:pt idx="13694">
                  <c:v>42556.558448842596</c:v>
                </c:pt>
                <c:pt idx="13695">
                  <c:v>42556.558794907411</c:v>
                </c:pt>
                <c:pt idx="13696">
                  <c:v>42556.559129398149</c:v>
                </c:pt>
                <c:pt idx="13697">
                  <c:v>42556.559513657405</c:v>
                </c:pt>
                <c:pt idx="13698">
                  <c:v>42556.559976620367</c:v>
                </c:pt>
                <c:pt idx="13699">
                  <c:v>42556.560439583336</c:v>
                </c:pt>
                <c:pt idx="13700">
                  <c:v>42556.560922685188</c:v>
                </c:pt>
                <c:pt idx="13701">
                  <c:v>42556.561378009261</c:v>
                </c:pt>
                <c:pt idx="13702">
                  <c:v>42556.56185208333</c:v>
                </c:pt>
                <c:pt idx="13703">
                  <c:v>42556.562333796297</c:v>
                </c:pt>
                <c:pt idx="13704">
                  <c:v>42556.5628349537</c:v>
                </c:pt>
                <c:pt idx="13705">
                  <c:v>42556.563374999998</c:v>
                </c:pt>
                <c:pt idx="13706">
                  <c:v>42556.563907407406</c:v>
                </c:pt>
                <c:pt idx="13707">
                  <c:v>42556.564420833332</c:v>
                </c:pt>
                <c:pt idx="13708">
                  <c:v>42556.564974305555</c:v>
                </c:pt>
                <c:pt idx="13709">
                  <c:v>42556.565647453703</c:v>
                </c:pt>
                <c:pt idx="13710">
                  <c:v>42556.566346527776</c:v>
                </c:pt>
                <c:pt idx="13711">
                  <c:v>42556.567010416664</c:v>
                </c:pt>
                <c:pt idx="13712">
                  <c:v>42556.567685648151</c:v>
                </c:pt>
                <c:pt idx="13713">
                  <c:v>42556.568341203703</c:v>
                </c:pt>
                <c:pt idx="13714">
                  <c:v>42556.569004166668</c:v>
                </c:pt>
                <c:pt idx="13715">
                  <c:v>42556.569698611114</c:v>
                </c:pt>
                <c:pt idx="13716">
                  <c:v>42556.570380555553</c:v>
                </c:pt>
                <c:pt idx="13717">
                  <c:v>42556.571041203701</c:v>
                </c:pt>
                <c:pt idx="13718">
                  <c:v>42556.571689351855</c:v>
                </c:pt>
                <c:pt idx="13719">
                  <c:v>42556.572441435186</c:v>
                </c:pt>
                <c:pt idx="13720">
                  <c:v>42556.573115740743</c:v>
                </c:pt>
                <c:pt idx="13721">
                  <c:v>42556.573800925929</c:v>
                </c:pt>
                <c:pt idx="13722">
                  <c:v>42556.574445601851</c:v>
                </c:pt>
                <c:pt idx="13723">
                  <c:v>42556.575155324077</c:v>
                </c:pt>
                <c:pt idx="13724">
                  <c:v>42556.575867824075</c:v>
                </c:pt>
                <c:pt idx="13725">
                  <c:v>42556.576596527775</c:v>
                </c:pt>
                <c:pt idx="13726">
                  <c:v>42556.577405555552</c:v>
                </c:pt>
                <c:pt idx="13727">
                  <c:v>42556.578159722223</c:v>
                </c:pt>
                <c:pt idx="13728">
                  <c:v>42556.578934722223</c:v>
                </c:pt>
                <c:pt idx="13729">
                  <c:v>42556.579686574078</c:v>
                </c:pt>
                <c:pt idx="13730">
                  <c:v>42556.580464120372</c:v>
                </c:pt>
                <c:pt idx="13731">
                  <c:v>42556.58122615741</c:v>
                </c:pt>
                <c:pt idx="13732">
                  <c:v>42556.582190972222</c:v>
                </c:pt>
                <c:pt idx="13733">
                  <c:v>42556.583170601851</c:v>
                </c:pt>
                <c:pt idx="13734">
                  <c:v>42556.584235416667</c:v>
                </c:pt>
                <c:pt idx="13735">
                  <c:v>42556.585346527776</c:v>
                </c:pt>
                <c:pt idx="13736">
                  <c:v>42556.586525925923</c:v>
                </c:pt>
                <c:pt idx="13737">
                  <c:v>42556.587939120371</c:v>
                </c:pt>
                <c:pt idx="13738">
                  <c:v>42556.589188888887</c:v>
                </c:pt>
                <c:pt idx="13739">
                  <c:v>42556.590485185188</c:v>
                </c:pt>
                <c:pt idx="13740">
                  <c:v>42556.591721990742</c:v>
                </c:pt>
                <c:pt idx="13741">
                  <c:v>42556.592938888891</c:v>
                </c:pt>
                <c:pt idx="13742">
                  <c:v>42556.594213425924</c:v>
                </c:pt>
                <c:pt idx="13743">
                  <c:v>42556.595559953705</c:v>
                </c:pt>
                <c:pt idx="13744">
                  <c:v>42556.596910185188</c:v>
                </c:pt>
                <c:pt idx="13745">
                  <c:v>42556.598158564811</c:v>
                </c:pt>
                <c:pt idx="13746">
                  <c:v>42556.599420138889</c:v>
                </c:pt>
                <c:pt idx="13747">
                  <c:v>42556.600800694447</c:v>
                </c:pt>
                <c:pt idx="13748">
                  <c:v>42556.602171990744</c:v>
                </c:pt>
                <c:pt idx="13749">
                  <c:v>42556.60340162037</c:v>
                </c:pt>
                <c:pt idx="13750">
                  <c:v>42556.604786805554</c:v>
                </c:pt>
                <c:pt idx="13751">
                  <c:v>42556.606225694442</c:v>
                </c:pt>
                <c:pt idx="13752">
                  <c:v>42556.607753472221</c:v>
                </c:pt>
                <c:pt idx="13753">
                  <c:v>42556.609096064814</c:v>
                </c:pt>
                <c:pt idx="13754">
                  <c:v>42556.610473379631</c:v>
                </c:pt>
                <c:pt idx="13755">
                  <c:v>42556.611781018517</c:v>
                </c:pt>
                <c:pt idx="13756">
                  <c:v>42556.613216203703</c:v>
                </c:pt>
                <c:pt idx="13757">
                  <c:v>42556.614697685189</c:v>
                </c:pt>
                <c:pt idx="13758">
                  <c:v>42556.61627175926</c:v>
                </c:pt>
                <c:pt idx="13759">
                  <c:v>42556.617882870371</c:v>
                </c:pt>
                <c:pt idx="13760">
                  <c:v>42556.619512500001</c:v>
                </c:pt>
                <c:pt idx="13761">
                  <c:v>42556.621082407408</c:v>
                </c:pt>
                <c:pt idx="13762">
                  <c:v>42556.622614351851</c:v>
                </c:pt>
                <c:pt idx="13763">
                  <c:v>42556.624142129629</c:v>
                </c:pt>
                <c:pt idx="13764">
                  <c:v>42556.625669907407</c:v>
                </c:pt>
                <c:pt idx="13765">
                  <c:v>42556.627290277778</c:v>
                </c:pt>
                <c:pt idx="13766">
                  <c:v>42556.628910416664</c:v>
                </c:pt>
                <c:pt idx="13767">
                  <c:v>42556.630669675927</c:v>
                </c:pt>
                <c:pt idx="13768">
                  <c:v>42556.632382870368</c:v>
                </c:pt>
                <c:pt idx="13769">
                  <c:v>42556.634188194446</c:v>
                </c:pt>
                <c:pt idx="13770">
                  <c:v>42556.636472222221</c:v>
                </c:pt>
                <c:pt idx="13771">
                  <c:v>42556.638383796293</c:v>
                </c:pt>
                <c:pt idx="13772">
                  <c:v>42556.640345601852</c:v>
                </c:pt>
                <c:pt idx="13773">
                  <c:v>42556.642289814816</c:v>
                </c:pt>
                <c:pt idx="13774">
                  <c:v>42556.644184490739</c:v>
                </c:pt>
                <c:pt idx="13775">
                  <c:v>42556.646132407404</c:v>
                </c:pt>
                <c:pt idx="13776">
                  <c:v>42556.648030555552</c:v>
                </c:pt>
                <c:pt idx="13777">
                  <c:v>42556.650021527777</c:v>
                </c:pt>
                <c:pt idx="13778">
                  <c:v>42556.652058333333</c:v>
                </c:pt>
                <c:pt idx="13779">
                  <c:v>42556.654082407411</c:v>
                </c:pt>
                <c:pt idx="13780">
                  <c:v>42556.656085879629</c:v>
                </c:pt>
                <c:pt idx="13781">
                  <c:v>42556.658075694446</c:v>
                </c:pt>
                <c:pt idx="13782">
                  <c:v>42556.660298842595</c:v>
                </c:pt>
                <c:pt idx="13783">
                  <c:v>42556.66224351852</c:v>
                </c:pt>
                <c:pt idx="13784">
                  <c:v>42556.664419212961</c:v>
                </c:pt>
                <c:pt idx="13785">
                  <c:v>42556.666363657409</c:v>
                </c:pt>
                <c:pt idx="13786">
                  <c:v>42556.668354166664</c:v>
                </c:pt>
                <c:pt idx="13787">
                  <c:v>42556.670391203705</c:v>
                </c:pt>
                <c:pt idx="13788">
                  <c:v>42556.67252083333</c:v>
                </c:pt>
                <c:pt idx="13789">
                  <c:v>42556.674650462963</c:v>
                </c:pt>
                <c:pt idx="13790">
                  <c:v>42556.676826388888</c:v>
                </c:pt>
                <c:pt idx="13791">
                  <c:v>42556.679184722219</c:v>
                </c:pt>
                <c:pt idx="13792">
                  <c:v>42556.681224537038</c:v>
                </c:pt>
                <c:pt idx="13793">
                  <c:v>42556.683392361112</c:v>
                </c:pt>
                <c:pt idx="13794">
                  <c:v>42556.685464814815</c:v>
                </c:pt>
                <c:pt idx="13795">
                  <c:v>42556.687520601852</c:v>
                </c:pt>
                <c:pt idx="13796">
                  <c:v>42556.68978912037</c:v>
                </c:pt>
                <c:pt idx="13797">
                  <c:v>42556.69182615741</c:v>
                </c:pt>
                <c:pt idx="13798">
                  <c:v>42556.69414097222</c:v>
                </c:pt>
                <c:pt idx="13799">
                  <c:v>42556.696270601853</c:v>
                </c:pt>
                <c:pt idx="13800">
                  <c:v>42556.698479629631</c:v>
                </c:pt>
                <c:pt idx="13801">
                  <c:v>42556.700990740741</c:v>
                </c:pt>
                <c:pt idx="13802">
                  <c:v>42556.703168518521</c:v>
                </c:pt>
                <c:pt idx="13803">
                  <c:v>42556.705529629631</c:v>
                </c:pt>
                <c:pt idx="13804">
                  <c:v>42556.707648148149</c:v>
                </c:pt>
                <c:pt idx="13805">
                  <c:v>42556.710066666667</c:v>
                </c:pt>
                <c:pt idx="13806">
                  <c:v>42556.712288657407</c:v>
                </c:pt>
                <c:pt idx="13807">
                  <c:v>42556.712961574071</c:v>
                </c:pt>
                <c:pt idx="13808">
                  <c:v>42556.712979398151</c:v>
                </c:pt>
                <c:pt idx="13809">
                  <c:v>42556.712997222225</c:v>
                </c:pt>
                <c:pt idx="13810">
                  <c:v>42556.713015740737</c:v>
                </c:pt>
                <c:pt idx="13811">
                  <c:v>42556.71303402778</c:v>
                </c:pt>
                <c:pt idx="13812">
                  <c:v>42556.713052314815</c:v>
                </c:pt>
                <c:pt idx="13813">
                  <c:v>42556.713070833335</c:v>
                </c:pt>
                <c:pt idx="13814">
                  <c:v>42556.713089583332</c:v>
                </c:pt>
                <c:pt idx="13815">
                  <c:v>42556.713108101852</c:v>
                </c:pt>
                <c:pt idx="13816">
                  <c:v>42556.713468981485</c:v>
                </c:pt>
                <c:pt idx="13817">
                  <c:v>42556.713548611115</c:v>
                </c:pt>
                <c:pt idx="13818">
                  <c:v>42556.713640740738</c:v>
                </c:pt>
                <c:pt idx="13819">
                  <c:v>42556.713777777775</c:v>
                </c:pt>
                <c:pt idx="13820">
                  <c:v>42556.713983796297</c:v>
                </c:pt>
                <c:pt idx="13821">
                  <c:v>42556.714261342589</c:v>
                </c:pt>
                <c:pt idx="13822">
                  <c:v>42556.714427777777</c:v>
                </c:pt>
                <c:pt idx="13823">
                  <c:v>42556.714557175925</c:v>
                </c:pt>
                <c:pt idx="13824">
                  <c:v>42556.714955787036</c:v>
                </c:pt>
                <c:pt idx="13825">
                  <c:v>42556.715315277776</c:v>
                </c:pt>
                <c:pt idx="13826">
                  <c:v>42556.715693055557</c:v>
                </c:pt>
                <c:pt idx="13827">
                  <c:v>42556.716097916666</c:v>
                </c:pt>
                <c:pt idx="13828">
                  <c:v>42556.716410416666</c:v>
                </c:pt>
                <c:pt idx="13829">
                  <c:v>42556.716437731484</c:v>
                </c:pt>
                <c:pt idx="13830">
                  <c:v>42556.716468287035</c:v>
                </c:pt>
                <c:pt idx="13831">
                  <c:v>42556.716499074071</c:v>
                </c:pt>
                <c:pt idx="13832">
                  <c:v>42556.716530555554</c:v>
                </c:pt>
                <c:pt idx="13833">
                  <c:v>42556.716562731483</c:v>
                </c:pt>
                <c:pt idx="13834">
                  <c:v>42556.71670740741</c:v>
                </c:pt>
                <c:pt idx="13835">
                  <c:v>42556.716794675929</c:v>
                </c:pt>
                <c:pt idx="13836">
                  <c:v>42556.717288657404</c:v>
                </c:pt>
                <c:pt idx="13837">
                  <c:v>42556.717883101854</c:v>
                </c:pt>
                <c:pt idx="13838">
                  <c:v>42556.718492361113</c:v>
                </c:pt>
                <c:pt idx="13839">
                  <c:v>42556.719119907408</c:v>
                </c:pt>
                <c:pt idx="13840">
                  <c:v>42556.719813425923</c:v>
                </c:pt>
                <c:pt idx="13841">
                  <c:v>42556.720483101853</c:v>
                </c:pt>
                <c:pt idx="13842">
                  <c:v>42556.721205555557</c:v>
                </c:pt>
                <c:pt idx="13843">
                  <c:v>42556.721883796294</c:v>
                </c:pt>
                <c:pt idx="13844">
                  <c:v>42556.722683564818</c:v>
                </c:pt>
                <c:pt idx="13845">
                  <c:v>42556.723584722225</c:v>
                </c:pt>
                <c:pt idx="13846">
                  <c:v>42556.724316898151</c:v>
                </c:pt>
                <c:pt idx="13847">
                  <c:v>42556.725112731481</c:v>
                </c:pt>
                <c:pt idx="13848">
                  <c:v>42556.725899537036</c:v>
                </c:pt>
                <c:pt idx="13849">
                  <c:v>42556.726666666669</c:v>
                </c:pt>
                <c:pt idx="13850">
                  <c:v>42556.727445601849</c:v>
                </c:pt>
                <c:pt idx="13851">
                  <c:v>42556.728152083335</c:v>
                </c:pt>
                <c:pt idx="13852">
                  <c:v>42556.728895601853</c:v>
                </c:pt>
                <c:pt idx="13853">
                  <c:v>42556.729633101852</c:v>
                </c:pt>
                <c:pt idx="13854">
                  <c:v>42556.730364351853</c:v>
                </c:pt>
                <c:pt idx="13855">
                  <c:v>42556.73111828704</c:v>
                </c:pt>
                <c:pt idx="13856">
                  <c:v>42556.731871759257</c:v>
                </c:pt>
                <c:pt idx="13857">
                  <c:v>42556.732596759262</c:v>
                </c:pt>
                <c:pt idx="13858">
                  <c:v>42556.733371759263</c:v>
                </c:pt>
                <c:pt idx="13859">
                  <c:v>42556.734068981481</c:v>
                </c:pt>
                <c:pt idx="13860">
                  <c:v>42556.734923379627</c:v>
                </c:pt>
                <c:pt idx="13861">
                  <c:v>42556.735778240742</c:v>
                </c:pt>
                <c:pt idx="13862">
                  <c:v>42556.736935416666</c:v>
                </c:pt>
                <c:pt idx="13863">
                  <c:v>42556.73819074074</c:v>
                </c:pt>
                <c:pt idx="13864">
                  <c:v>42556.739363657405</c:v>
                </c:pt>
                <c:pt idx="13865">
                  <c:v>42556.740615277777</c:v>
                </c:pt>
                <c:pt idx="13866">
                  <c:v>42556.741762731479</c:v>
                </c:pt>
                <c:pt idx="13867">
                  <c:v>42556.743028935183</c:v>
                </c:pt>
                <c:pt idx="13868">
                  <c:v>42556.744260879626</c:v>
                </c:pt>
                <c:pt idx="13869">
                  <c:v>42556.745323842595</c:v>
                </c:pt>
                <c:pt idx="13870">
                  <c:v>42556.746640046294</c:v>
                </c:pt>
                <c:pt idx="13871">
                  <c:v>42556.747890046296</c:v>
                </c:pt>
                <c:pt idx="13872">
                  <c:v>42556.749140046297</c:v>
                </c:pt>
                <c:pt idx="13873">
                  <c:v>42556.750430092594</c:v>
                </c:pt>
                <c:pt idx="13874">
                  <c:v>42556.751818055556</c:v>
                </c:pt>
                <c:pt idx="13875">
                  <c:v>42556.753028703701</c:v>
                </c:pt>
                <c:pt idx="13876">
                  <c:v>42556.754363194443</c:v>
                </c:pt>
                <c:pt idx="13877">
                  <c:v>42556.755792824071</c:v>
                </c:pt>
                <c:pt idx="13878">
                  <c:v>42556.757168518518</c:v>
                </c:pt>
                <c:pt idx="13879">
                  <c:v>42556.758491666667</c:v>
                </c:pt>
                <c:pt idx="13880">
                  <c:v>42556.759964351855</c:v>
                </c:pt>
                <c:pt idx="13881">
                  <c:v>42556.761408333332</c:v>
                </c:pt>
                <c:pt idx="13882">
                  <c:v>42556.762843518518</c:v>
                </c:pt>
                <c:pt idx="13883">
                  <c:v>42556.764278703704</c:v>
                </c:pt>
                <c:pt idx="13884">
                  <c:v>42556.765667361113</c:v>
                </c:pt>
                <c:pt idx="13885">
                  <c:v>42556.767056249999</c:v>
                </c:pt>
                <c:pt idx="13886">
                  <c:v>42556.768445138892</c:v>
                </c:pt>
                <c:pt idx="13887">
                  <c:v>42556.769880324071</c:v>
                </c:pt>
                <c:pt idx="13888">
                  <c:v>42556.770689583333</c:v>
                </c:pt>
                <c:pt idx="13889">
                  <c:v>42556.770991435187</c:v>
                </c:pt>
                <c:pt idx="13890">
                  <c:v>42556.771298611115</c:v>
                </c:pt>
                <c:pt idx="13891">
                  <c:v>42556.771593287034</c:v>
                </c:pt>
                <c:pt idx="13892">
                  <c:v>42556.771902314817</c:v>
                </c:pt>
                <c:pt idx="13893">
                  <c:v>42556.772206250003</c:v>
                </c:pt>
                <c:pt idx="13894">
                  <c:v>42556.772502314816</c:v>
                </c:pt>
                <c:pt idx="13895">
                  <c:v>42556.772810416667</c:v>
                </c:pt>
                <c:pt idx="13896">
                  <c:v>42556.773114814816</c:v>
                </c:pt>
                <c:pt idx="13897">
                  <c:v>42556.773415277778</c:v>
                </c:pt>
                <c:pt idx="13898">
                  <c:v>42556.773716435186</c:v>
                </c:pt>
                <c:pt idx="13899">
                  <c:v>42556.774012268521</c:v>
                </c:pt>
                <c:pt idx="13900">
                  <c:v>42556.774314351853</c:v>
                </c:pt>
                <c:pt idx="13901">
                  <c:v>42556.774614120368</c:v>
                </c:pt>
                <c:pt idx="13902">
                  <c:v>42556.774925231482</c:v>
                </c:pt>
                <c:pt idx="13903">
                  <c:v>42556.775238657407</c:v>
                </c:pt>
                <c:pt idx="13904">
                  <c:v>42556.775546064811</c:v>
                </c:pt>
                <c:pt idx="13905">
                  <c:v>42556.775863425923</c:v>
                </c:pt>
                <c:pt idx="13906">
                  <c:v>42556.776165277777</c:v>
                </c:pt>
                <c:pt idx="13907">
                  <c:v>42556.776495601851</c:v>
                </c:pt>
                <c:pt idx="13908">
                  <c:v>42556.776815972225</c:v>
                </c:pt>
                <c:pt idx="13909">
                  <c:v>42556.777145601853</c:v>
                </c:pt>
                <c:pt idx="13910">
                  <c:v>42556.777471759262</c:v>
                </c:pt>
                <c:pt idx="13911">
                  <c:v>42556.777796759263</c:v>
                </c:pt>
                <c:pt idx="13912">
                  <c:v>42556.778137499998</c:v>
                </c:pt>
                <c:pt idx="13913">
                  <c:v>42556.778498842592</c:v>
                </c:pt>
                <c:pt idx="13914">
                  <c:v>42556.778843518521</c:v>
                </c:pt>
                <c:pt idx="13915">
                  <c:v>42556.779174074072</c:v>
                </c:pt>
                <c:pt idx="13916">
                  <c:v>42556.779521759257</c:v>
                </c:pt>
                <c:pt idx="13917">
                  <c:v>42556.779876851855</c:v>
                </c:pt>
                <c:pt idx="13918">
                  <c:v>42556.780241203705</c:v>
                </c:pt>
                <c:pt idx="13919">
                  <c:v>42556.780574537035</c:v>
                </c:pt>
                <c:pt idx="13920">
                  <c:v>42556.780936111114</c:v>
                </c:pt>
                <c:pt idx="13921">
                  <c:v>42556.781308333331</c:v>
                </c:pt>
                <c:pt idx="13922">
                  <c:v>42556.781685648151</c:v>
                </c:pt>
                <c:pt idx="13923">
                  <c:v>42556.782055555559</c:v>
                </c:pt>
                <c:pt idx="13924">
                  <c:v>42556.782444675926</c:v>
                </c:pt>
                <c:pt idx="13925">
                  <c:v>42556.782843055553</c:v>
                </c:pt>
                <c:pt idx="13926">
                  <c:v>42556.783236111114</c:v>
                </c:pt>
                <c:pt idx="13927">
                  <c:v>42556.783630092592</c:v>
                </c:pt>
                <c:pt idx="13928">
                  <c:v>42556.784010416668</c:v>
                </c:pt>
                <c:pt idx="13929">
                  <c:v>42556.784402083336</c:v>
                </c:pt>
                <c:pt idx="13930">
                  <c:v>42556.784779166665</c:v>
                </c:pt>
                <c:pt idx="13931">
                  <c:v>42556.785173611112</c:v>
                </c:pt>
                <c:pt idx="13932">
                  <c:v>42556.78557453704</c:v>
                </c:pt>
                <c:pt idx="13933">
                  <c:v>42556.785974305552</c:v>
                </c:pt>
                <c:pt idx="13934">
                  <c:v>42556.786387962966</c:v>
                </c:pt>
                <c:pt idx="13935">
                  <c:v>42556.786807638891</c:v>
                </c:pt>
                <c:pt idx="13936">
                  <c:v>42556.787226157408</c:v>
                </c:pt>
                <c:pt idx="13937">
                  <c:v>42556.787643981479</c:v>
                </c:pt>
                <c:pt idx="13938">
                  <c:v>42556.788069907408</c:v>
                </c:pt>
                <c:pt idx="13939">
                  <c:v>42556.788282638889</c:v>
                </c:pt>
                <c:pt idx="13940">
                  <c:v>42556.788332638891</c:v>
                </c:pt>
                <c:pt idx="13941">
                  <c:v>42556.788384259256</c:v>
                </c:pt>
                <c:pt idx="13942">
                  <c:v>42556.788434490743</c:v>
                </c:pt>
                <c:pt idx="13943">
                  <c:v>42556.78848541667</c:v>
                </c:pt>
                <c:pt idx="13944">
                  <c:v>42556.788536342596</c:v>
                </c:pt>
                <c:pt idx="13945">
                  <c:v>42556.788587962961</c:v>
                </c:pt>
                <c:pt idx="13946">
                  <c:v>42556.78863865741</c:v>
                </c:pt>
                <c:pt idx="13947">
                  <c:v>42556.788690277775</c:v>
                </c:pt>
                <c:pt idx="13948">
                  <c:v>42556.788742129633</c:v>
                </c:pt>
                <c:pt idx="13949">
                  <c:v>42556.788795138891</c:v>
                </c:pt>
                <c:pt idx="13950">
                  <c:v>42556.788847916665</c:v>
                </c:pt>
                <c:pt idx="13951">
                  <c:v>42556.788903703702</c:v>
                </c:pt>
                <c:pt idx="13952">
                  <c:v>42556.788956944445</c:v>
                </c:pt>
                <c:pt idx="13953">
                  <c:v>42556.789008333333</c:v>
                </c:pt>
                <c:pt idx="13954">
                  <c:v>42556.789060648145</c:v>
                </c:pt>
                <c:pt idx="13955">
                  <c:v>42556.789243749998</c:v>
                </c:pt>
                <c:pt idx="13956">
                  <c:v>42556.789741203705</c:v>
                </c:pt>
                <c:pt idx="13957">
                  <c:v>42556.790222916665</c:v>
                </c:pt>
                <c:pt idx="13958">
                  <c:v>42556.790713194445</c:v>
                </c:pt>
                <c:pt idx="13959">
                  <c:v>42556.791222685184</c:v>
                </c:pt>
                <c:pt idx="13960">
                  <c:v>42556.79172685185</c:v>
                </c:pt>
                <c:pt idx="13961">
                  <c:v>42556.792282870367</c:v>
                </c:pt>
                <c:pt idx="13962">
                  <c:v>42556.792796759262</c:v>
                </c:pt>
                <c:pt idx="13963">
                  <c:v>42556.793340972225</c:v>
                </c:pt>
                <c:pt idx="13964">
                  <c:v>42556.793889814813</c:v>
                </c:pt>
                <c:pt idx="13965">
                  <c:v>42556.794506018516</c:v>
                </c:pt>
                <c:pt idx="13966">
                  <c:v>42556.795138194444</c:v>
                </c:pt>
                <c:pt idx="13967">
                  <c:v>42556.79574814815</c:v>
                </c:pt>
                <c:pt idx="13968">
                  <c:v>42556.796361342589</c:v>
                </c:pt>
                <c:pt idx="13969">
                  <c:v>42556.796984259257</c:v>
                </c:pt>
                <c:pt idx="13970">
                  <c:v>42556.797565046298</c:v>
                </c:pt>
                <c:pt idx="13971">
                  <c:v>42556.79814791667</c:v>
                </c:pt>
                <c:pt idx="13972">
                  <c:v>42556.798721064813</c:v>
                </c:pt>
                <c:pt idx="13973">
                  <c:v>42556.799313657408</c:v>
                </c:pt>
                <c:pt idx="13974">
                  <c:v>42556.799906250002</c:v>
                </c:pt>
                <c:pt idx="13975">
                  <c:v>42556.800570833337</c:v>
                </c:pt>
                <c:pt idx="13976">
                  <c:v>42556.801222453701</c:v>
                </c:pt>
                <c:pt idx="13977">
                  <c:v>42556.801916898148</c:v>
                </c:pt>
                <c:pt idx="13978">
                  <c:v>42556.802635879627</c:v>
                </c:pt>
                <c:pt idx="13979">
                  <c:v>42556.803505324075</c:v>
                </c:pt>
                <c:pt idx="13980">
                  <c:v>42556.804395601852</c:v>
                </c:pt>
                <c:pt idx="13981">
                  <c:v>42556.805296527775</c:v>
                </c:pt>
                <c:pt idx="13982">
                  <c:v>42556.80624953704</c:v>
                </c:pt>
                <c:pt idx="13983">
                  <c:v>42556.807178240742</c:v>
                </c:pt>
                <c:pt idx="13984">
                  <c:v>42556.808144444447</c:v>
                </c:pt>
                <c:pt idx="13985">
                  <c:v>42556.809138888886</c:v>
                </c:pt>
                <c:pt idx="13986">
                  <c:v>42556.810431944446</c:v>
                </c:pt>
                <c:pt idx="13987">
                  <c:v>42556.811724305553</c:v>
                </c:pt>
                <c:pt idx="13988">
                  <c:v>42556.813027777775</c:v>
                </c:pt>
                <c:pt idx="13989">
                  <c:v>42556.814357175928</c:v>
                </c:pt>
                <c:pt idx="13990">
                  <c:v>42556.815702083331</c:v>
                </c:pt>
                <c:pt idx="13991">
                  <c:v>42556.817101851855</c:v>
                </c:pt>
                <c:pt idx="13992">
                  <c:v>42556.818537037034</c:v>
                </c:pt>
                <c:pt idx="13993">
                  <c:v>42556.820064583335</c:v>
                </c:pt>
                <c:pt idx="13994">
                  <c:v>42556.821856249997</c:v>
                </c:pt>
                <c:pt idx="13995">
                  <c:v>42556.823620833333</c:v>
                </c:pt>
                <c:pt idx="13996">
                  <c:v>42556.825236574077</c:v>
                </c:pt>
                <c:pt idx="13997">
                  <c:v>42556.82696273148</c:v>
                </c:pt>
                <c:pt idx="13998">
                  <c:v>42556.828768287036</c:v>
                </c:pt>
                <c:pt idx="13999">
                  <c:v>42556.830659027779</c:v>
                </c:pt>
                <c:pt idx="14000">
                  <c:v>42556.832571064813</c:v>
                </c:pt>
                <c:pt idx="14001">
                  <c:v>42556.834277314818</c:v>
                </c:pt>
                <c:pt idx="14002">
                  <c:v>42556.836129166666</c:v>
                </c:pt>
                <c:pt idx="14003">
                  <c:v>42556.837977777781</c:v>
                </c:pt>
                <c:pt idx="14004">
                  <c:v>42556.839786574077</c:v>
                </c:pt>
                <c:pt idx="14005">
                  <c:v>42556.841592129633</c:v>
                </c:pt>
                <c:pt idx="14006">
                  <c:v>42556.843397685188</c:v>
                </c:pt>
                <c:pt idx="14007">
                  <c:v>42556.845307175929</c:v>
                </c:pt>
                <c:pt idx="14008">
                  <c:v>42556.847564120369</c:v>
                </c:pt>
                <c:pt idx="14009">
                  <c:v>42556.84992523148</c:v>
                </c:pt>
                <c:pt idx="14010">
                  <c:v>42556.852193749997</c:v>
                </c:pt>
                <c:pt idx="14011">
                  <c:v>42556.854489120371</c:v>
                </c:pt>
                <c:pt idx="14012">
                  <c:v>42556.856719675925</c:v>
                </c:pt>
                <c:pt idx="14013">
                  <c:v>42556.85904560185</c:v>
                </c:pt>
                <c:pt idx="14014">
                  <c:v>42556.861406481483</c:v>
                </c:pt>
                <c:pt idx="14015">
                  <c:v>42556.863628703701</c:v>
                </c:pt>
                <c:pt idx="14016">
                  <c:v>42556.865192592595</c:v>
                </c:pt>
                <c:pt idx="14017">
                  <c:v>42556.865382175929</c:v>
                </c:pt>
                <c:pt idx="14018">
                  <c:v>42556.865503472225</c:v>
                </c:pt>
                <c:pt idx="14019">
                  <c:v>42556.865604398146</c:v>
                </c:pt>
                <c:pt idx="14020">
                  <c:v>42556.86569953704</c:v>
                </c:pt>
                <c:pt idx="14021">
                  <c:v>42556.865789583331</c:v>
                </c:pt>
                <c:pt idx="14022">
                  <c:v>42556.865879629629</c:v>
                </c:pt>
                <c:pt idx="14023">
                  <c:v>42556.865972453706</c:v>
                </c:pt>
                <c:pt idx="14024">
                  <c:v>42556.866065046299</c:v>
                </c:pt>
                <c:pt idx="14025">
                  <c:v>42556.866159490739</c:v>
                </c:pt>
                <c:pt idx="14026">
                  <c:v>42556.866253935186</c:v>
                </c:pt>
                <c:pt idx="14027">
                  <c:v>42556.866349999997</c:v>
                </c:pt>
                <c:pt idx="14028">
                  <c:v>42556.866446759261</c:v>
                </c:pt>
                <c:pt idx="14029">
                  <c:v>42556.866543750002</c:v>
                </c:pt>
                <c:pt idx="14030">
                  <c:v>42556.866640972221</c:v>
                </c:pt>
                <c:pt idx="14031">
                  <c:v>42556.866740972226</c:v>
                </c:pt>
                <c:pt idx="14032">
                  <c:v>42556.866843750002</c:v>
                </c:pt>
                <c:pt idx="14033">
                  <c:v>42556.866944675923</c:v>
                </c:pt>
                <c:pt idx="14034">
                  <c:v>42556.86704837963</c:v>
                </c:pt>
                <c:pt idx="14035">
                  <c:v>42556.867153935185</c:v>
                </c:pt>
                <c:pt idx="14036">
                  <c:v>42556.86725787037</c:v>
                </c:pt>
                <c:pt idx="14037">
                  <c:v>42556.867363194448</c:v>
                </c:pt>
                <c:pt idx="14038">
                  <c:v>42556.867471296297</c:v>
                </c:pt>
                <c:pt idx="14039">
                  <c:v>42556.867579166668</c:v>
                </c:pt>
                <c:pt idx="14040">
                  <c:v>42556.867684259261</c:v>
                </c:pt>
                <c:pt idx="14041">
                  <c:v>42556.867792129633</c:v>
                </c:pt>
                <c:pt idx="14042">
                  <c:v>42556.867901157406</c:v>
                </c:pt>
                <c:pt idx="14043">
                  <c:v>42556.868014583335</c:v>
                </c:pt>
                <c:pt idx="14044">
                  <c:v>42556.868125925925</c:v>
                </c:pt>
                <c:pt idx="14045">
                  <c:v>42556.868238425923</c:v>
                </c:pt>
                <c:pt idx="14046">
                  <c:v>42556.868350231482</c:v>
                </c:pt>
                <c:pt idx="14047">
                  <c:v>42556.868462268518</c:v>
                </c:pt>
                <c:pt idx="14048">
                  <c:v>42556.868577314817</c:v>
                </c:pt>
                <c:pt idx="14049">
                  <c:v>42556.868694907411</c:v>
                </c:pt>
                <c:pt idx="14050">
                  <c:v>42556.868813657406</c:v>
                </c:pt>
                <c:pt idx="14051">
                  <c:v>42556.868932638892</c:v>
                </c:pt>
                <c:pt idx="14052">
                  <c:v>42556.869054166666</c:v>
                </c:pt>
                <c:pt idx="14053">
                  <c:v>42556.869176157408</c:v>
                </c:pt>
                <c:pt idx="14054">
                  <c:v>42556.86929884259</c:v>
                </c:pt>
                <c:pt idx="14055">
                  <c:v>42556.869421759257</c:v>
                </c:pt>
                <c:pt idx="14056">
                  <c:v>42556.869548379633</c:v>
                </c:pt>
                <c:pt idx="14057">
                  <c:v>42556.869677083334</c:v>
                </c:pt>
                <c:pt idx="14058">
                  <c:v>42556.869814583333</c:v>
                </c:pt>
                <c:pt idx="14059">
                  <c:v>42556.869958796298</c:v>
                </c:pt>
                <c:pt idx="14060">
                  <c:v>42556.870100925924</c:v>
                </c:pt>
                <c:pt idx="14061">
                  <c:v>42556.870243750003</c:v>
                </c:pt>
                <c:pt idx="14062">
                  <c:v>42556.870387962961</c:v>
                </c:pt>
                <c:pt idx="14063">
                  <c:v>42556.870532638888</c:v>
                </c:pt>
                <c:pt idx="14064">
                  <c:v>42556.870678009262</c:v>
                </c:pt>
                <c:pt idx="14065">
                  <c:v>42556.87082384259</c:v>
                </c:pt>
                <c:pt idx="14066">
                  <c:v>42556.870974768521</c:v>
                </c:pt>
                <c:pt idx="14067">
                  <c:v>42556.87113634259</c:v>
                </c:pt>
                <c:pt idx="14068">
                  <c:v>42556.871300231483</c:v>
                </c:pt>
                <c:pt idx="14069">
                  <c:v>42556.871466666664</c:v>
                </c:pt>
                <c:pt idx="14070">
                  <c:v>42556.871634027775</c:v>
                </c:pt>
                <c:pt idx="14071">
                  <c:v>42556.871809722223</c:v>
                </c:pt>
                <c:pt idx="14072">
                  <c:v>42556.871994444446</c:v>
                </c:pt>
                <c:pt idx="14073">
                  <c:v>42556.872183333333</c:v>
                </c:pt>
                <c:pt idx="14074">
                  <c:v>42556.87237060185</c:v>
                </c:pt>
                <c:pt idx="14075">
                  <c:v>42556.872563888886</c:v>
                </c:pt>
                <c:pt idx="14076">
                  <c:v>42556.87276111111</c:v>
                </c:pt>
                <c:pt idx="14077">
                  <c:v>42556.872969444441</c:v>
                </c:pt>
                <c:pt idx="14078">
                  <c:v>42556.873194444444</c:v>
                </c:pt>
                <c:pt idx="14079">
                  <c:v>42556.873423379628</c:v>
                </c:pt>
                <c:pt idx="14080">
                  <c:v>42556.873657638891</c:v>
                </c:pt>
                <c:pt idx="14081">
                  <c:v>42556.87389490741</c:v>
                </c:pt>
                <c:pt idx="14082">
                  <c:v>42556.874137962965</c:v>
                </c:pt>
                <c:pt idx="14083">
                  <c:v>42556.874386111114</c:v>
                </c:pt>
                <c:pt idx="14084">
                  <c:v>42556.874646990742</c:v>
                </c:pt>
                <c:pt idx="14085">
                  <c:v>42556.874931018516</c:v>
                </c:pt>
                <c:pt idx="14086">
                  <c:v>42556.875208101854</c:v>
                </c:pt>
                <c:pt idx="14087">
                  <c:v>42556.875512268518</c:v>
                </c:pt>
                <c:pt idx="14088">
                  <c:v>42556.875791666665</c:v>
                </c:pt>
                <c:pt idx="14089">
                  <c:v>42556.876123842594</c:v>
                </c:pt>
                <c:pt idx="14090">
                  <c:v>42556.876447453702</c:v>
                </c:pt>
                <c:pt idx="14091">
                  <c:v>42556.876783101849</c:v>
                </c:pt>
                <c:pt idx="14092">
                  <c:v>42556.87712824074</c:v>
                </c:pt>
                <c:pt idx="14093">
                  <c:v>42556.877471064814</c:v>
                </c:pt>
                <c:pt idx="14094">
                  <c:v>42556.877825694442</c:v>
                </c:pt>
                <c:pt idx="14095">
                  <c:v>42556.878193287041</c:v>
                </c:pt>
                <c:pt idx="14096">
                  <c:v>42556.878575000002</c:v>
                </c:pt>
                <c:pt idx="14097">
                  <c:v>42556.878987962962</c:v>
                </c:pt>
                <c:pt idx="14098">
                  <c:v>42556.879400231483</c:v>
                </c:pt>
                <c:pt idx="14099">
                  <c:v>42556.879824074073</c:v>
                </c:pt>
                <c:pt idx="14100">
                  <c:v>42556.880243981483</c:v>
                </c:pt>
                <c:pt idx="14101">
                  <c:v>42556.880665509256</c:v>
                </c:pt>
                <c:pt idx="14102">
                  <c:v>42556.88110810185</c:v>
                </c:pt>
                <c:pt idx="14103">
                  <c:v>42556.881576388892</c:v>
                </c:pt>
                <c:pt idx="14104">
                  <c:v>42556.882047685183</c:v>
                </c:pt>
                <c:pt idx="14105">
                  <c:v>42556.882517361111</c:v>
                </c:pt>
                <c:pt idx="14106">
                  <c:v>42556.883094444442</c:v>
                </c:pt>
                <c:pt idx="14107">
                  <c:v>42556.88367476852</c:v>
                </c:pt>
                <c:pt idx="14108">
                  <c:v>42556.884276620367</c:v>
                </c:pt>
                <c:pt idx="14109">
                  <c:v>42556.884878472221</c:v>
                </c:pt>
                <c:pt idx="14110">
                  <c:v>42556.885503472222</c:v>
                </c:pt>
                <c:pt idx="14111">
                  <c:v>42556.886124999997</c:v>
                </c:pt>
                <c:pt idx="14112">
                  <c:v>42556.886756250002</c:v>
                </c:pt>
                <c:pt idx="14113">
                  <c:v>42556.887378240739</c:v>
                </c:pt>
                <c:pt idx="14114">
                  <c:v>42556.887980092593</c:v>
                </c:pt>
                <c:pt idx="14115">
                  <c:v>42556.888620370373</c:v>
                </c:pt>
                <c:pt idx="14116">
                  <c:v>42556.889368981479</c:v>
                </c:pt>
                <c:pt idx="14117">
                  <c:v>42556.890219907407</c:v>
                </c:pt>
                <c:pt idx="14118">
                  <c:v>42556.891081944443</c:v>
                </c:pt>
                <c:pt idx="14119">
                  <c:v>42556.891909953702</c:v>
                </c:pt>
                <c:pt idx="14120">
                  <c:v>42556.89272152778</c:v>
                </c:pt>
                <c:pt idx="14121">
                  <c:v>42556.893508564812</c:v>
                </c:pt>
                <c:pt idx="14122">
                  <c:v>42556.894317824073</c:v>
                </c:pt>
                <c:pt idx="14123">
                  <c:v>42556.895109722223</c:v>
                </c:pt>
                <c:pt idx="14124">
                  <c:v>42556.895935185188</c:v>
                </c:pt>
                <c:pt idx="14125">
                  <c:v>42556.896775694448</c:v>
                </c:pt>
                <c:pt idx="14126">
                  <c:v>42556.897685185184</c:v>
                </c:pt>
                <c:pt idx="14127">
                  <c:v>42556.898628009258</c:v>
                </c:pt>
                <c:pt idx="14128">
                  <c:v>42556.899554166666</c:v>
                </c:pt>
                <c:pt idx="14129">
                  <c:v>42556.900515740737</c:v>
                </c:pt>
                <c:pt idx="14130">
                  <c:v>42556.901477314816</c:v>
                </c:pt>
                <c:pt idx="14131">
                  <c:v>42556.902442129627</c:v>
                </c:pt>
                <c:pt idx="14132">
                  <c:v>42556.903396527778</c:v>
                </c:pt>
                <c:pt idx="14133">
                  <c:v>42556.904415046294</c:v>
                </c:pt>
                <c:pt idx="14134">
                  <c:v>42556.905480092595</c:v>
                </c:pt>
                <c:pt idx="14135">
                  <c:v>42556.906868749997</c:v>
                </c:pt>
                <c:pt idx="14136">
                  <c:v>42556.908303935183</c:v>
                </c:pt>
                <c:pt idx="14137">
                  <c:v>42556.909692824076</c:v>
                </c:pt>
                <c:pt idx="14138">
                  <c:v>42556.91103541667</c:v>
                </c:pt>
                <c:pt idx="14139">
                  <c:v>42556.91242291667</c:v>
                </c:pt>
                <c:pt idx="14140">
                  <c:v>42556.913720370372</c:v>
                </c:pt>
                <c:pt idx="14141">
                  <c:v>42556.915155555558</c:v>
                </c:pt>
                <c:pt idx="14142">
                  <c:v>42556.916629398147</c:v>
                </c:pt>
                <c:pt idx="14143">
                  <c:v>42556.918465740739</c:v>
                </c:pt>
                <c:pt idx="14144">
                  <c:v>42556.92038703704</c:v>
                </c:pt>
                <c:pt idx="14145">
                  <c:v>42556.922238888888</c:v>
                </c:pt>
                <c:pt idx="14146">
                  <c:v>42556.924183333336</c:v>
                </c:pt>
                <c:pt idx="14147">
                  <c:v>42556.925942361115</c:v>
                </c:pt>
                <c:pt idx="14148">
                  <c:v>42556.927794444447</c:v>
                </c:pt>
                <c:pt idx="14149">
                  <c:v>42556.929591898152</c:v>
                </c:pt>
                <c:pt idx="14150">
                  <c:v>42556.931474074074</c:v>
                </c:pt>
                <c:pt idx="14151">
                  <c:v>42556.933349768522</c:v>
                </c:pt>
                <c:pt idx="14152">
                  <c:v>42556.935340509262</c:v>
                </c:pt>
                <c:pt idx="14153">
                  <c:v>42556.937331250003</c:v>
                </c:pt>
                <c:pt idx="14154">
                  <c:v>42556.939414583336</c:v>
                </c:pt>
                <c:pt idx="14155">
                  <c:v>42556.941543981484</c:v>
                </c:pt>
                <c:pt idx="14156">
                  <c:v>42556.943581018517</c:v>
                </c:pt>
                <c:pt idx="14157">
                  <c:v>42556.94566435185</c:v>
                </c:pt>
                <c:pt idx="14158">
                  <c:v>42556.947840277775</c:v>
                </c:pt>
                <c:pt idx="14159">
                  <c:v>42556.948837268515</c:v>
                </c:pt>
                <c:pt idx="14160">
                  <c:v>42556.949089583337</c:v>
                </c:pt>
                <c:pt idx="14161">
                  <c:v>42556.949321759261</c:v>
                </c:pt>
                <c:pt idx="14162">
                  <c:v>42556.949563888891</c:v>
                </c:pt>
                <c:pt idx="14163">
                  <c:v>42556.949803009258</c:v>
                </c:pt>
                <c:pt idx="14164">
                  <c:v>42556.950044444442</c:v>
                </c:pt>
                <c:pt idx="14165">
                  <c:v>42556.950285416664</c:v>
                </c:pt>
                <c:pt idx="14166">
                  <c:v>42556.950525462962</c:v>
                </c:pt>
                <c:pt idx="14167">
                  <c:v>42556.95077708333</c:v>
                </c:pt>
                <c:pt idx="14168">
                  <c:v>42556.951029629628</c:v>
                </c:pt>
                <c:pt idx="14169">
                  <c:v>42556.951285185183</c:v>
                </c:pt>
                <c:pt idx="14170">
                  <c:v>42556.951556018517</c:v>
                </c:pt>
                <c:pt idx="14171">
                  <c:v>42556.951821759256</c:v>
                </c:pt>
                <c:pt idx="14172">
                  <c:v>42556.952086342593</c:v>
                </c:pt>
                <c:pt idx="14173">
                  <c:v>42556.952331018518</c:v>
                </c:pt>
                <c:pt idx="14174">
                  <c:v>42556.952608564818</c:v>
                </c:pt>
                <c:pt idx="14175">
                  <c:v>42556.952872222224</c:v>
                </c:pt>
                <c:pt idx="14176">
                  <c:v>42556.953135648146</c:v>
                </c:pt>
                <c:pt idx="14177">
                  <c:v>42556.953400925922</c:v>
                </c:pt>
                <c:pt idx="14178">
                  <c:v>42556.953663194443</c:v>
                </c:pt>
                <c:pt idx="14179">
                  <c:v>42556.953944907407</c:v>
                </c:pt>
                <c:pt idx="14180">
                  <c:v>42556.954211111108</c:v>
                </c:pt>
                <c:pt idx="14181">
                  <c:v>42556.954484259259</c:v>
                </c:pt>
                <c:pt idx="14182">
                  <c:v>42556.954762037036</c:v>
                </c:pt>
                <c:pt idx="14183">
                  <c:v>42556.955040277775</c:v>
                </c:pt>
                <c:pt idx="14184">
                  <c:v>42556.955320138892</c:v>
                </c:pt>
                <c:pt idx="14185">
                  <c:v>42556.955607175929</c:v>
                </c:pt>
                <c:pt idx="14186">
                  <c:v>42556.955893749997</c:v>
                </c:pt>
                <c:pt idx="14187">
                  <c:v>42556.956168287034</c:v>
                </c:pt>
                <c:pt idx="14188">
                  <c:v>42556.956445601849</c:v>
                </c:pt>
                <c:pt idx="14189">
                  <c:v>42556.956724999996</c:v>
                </c:pt>
                <c:pt idx="14190">
                  <c:v>42556.957006712961</c:v>
                </c:pt>
                <c:pt idx="14191">
                  <c:v>42556.957293749998</c:v>
                </c:pt>
                <c:pt idx="14192">
                  <c:v>42556.957574537038</c:v>
                </c:pt>
                <c:pt idx="14193">
                  <c:v>42556.957864814816</c:v>
                </c:pt>
                <c:pt idx="14194">
                  <c:v>42556.958160648152</c:v>
                </c:pt>
                <c:pt idx="14195">
                  <c:v>42556.958460185182</c:v>
                </c:pt>
                <c:pt idx="14196">
                  <c:v>42556.958762037037</c:v>
                </c:pt>
                <c:pt idx="14197">
                  <c:v>42556.95907222222</c:v>
                </c:pt>
                <c:pt idx="14198">
                  <c:v>42556.959390509262</c:v>
                </c:pt>
                <c:pt idx="14199">
                  <c:v>42556.959719212966</c:v>
                </c:pt>
                <c:pt idx="14200">
                  <c:v>42556.960046064814</c:v>
                </c:pt>
                <c:pt idx="14201">
                  <c:v>42556.96039699074</c:v>
                </c:pt>
                <c:pt idx="14202">
                  <c:v>42556.960756712964</c:v>
                </c:pt>
                <c:pt idx="14203">
                  <c:v>42556.961127083334</c:v>
                </c:pt>
                <c:pt idx="14204">
                  <c:v>42556.961473842595</c:v>
                </c:pt>
                <c:pt idx="14205">
                  <c:v>42556.961846296297</c:v>
                </c:pt>
                <c:pt idx="14206">
                  <c:v>42556.96222523148</c:v>
                </c:pt>
                <c:pt idx="14207">
                  <c:v>42556.962618750003</c:v>
                </c:pt>
                <c:pt idx="14208">
                  <c:v>42556.963039120368</c:v>
                </c:pt>
                <c:pt idx="14209">
                  <c:v>42556.963461342595</c:v>
                </c:pt>
                <c:pt idx="14210">
                  <c:v>42556.963882638891</c:v>
                </c:pt>
                <c:pt idx="14211">
                  <c:v>42556.964318055558</c:v>
                </c:pt>
                <c:pt idx="14212">
                  <c:v>42556.964763425924</c:v>
                </c:pt>
                <c:pt idx="14213">
                  <c:v>42556.965224768515</c:v>
                </c:pt>
                <c:pt idx="14214">
                  <c:v>42556.965724074071</c:v>
                </c:pt>
                <c:pt idx="14215">
                  <c:v>42556.966235879627</c:v>
                </c:pt>
                <c:pt idx="14216">
                  <c:v>42556.966754166664</c:v>
                </c:pt>
                <c:pt idx="14217">
                  <c:v>42556.967284259263</c:v>
                </c:pt>
                <c:pt idx="14218">
                  <c:v>42556.967829629626</c:v>
                </c:pt>
                <c:pt idx="14219">
                  <c:v>42556.968390972223</c:v>
                </c:pt>
                <c:pt idx="14220">
                  <c:v>42556.968947685185</c:v>
                </c:pt>
                <c:pt idx="14221">
                  <c:v>42556.969502777778</c:v>
                </c:pt>
                <c:pt idx="14222">
                  <c:v>42556.970101157407</c:v>
                </c:pt>
                <c:pt idx="14223">
                  <c:v>42556.970700925929</c:v>
                </c:pt>
                <c:pt idx="14224">
                  <c:v>42556.971312037036</c:v>
                </c:pt>
                <c:pt idx="14225">
                  <c:v>42556.971889583336</c:v>
                </c:pt>
                <c:pt idx="14226">
                  <c:v>42556.972509027779</c:v>
                </c:pt>
                <c:pt idx="14227">
                  <c:v>42556.973177083331</c:v>
                </c:pt>
                <c:pt idx="14228">
                  <c:v>42556.973845601853</c:v>
                </c:pt>
                <c:pt idx="14229">
                  <c:v>42556.974528009261</c:v>
                </c:pt>
                <c:pt idx="14230">
                  <c:v>42556.975213888887</c:v>
                </c:pt>
                <c:pt idx="14231">
                  <c:v>42556.975921064812</c:v>
                </c:pt>
                <c:pt idx="14232">
                  <c:v>42556.976665277776</c:v>
                </c:pt>
                <c:pt idx="14233">
                  <c:v>42556.977364120372</c:v>
                </c:pt>
                <c:pt idx="14234">
                  <c:v>42556.978095833336</c:v>
                </c:pt>
                <c:pt idx="14235">
                  <c:v>42556.978797685188</c:v>
                </c:pt>
                <c:pt idx="14236">
                  <c:v>42556.979506481483</c:v>
                </c:pt>
                <c:pt idx="14237">
                  <c:v>42556.980236805553</c:v>
                </c:pt>
                <c:pt idx="14238">
                  <c:v>42556.980964814815</c:v>
                </c:pt>
                <c:pt idx="14239">
                  <c:v>42556.981682175923</c:v>
                </c:pt>
                <c:pt idx="14240">
                  <c:v>42556.982460879626</c:v>
                </c:pt>
                <c:pt idx="14241">
                  <c:v>42556.983278009262</c:v>
                </c:pt>
                <c:pt idx="14242">
                  <c:v>42556.984131018522</c:v>
                </c:pt>
                <c:pt idx="14243">
                  <c:v>42556.985015509257</c:v>
                </c:pt>
                <c:pt idx="14244">
                  <c:v>42556.98596111111</c:v>
                </c:pt>
                <c:pt idx="14245">
                  <c:v>42556.986893981484</c:v>
                </c:pt>
                <c:pt idx="14246">
                  <c:v>42556.987791666666</c:v>
                </c:pt>
                <c:pt idx="14247">
                  <c:v>42556.988811805553</c:v>
                </c:pt>
                <c:pt idx="14248">
                  <c:v>42556.989830324077</c:v>
                </c:pt>
                <c:pt idx="14249">
                  <c:v>42556.990891666668</c:v>
                </c:pt>
                <c:pt idx="14250">
                  <c:v>42556.991933796293</c:v>
                </c:pt>
                <c:pt idx="14251">
                  <c:v>42556.993014814812</c:v>
                </c:pt>
                <c:pt idx="14252">
                  <c:v>42556.994086342595</c:v>
                </c:pt>
                <c:pt idx="14253">
                  <c:v>42556.995182407409</c:v>
                </c:pt>
                <c:pt idx="14254">
                  <c:v>42556.996255555554</c:v>
                </c:pt>
                <c:pt idx="14255">
                  <c:v>42556.997330092592</c:v>
                </c:pt>
                <c:pt idx="14256">
                  <c:v>42556.998580092593</c:v>
                </c:pt>
                <c:pt idx="14257">
                  <c:v>42557.000053240743</c:v>
                </c:pt>
                <c:pt idx="14258">
                  <c:v>42557.001522685183</c:v>
                </c:pt>
                <c:pt idx="14259">
                  <c:v>42557.002978240744</c:v>
                </c:pt>
                <c:pt idx="14260">
                  <c:v>42557.004459722222</c:v>
                </c:pt>
                <c:pt idx="14261">
                  <c:v>42557.005978935187</c:v>
                </c:pt>
                <c:pt idx="14262">
                  <c:v>42557.00746458333</c:v>
                </c:pt>
                <c:pt idx="14263">
                  <c:v>42557.00895023148</c:v>
                </c:pt>
                <c:pt idx="14264">
                  <c:v>42557.010431712966</c:v>
                </c:pt>
                <c:pt idx="14265">
                  <c:v>42557.01205208333</c:v>
                </c:pt>
                <c:pt idx="14266">
                  <c:v>42557.013626157408</c:v>
                </c:pt>
                <c:pt idx="14267">
                  <c:v>42557.015292824071</c:v>
                </c:pt>
                <c:pt idx="14268">
                  <c:v>42557.016913194442</c:v>
                </c:pt>
                <c:pt idx="14269">
                  <c:v>42557.017943055558</c:v>
                </c:pt>
                <c:pt idx="14270">
                  <c:v>42557.018240046295</c:v>
                </c:pt>
                <c:pt idx="14271">
                  <c:v>42557.018522916667</c:v>
                </c:pt>
                <c:pt idx="14272">
                  <c:v>42557.018811111113</c:v>
                </c:pt>
                <c:pt idx="14273">
                  <c:v>42557.019099999998</c:v>
                </c:pt>
                <c:pt idx="14274">
                  <c:v>42557.019392824077</c:v>
                </c:pt>
                <c:pt idx="14275">
                  <c:v>42557.019687962966</c:v>
                </c:pt>
                <c:pt idx="14276">
                  <c:v>42557.019984259263</c:v>
                </c:pt>
                <c:pt idx="14277">
                  <c:v>42557.020283101854</c:v>
                </c:pt>
                <c:pt idx="14278">
                  <c:v>42557.020584027778</c:v>
                </c:pt>
                <c:pt idx="14279">
                  <c:v>42557.020888888888</c:v>
                </c:pt>
                <c:pt idx="14280">
                  <c:v>42557.021207638893</c:v>
                </c:pt>
                <c:pt idx="14281">
                  <c:v>42557.02150949074</c:v>
                </c:pt>
                <c:pt idx="14282">
                  <c:v>42557.021815972221</c:v>
                </c:pt>
                <c:pt idx="14283">
                  <c:v>42557.022129398145</c:v>
                </c:pt>
                <c:pt idx="14284">
                  <c:v>42557.022439583336</c:v>
                </c:pt>
                <c:pt idx="14285">
                  <c:v>42557.022757175924</c:v>
                </c:pt>
                <c:pt idx="14286">
                  <c:v>42557.023070370371</c:v>
                </c:pt>
                <c:pt idx="14287">
                  <c:v>42557.023385185188</c:v>
                </c:pt>
                <c:pt idx="14288">
                  <c:v>42557.023701620368</c:v>
                </c:pt>
                <c:pt idx="14289">
                  <c:v>42557.024018518518</c:v>
                </c:pt>
                <c:pt idx="14290">
                  <c:v>42557.024335416667</c:v>
                </c:pt>
                <c:pt idx="14291">
                  <c:v>42557.024656712965</c:v>
                </c:pt>
                <c:pt idx="14292">
                  <c:v>42557.024979629627</c:v>
                </c:pt>
                <c:pt idx="14293">
                  <c:v>42557.025311574071</c:v>
                </c:pt>
                <c:pt idx="14294">
                  <c:v>42557.02563935185</c:v>
                </c:pt>
                <c:pt idx="14295">
                  <c:v>42557.025975694443</c:v>
                </c:pt>
                <c:pt idx="14296">
                  <c:v>42557.026320138888</c:v>
                </c:pt>
                <c:pt idx="14297">
                  <c:v>42557.026661111115</c:v>
                </c:pt>
                <c:pt idx="14298">
                  <c:v>42557.027005324075</c:v>
                </c:pt>
                <c:pt idx="14299">
                  <c:v>42557.027353240737</c:v>
                </c:pt>
                <c:pt idx="14300">
                  <c:v>42557.027699999999</c:v>
                </c:pt>
                <c:pt idx="14301">
                  <c:v>42557.028068287036</c:v>
                </c:pt>
                <c:pt idx="14302">
                  <c:v>42557.028437731482</c:v>
                </c:pt>
                <c:pt idx="14303">
                  <c:v>42557.028806481481</c:v>
                </c:pt>
                <c:pt idx="14304">
                  <c:v>42557.029181481485</c:v>
                </c:pt>
                <c:pt idx="14305">
                  <c:v>42557.029565972225</c:v>
                </c:pt>
                <c:pt idx="14306">
                  <c:v>42557.02995462963</c:v>
                </c:pt>
                <c:pt idx="14307">
                  <c:v>42557.030348842593</c:v>
                </c:pt>
                <c:pt idx="14308">
                  <c:v>42557.030749074074</c:v>
                </c:pt>
                <c:pt idx="14309">
                  <c:v>42557.031150462964</c:v>
                </c:pt>
                <c:pt idx="14310">
                  <c:v>42557.031570833336</c:v>
                </c:pt>
                <c:pt idx="14311">
                  <c:v>42557.031991898148</c:v>
                </c:pt>
                <c:pt idx="14312">
                  <c:v>42557.032444444441</c:v>
                </c:pt>
                <c:pt idx="14313">
                  <c:v>42557.032931018519</c:v>
                </c:pt>
                <c:pt idx="14314">
                  <c:v>42557.033394444443</c:v>
                </c:pt>
                <c:pt idx="14315">
                  <c:v>42557.033876157409</c:v>
                </c:pt>
                <c:pt idx="14316">
                  <c:v>42557.03436273148</c:v>
                </c:pt>
                <c:pt idx="14317">
                  <c:v>42557.034859259256</c:v>
                </c:pt>
                <c:pt idx="14318">
                  <c:v>42557.03535578704</c:v>
                </c:pt>
                <c:pt idx="14319">
                  <c:v>42557.035875000001</c:v>
                </c:pt>
                <c:pt idx="14320">
                  <c:v>42557.036401620368</c:v>
                </c:pt>
                <c:pt idx="14321">
                  <c:v>42557.036949768517</c:v>
                </c:pt>
                <c:pt idx="14322">
                  <c:v>42557.037504861109</c:v>
                </c:pt>
                <c:pt idx="14323">
                  <c:v>42557.038070138886</c:v>
                </c:pt>
                <c:pt idx="14324">
                  <c:v>42557.038670138892</c:v>
                </c:pt>
                <c:pt idx="14325">
                  <c:v>42557.039273842594</c:v>
                </c:pt>
                <c:pt idx="14326">
                  <c:v>42557.039875694441</c:v>
                </c:pt>
                <c:pt idx="14327">
                  <c:v>42557.040493518522</c:v>
                </c:pt>
                <c:pt idx="14328">
                  <c:v>42557.041125694443</c:v>
                </c:pt>
                <c:pt idx="14329">
                  <c:v>42557.041806944442</c:v>
                </c:pt>
                <c:pt idx="14330">
                  <c:v>42557.042497222224</c:v>
                </c:pt>
                <c:pt idx="14331">
                  <c:v>42557.043188194446</c:v>
                </c:pt>
                <c:pt idx="14332">
                  <c:v>42557.043891666668</c:v>
                </c:pt>
                <c:pt idx="14333">
                  <c:v>42557.044597916669</c:v>
                </c:pt>
                <c:pt idx="14334">
                  <c:v>42557.045331250003</c:v>
                </c:pt>
                <c:pt idx="14335">
                  <c:v>42557.046049999997</c:v>
                </c:pt>
                <c:pt idx="14336">
                  <c:v>42557.046773842594</c:v>
                </c:pt>
                <c:pt idx="14337">
                  <c:v>42557.047547685186</c:v>
                </c:pt>
                <c:pt idx="14338">
                  <c:v>42557.048333796294</c:v>
                </c:pt>
                <c:pt idx="14339">
                  <c:v>42557.04913472222</c:v>
                </c:pt>
                <c:pt idx="14340">
                  <c:v>42557.04994675926</c:v>
                </c:pt>
                <c:pt idx="14341">
                  <c:v>42557.05080138889</c:v>
                </c:pt>
                <c:pt idx="14342">
                  <c:v>42557.051703935183</c:v>
                </c:pt>
                <c:pt idx="14343">
                  <c:v>42557.052606944446</c:v>
                </c:pt>
                <c:pt idx="14344">
                  <c:v>42557.053530555553</c:v>
                </c:pt>
                <c:pt idx="14345">
                  <c:v>42557.054456712962</c:v>
                </c:pt>
                <c:pt idx="14346">
                  <c:v>42557.055418518517</c:v>
                </c:pt>
                <c:pt idx="14347">
                  <c:v>42557.056429166667</c:v>
                </c:pt>
                <c:pt idx="14348">
                  <c:v>42557.057421759258</c:v>
                </c:pt>
                <c:pt idx="14349">
                  <c:v>42557.058468750001</c:v>
                </c:pt>
                <c:pt idx="14350">
                  <c:v>42557.059505092591</c:v>
                </c:pt>
                <c:pt idx="14351">
                  <c:v>42557.0606162037</c:v>
                </c:pt>
                <c:pt idx="14352">
                  <c:v>42557.061759953707</c:v>
                </c:pt>
                <c:pt idx="14353">
                  <c:v>42557.062878240744</c:v>
                </c:pt>
                <c:pt idx="14354">
                  <c:v>42557.064030555557</c:v>
                </c:pt>
                <c:pt idx="14355">
                  <c:v>42557.065199305558</c:v>
                </c:pt>
                <c:pt idx="14356">
                  <c:v>42557.066449305552</c:v>
                </c:pt>
                <c:pt idx="14357">
                  <c:v>42557.067699305553</c:v>
                </c:pt>
                <c:pt idx="14358">
                  <c:v>42557.068995601854</c:v>
                </c:pt>
                <c:pt idx="14359">
                  <c:v>42557.070284490743</c:v>
                </c:pt>
                <c:pt idx="14360">
                  <c:v>42557.071588194442</c:v>
                </c:pt>
                <c:pt idx="14361">
                  <c:v>42557.072930787035</c:v>
                </c:pt>
                <c:pt idx="14362">
                  <c:v>42557.074319675929</c:v>
                </c:pt>
                <c:pt idx="14363">
                  <c:v>42557.075754861115</c:v>
                </c:pt>
                <c:pt idx="14364">
                  <c:v>42557.077189814816</c:v>
                </c:pt>
                <c:pt idx="14365">
                  <c:v>42557.078717592594</c:v>
                </c:pt>
                <c:pt idx="14366">
                  <c:v>42557.080245370373</c:v>
                </c:pt>
                <c:pt idx="14367">
                  <c:v>42557.081819444444</c:v>
                </c:pt>
                <c:pt idx="14368">
                  <c:v>42557.083856481484</c:v>
                </c:pt>
                <c:pt idx="14369">
                  <c:v>42557.085838425926</c:v>
                </c:pt>
                <c:pt idx="14370">
                  <c:v>42557.087837962965</c:v>
                </c:pt>
                <c:pt idx="14371">
                  <c:v>42557.089828472221</c:v>
                </c:pt>
                <c:pt idx="14372">
                  <c:v>42557.091902083332</c:v>
                </c:pt>
                <c:pt idx="14373">
                  <c:v>42557.09394421296</c:v>
                </c:pt>
                <c:pt idx="14374">
                  <c:v>42557.096032175927</c:v>
                </c:pt>
                <c:pt idx="14375">
                  <c:v>42557.098161805552</c:v>
                </c:pt>
                <c:pt idx="14376">
                  <c:v>42557.100381944445</c:v>
                </c:pt>
                <c:pt idx="14377">
                  <c:v>42557.102698842595</c:v>
                </c:pt>
                <c:pt idx="14378">
                  <c:v>42557.105198611112</c:v>
                </c:pt>
                <c:pt idx="14379">
                  <c:v>42557.107791203707</c:v>
                </c:pt>
                <c:pt idx="14380">
                  <c:v>42557.110291203702</c:v>
                </c:pt>
                <c:pt idx="14381">
                  <c:v>42557.112883796297</c:v>
                </c:pt>
                <c:pt idx="14382">
                  <c:v>42557.11556875</c:v>
                </c:pt>
                <c:pt idx="14383">
                  <c:v>42557.118253935187</c:v>
                </c:pt>
                <c:pt idx="14384">
                  <c:v>42557.120985416666</c:v>
                </c:pt>
                <c:pt idx="14385">
                  <c:v>42557.123763194446</c:v>
                </c:pt>
                <c:pt idx="14386">
                  <c:v>42557.126633564818</c:v>
                </c:pt>
                <c:pt idx="14387">
                  <c:v>42557.129411111113</c:v>
                </c:pt>
                <c:pt idx="14388">
                  <c:v>42557.132327777777</c:v>
                </c:pt>
                <c:pt idx="14389">
                  <c:v>42557.135290740742</c:v>
                </c:pt>
                <c:pt idx="14390">
                  <c:v>42557.138253703706</c:v>
                </c:pt>
                <c:pt idx="14391">
                  <c:v>42557.141309259256</c:v>
                </c:pt>
                <c:pt idx="14392">
                  <c:v>42557.14431851852</c:v>
                </c:pt>
                <c:pt idx="14393">
                  <c:v>42557.147512731484</c:v>
                </c:pt>
                <c:pt idx="14394">
                  <c:v>42557.150984953703</c:v>
                </c:pt>
                <c:pt idx="14395">
                  <c:v>42557.154549768522</c:v>
                </c:pt>
                <c:pt idx="14396">
                  <c:v>42557.158114351849</c:v>
                </c:pt>
                <c:pt idx="14397">
                  <c:v>42557.16172546296</c:v>
                </c:pt>
                <c:pt idx="14398">
                  <c:v>42557.165429166664</c:v>
                </c:pt>
                <c:pt idx="14399">
                  <c:v>42557.169040277775</c:v>
                </c:pt>
                <c:pt idx="14400">
                  <c:v>42557.172790046294</c:v>
                </c:pt>
                <c:pt idx="14401">
                  <c:v>42557.17658634259</c:v>
                </c:pt>
                <c:pt idx="14402">
                  <c:v>42557.180660416663</c:v>
                </c:pt>
                <c:pt idx="14403">
                  <c:v>42557.184919675929</c:v>
                </c:pt>
                <c:pt idx="14404">
                  <c:v>42557.189178703702</c:v>
                </c:pt>
                <c:pt idx="14405">
                  <c:v>42557.193530555553</c:v>
                </c:pt>
                <c:pt idx="14406">
                  <c:v>42557.197928703703</c:v>
                </c:pt>
                <c:pt idx="14407">
                  <c:v>42557.202187731484</c:v>
                </c:pt>
                <c:pt idx="14408">
                  <c:v>42557.206863657404</c:v>
                </c:pt>
                <c:pt idx="14409">
                  <c:v>42557.211585648147</c:v>
                </c:pt>
                <c:pt idx="14410">
                  <c:v>42557.216400462959</c:v>
                </c:pt>
                <c:pt idx="14411">
                  <c:v>42557.220954629629</c:v>
                </c:pt>
                <c:pt idx="14412">
                  <c:v>42557.22579837963</c:v>
                </c:pt>
                <c:pt idx="14413">
                  <c:v>42557.230937268519</c:v>
                </c:pt>
                <c:pt idx="14414">
                  <c:v>42557.235844675924</c:v>
                </c:pt>
                <c:pt idx="14415">
                  <c:v>42557.241538888891</c:v>
                </c:pt>
                <c:pt idx="14416">
                  <c:v>42557.247557407405</c:v>
                </c:pt>
                <c:pt idx="14417">
                  <c:v>42557.25311273148</c:v>
                </c:pt>
                <c:pt idx="14418">
                  <c:v>42557.258760879631</c:v>
                </c:pt>
                <c:pt idx="14419">
                  <c:v>42557.26427013889</c:v>
                </c:pt>
                <c:pt idx="14420">
                  <c:v>42557.270705092589</c:v>
                </c:pt>
                <c:pt idx="14421">
                  <c:v>42557.277649305557</c:v>
                </c:pt>
                <c:pt idx="14422">
                  <c:v>42557.284315972225</c:v>
                </c:pt>
                <c:pt idx="14423">
                  <c:v>42557.291028935186</c:v>
                </c:pt>
                <c:pt idx="14424">
                  <c:v>42557.297926851854</c:v>
                </c:pt>
                <c:pt idx="14425">
                  <c:v>42557.304511111113</c:v>
                </c:pt>
                <c:pt idx="14426">
                  <c:v>42557.30481736111</c:v>
                </c:pt>
                <c:pt idx="14427">
                  <c:v>42557.306075</c:v>
                </c:pt>
                <c:pt idx="14428">
                  <c:v>42557.307784259261</c:v>
                </c:pt>
                <c:pt idx="14429">
                  <c:v>42557.309639583335</c:v>
                </c:pt>
                <c:pt idx="14430">
                  <c:v>42557.311722916667</c:v>
                </c:pt>
                <c:pt idx="14431">
                  <c:v>42557.314210185184</c:v>
                </c:pt>
                <c:pt idx="14432">
                  <c:v>42557.316954398149</c:v>
                </c:pt>
                <c:pt idx="14433">
                  <c:v>42557.319963657406</c:v>
                </c:pt>
                <c:pt idx="14434">
                  <c:v>42557.323065277778</c:v>
                </c:pt>
                <c:pt idx="14435">
                  <c:v>42557.326444907405</c:v>
                </c:pt>
                <c:pt idx="14436">
                  <c:v>42557.329824537039</c:v>
                </c:pt>
                <c:pt idx="14437">
                  <c:v>42557.333667129627</c:v>
                </c:pt>
                <c:pt idx="14438">
                  <c:v>42557.338342824078</c:v>
                </c:pt>
                <c:pt idx="14439">
                  <c:v>42557.34315763889</c:v>
                </c:pt>
                <c:pt idx="14440">
                  <c:v>42557.348342824072</c:v>
                </c:pt>
                <c:pt idx="14441">
                  <c:v>42557.353243055557</c:v>
                </c:pt>
                <c:pt idx="14442">
                  <c:v>42557.355328935184</c:v>
                </c:pt>
                <c:pt idx="14443">
                  <c:v>42557.355437500002</c:v>
                </c:pt>
                <c:pt idx="14444">
                  <c:v>42557.355514814815</c:v>
                </c:pt>
                <c:pt idx="14445">
                  <c:v>42557.355530787034</c:v>
                </c:pt>
                <c:pt idx="14446">
                  <c:v>42557.355548148145</c:v>
                </c:pt>
                <c:pt idx="14447">
                  <c:v>42557.355565046295</c:v>
                </c:pt>
                <c:pt idx="14448">
                  <c:v>42557.355581944445</c:v>
                </c:pt>
                <c:pt idx="14449">
                  <c:v>42557.355599074072</c:v>
                </c:pt>
                <c:pt idx="14450">
                  <c:v>42557.355616203706</c:v>
                </c:pt>
                <c:pt idx="14451">
                  <c:v>42557.355632870371</c:v>
                </c:pt>
                <c:pt idx="14452">
                  <c:v>42557.355650231482</c:v>
                </c:pt>
                <c:pt idx="14453">
                  <c:v>42557.355667592594</c:v>
                </c:pt>
                <c:pt idx="14454">
                  <c:v>42557.355685185183</c:v>
                </c:pt>
                <c:pt idx="14455">
                  <c:v>42557.355702546294</c:v>
                </c:pt>
                <c:pt idx="14456">
                  <c:v>42557.355719675928</c:v>
                </c:pt>
                <c:pt idx="14457">
                  <c:v>42557.35573703704</c:v>
                </c:pt>
                <c:pt idx="14458">
                  <c:v>42557.355754398151</c:v>
                </c:pt>
                <c:pt idx="14459">
                  <c:v>42557.355772222225</c:v>
                </c:pt>
                <c:pt idx="14460">
                  <c:v>42557.355789583336</c:v>
                </c:pt>
                <c:pt idx="14461">
                  <c:v>42557.355806481479</c:v>
                </c:pt>
                <c:pt idx="14462">
                  <c:v>42557.355822685182</c:v>
                </c:pt>
                <c:pt idx="14463">
                  <c:v>42557.355840046293</c:v>
                </c:pt>
                <c:pt idx="14464">
                  <c:v>42557.35585763889</c:v>
                </c:pt>
                <c:pt idx="14465">
                  <c:v>42557.355875000001</c:v>
                </c:pt>
                <c:pt idx="14466">
                  <c:v>42557.355892361113</c:v>
                </c:pt>
                <c:pt idx="14467">
                  <c:v>42557.35590949074</c:v>
                </c:pt>
                <c:pt idx="14468">
                  <c:v>42557.355926620374</c:v>
                </c:pt>
                <c:pt idx="14469">
                  <c:v>42557.355943750001</c:v>
                </c:pt>
                <c:pt idx="14470">
                  <c:v>42557.355963657406</c:v>
                </c:pt>
                <c:pt idx="14471">
                  <c:v>42557.355982175926</c:v>
                </c:pt>
                <c:pt idx="14472">
                  <c:v>42557.356</c:v>
                </c:pt>
                <c:pt idx="14473">
                  <c:v>42557.356015740741</c:v>
                </c:pt>
                <c:pt idx="14474">
                  <c:v>42557.356034027776</c:v>
                </c:pt>
                <c:pt idx="14475">
                  <c:v>42557.356052083334</c:v>
                </c:pt>
                <c:pt idx="14476">
                  <c:v>42557.356069675923</c:v>
                </c:pt>
                <c:pt idx="14477">
                  <c:v>42557.356087962966</c:v>
                </c:pt>
                <c:pt idx="14478">
                  <c:v>42557.356105787039</c:v>
                </c:pt>
                <c:pt idx="14479">
                  <c:v>42557.356123611113</c:v>
                </c:pt>
                <c:pt idx="14480">
                  <c:v>42557.356141203702</c:v>
                </c:pt>
                <c:pt idx="14481">
                  <c:v>42557.356159027775</c:v>
                </c:pt>
                <c:pt idx="14482">
                  <c:v>42557.356176851848</c:v>
                </c:pt>
                <c:pt idx="14483">
                  <c:v>42557.356194675929</c:v>
                </c:pt>
                <c:pt idx="14484">
                  <c:v>42557.356212268518</c:v>
                </c:pt>
                <c:pt idx="14485">
                  <c:v>42557.356230324076</c:v>
                </c:pt>
                <c:pt idx="14486">
                  <c:v>42557.356248148149</c:v>
                </c:pt>
                <c:pt idx="14487">
                  <c:v>42557.356265740738</c:v>
                </c:pt>
                <c:pt idx="14488">
                  <c:v>42557.356490740742</c:v>
                </c:pt>
                <c:pt idx="14489">
                  <c:v>42557.357156944447</c:v>
                </c:pt>
                <c:pt idx="14490">
                  <c:v>42557.357887268518</c:v>
                </c:pt>
                <c:pt idx="14491">
                  <c:v>42557.35818703704</c:v>
                </c:pt>
                <c:pt idx="14492">
                  <c:v>42557.358212037034</c:v>
                </c:pt>
                <c:pt idx="14493">
                  <c:v>42557.358221527778</c:v>
                </c:pt>
                <c:pt idx="14494">
                  <c:v>42557.358230787038</c:v>
                </c:pt>
                <c:pt idx="14495">
                  <c:v>42557.358240277776</c:v>
                </c:pt>
                <c:pt idx="14496">
                  <c:v>42557.358635879631</c:v>
                </c:pt>
                <c:pt idx="14497">
                  <c:v>42557.359608101855</c:v>
                </c:pt>
                <c:pt idx="14498">
                  <c:v>42557.360600925924</c:v>
                </c:pt>
                <c:pt idx="14499">
                  <c:v>42557.361490740739</c:v>
                </c:pt>
                <c:pt idx="14500">
                  <c:v>42557.362563888892</c:v>
                </c:pt>
                <c:pt idx="14501">
                  <c:v>42557.363666435187</c:v>
                </c:pt>
                <c:pt idx="14502">
                  <c:v>42557.364777546296</c:v>
                </c:pt>
                <c:pt idx="14503">
                  <c:v>42557.36607384259</c:v>
                </c:pt>
                <c:pt idx="14504">
                  <c:v>42557.367370138891</c:v>
                </c:pt>
                <c:pt idx="14505">
                  <c:v>42557.368897916669</c:v>
                </c:pt>
                <c:pt idx="14506">
                  <c:v>42557.37036990741</c:v>
                </c:pt>
                <c:pt idx="14507">
                  <c:v>42557.371931712965</c:v>
                </c:pt>
                <c:pt idx="14508">
                  <c:v>42557.373851620374</c:v>
                </c:pt>
                <c:pt idx="14509">
                  <c:v>42557.3759125</c:v>
                </c:pt>
                <c:pt idx="14510">
                  <c:v>42557.377925462963</c:v>
                </c:pt>
                <c:pt idx="14511">
                  <c:v>42557.379944675929</c:v>
                </c:pt>
                <c:pt idx="14512">
                  <c:v>42557.381814351851</c:v>
                </c:pt>
                <c:pt idx="14513">
                  <c:v>42557.3836099537</c:v>
                </c:pt>
                <c:pt idx="14514">
                  <c:v>42557.385357175925</c:v>
                </c:pt>
                <c:pt idx="14515">
                  <c:v>42557.387786342595</c:v>
                </c:pt>
                <c:pt idx="14516">
                  <c:v>42557.390378935183</c:v>
                </c:pt>
                <c:pt idx="14517">
                  <c:v>42557.392922916668</c:v>
                </c:pt>
                <c:pt idx="14518">
                  <c:v>42557.39496597222</c:v>
                </c:pt>
                <c:pt idx="14519">
                  <c:v>42557.394978009259</c:v>
                </c:pt>
                <c:pt idx="14520">
                  <c:v>42557.394988888889</c:v>
                </c:pt>
                <c:pt idx="14521">
                  <c:v>42557.396582638889</c:v>
                </c:pt>
                <c:pt idx="14522">
                  <c:v>42557.39982337963</c:v>
                </c:pt>
                <c:pt idx="14523">
                  <c:v>42557.40079097222</c:v>
                </c:pt>
                <c:pt idx="14524">
                  <c:v>42557.400804861114</c:v>
                </c:pt>
                <c:pt idx="14525">
                  <c:v>42557.400820833333</c:v>
                </c:pt>
                <c:pt idx="14526">
                  <c:v>42557.400836111112</c:v>
                </c:pt>
                <c:pt idx="14527">
                  <c:v>42557.400851388891</c:v>
                </c:pt>
                <c:pt idx="14528">
                  <c:v>42557.400866898148</c:v>
                </c:pt>
                <c:pt idx="14529">
                  <c:v>42557.400882175927</c:v>
                </c:pt>
                <c:pt idx="14530">
                  <c:v>42557.400897453706</c:v>
                </c:pt>
                <c:pt idx="14531">
                  <c:v>42557.400912037039</c:v>
                </c:pt>
                <c:pt idx="14532">
                  <c:v>42557.400924768517</c:v>
                </c:pt>
                <c:pt idx="14533">
                  <c:v>42557.400936111109</c:v>
                </c:pt>
                <c:pt idx="14534">
                  <c:v>42557.400945601854</c:v>
                </c:pt>
                <c:pt idx="14535">
                  <c:v>42557.400953935183</c:v>
                </c:pt>
                <c:pt idx="14536">
                  <c:v>42557.400961574072</c:v>
                </c:pt>
                <c:pt idx="14537">
                  <c:v>42557.400969212962</c:v>
                </c:pt>
                <c:pt idx="14538">
                  <c:v>42557.400976620367</c:v>
                </c:pt>
                <c:pt idx="14539">
                  <c:v>42557.400984259257</c:v>
                </c:pt>
                <c:pt idx="14540">
                  <c:v>42557.400991898146</c:v>
                </c:pt>
                <c:pt idx="14541">
                  <c:v>42557.400999768521</c:v>
                </c:pt>
                <c:pt idx="14542">
                  <c:v>42557.401007638888</c:v>
                </c:pt>
                <c:pt idx="14543">
                  <c:v>42557.401015740739</c:v>
                </c:pt>
                <c:pt idx="14544">
                  <c:v>42557.401023611113</c:v>
                </c:pt>
                <c:pt idx="14545">
                  <c:v>42557.401031944442</c:v>
                </c:pt>
                <c:pt idx="14546">
                  <c:v>42557.401040277779</c:v>
                </c:pt>
                <c:pt idx="14547">
                  <c:v>42557.401048611115</c:v>
                </c:pt>
                <c:pt idx="14548">
                  <c:v>42557.401056944444</c:v>
                </c:pt>
                <c:pt idx="14549">
                  <c:v>42557.401065740742</c:v>
                </c:pt>
                <c:pt idx="14550">
                  <c:v>42557.40107453704</c:v>
                </c:pt>
                <c:pt idx="14551">
                  <c:v>42557.40108333333</c:v>
                </c:pt>
                <c:pt idx="14552">
                  <c:v>42557.40109259259</c:v>
                </c:pt>
                <c:pt idx="14553">
                  <c:v>42557.40110185185</c:v>
                </c:pt>
                <c:pt idx="14554">
                  <c:v>42557.40111111111</c:v>
                </c:pt>
                <c:pt idx="14555">
                  <c:v>42557.401120601855</c:v>
                </c:pt>
                <c:pt idx="14556">
                  <c:v>42557.401130324077</c:v>
                </c:pt>
                <c:pt idx="14557">
                  <c:v>42557.401140277776</c:v>
                </c:pt>
                <c:pt idx="14558">
                  <c:v>42557.401150231482</c:v>
                </c:pt>
                <c:pt idx="14559">
                  <c:v>42557.401160416666</c:v>
                </c:pt>
                <c:pt idx="14560">
                  <c:v>42557.401170370373</c:v>
                </c:pt>
                <c:pt idx="14561">
                  <c:v>42557.401180555556</c:v>
                </c:pt>
                <c:pt idx="14562">
                  <c:v>42557.40119074074</c:v>
                </c:pt>
                <c:pt idx="14563">
                  <c:v>42557.401200925924</c:v>
                </c:pt>
                <c:pt idx="14564">
                  <c:v>42557.401211111108</c:v>
                </c:pt>
                <c:pt idx="14565">
                  <c:v>42557.401221527776</c:v>
                </c:pt>
                <c:pt idx="14566">
                  <c:v>42557.401231944445</c:v>
                </c:pt>
                <c:pt idx="14567">
                  <c:v>42557.40124259259</c:v>
                </c:pt>
                <c:pt idx="14568">
                  <c:v>42557.401253240743</c:v>
                </c:pt>
                <c:pt idx="14569">
                  <c:v>42557.401263888889</c:v>
                </c:pt>
                <c:pt idx="14570">
                  <c:v>42557.401274768519</c:v>
                </c:pt>
                <c:pt idx="14571">
                  <c:v>42557.401285416665</c:v>
                </c:pt>
                <c:pt idx="14572">
                  <c:v>42557.401296296295</c:v>
                </c:pt>
                <c:pt idx="14573">
                  <c:v>42557.401307175925</c:v>
                </c:pt>
                <c:pt idx="14574">
                  <c:v>42557.401318055556</c:v>
                </c:pt>
                <c:pt idx="14575">
                  <c:v>42557.401329166663</c:v>
                </c:pt>
                <c:pt idx="14576">
                  <c:v>42557.401340277778</c:v>
                </c:pt>
                <c:pt idx="14577">
                  <c:v>42557.40135162037</c:v>
                </c:pt>
                <c:pt idx="14578">
                  <c:v>42557.401363194447</c:v>
                </c:pt>
                <c:pt idx="14579">
                  <c:v>42557.401374768517</c:v>
                </c:pt>
                <c:pt idx="14580">
                  <c:v>42557.401386342593</c:v>
                </c:pt>
                <c:pt idx="14581">
                  <c:v>42557.40139791667</c:v>
                </c:pt>
                <c:pt idx="14582">
                  <c:v>42557.40140949074</c:v>
                </c:pt>
                <c:pt idx="14583">
                  <c:v>42557.401421527778</c:v>
                </c:pt>
                <c:pt idx="14584">
                  <c:v>42557.401433333333</c:v>
                </c:pt>
                <c:pt idx="14585">
                  <c:v>42557.401445138887</c:v>
                </c:pt>
                <c:pt idx="14586">
                  <c:v>42557.401457175925</c:v>
                </c:pt>
                <c:pt idx="14587">
                  <c:v>42557.401469212964</c:v>
                </c:pt>
                <c:pt idx="14588">
                  <c:v>42557.40148148148</c:v>
                </c:pt>
                <c:pt idx="14589">
                  <c:v>42557.401493750003</c:v>
                </c:pt>
                <c:pt idx="14590">
                  <c:v>42557.401505787035</c:v>
                </c:pt>
                <c:pt idx="14591">
                  <c:v>42557.401518287035</c:v>
                </c:pt>
                <c:pt idx="14592">
                  <c:v>42557.401530555559</c:v>
                </c:pt>
                <c:pt idx="14593">
                  <c:v>42557.401543287036</c:v>
                </c:pt>
                <c:pt idx="14594">
                  <c:v>42557.401556018522</c:v>
                </c:pt>
                <c:pt idx="14595">
                  <c:v>42557.401568981484</c:v>
                </c:pt>
                <c:pt idx="14596">
                  <c:v>42557.401582175924</c:v>
                </c:pt>
                <c:pt idx="14597">
                  <c:v>42557.401595370371</c:v>
                </c:pt>
                <c:pt idx="14598">
                  <c:v>42557.401608333334</c:v>
                </c:pt>
                <c:pt idx="14599">
                  <c:v>42557.401621527781</c:v>
                </c:pt>
                <c:pt idx="14600">
                  <c:v>42557.401634490743</c:v>
                </c:pt>
                <c:pt idx="14601">
                  <c:v>42557.401647685183</c:v>
                </c:pt>
                <c:pt idx="14602">
                  <c:v>42557.40166087963</c:v>
                </c:pt>
                <c:pt idx="14603">
                  <c:v>42557.401674074077</c:v>
                </c:pt>
                <c:pt idx="14604">
                  <c:v>42557.401686805555</c:v>
                </c:pt>
                <c:pt idx="14605">
                  <c:v>42557.401699768518</c:v>
                </c:pt>
                <c:pt idx="14606">
                  <c:v>42557.40171273148</c:v>
                </c:pt>
                <c:pt idx="14607">
                  <c:v>42557.401725694443</c:v>
                </c:pt>
                <c:pt idx="14608">
                  <c:v>42557.40173888889</c:v>
                </c:pt>
                <c:pt idx="14609">
                  <c:v>42557.401752083337</c:v>
                </c:pt>
                <c:pt idx="14610">
                  <c:v>42557.401765277777</c:v>
                </c:pt>
                <c:pt idx="14611">
                  <c:v>42557.401778703701</c:v>
                </c:pt>
                <c:pt idx="14612">
                  <c:v>42557.40179236111</c:v>
                </c:pt>
                <c:pt idx="14613">
                  <c:v>42557.401805787034</c:v>
                </c:pt>
                <c:pt idx="14614">
                  <c:v>42557.401818981481</c:v>
                </c:pt>
                <c:pt idx="14615">
                  <c:v>42557.401831944444</c:v>
                </c:pt>
                <c:pt idx="14616">
                  <c:v>42557.401844907406</c:v>
                </c:pt>
                <c:pt idx="14617">
                  <c:v>42557.401858101854</c:v>
                </c:pt>
                <c:pt idx="14618">
                  <c:v>42557.401871296293</c:v>
                </c:pt>
                <c:pt idx="14619">
                  <c:v>42557.401884722225</c:v>
                </c:pt>
                <c:pt idx="14620">
                  <c:v>42557.401897916665</c:v>
                </c:pt>
                <c:pt idx="14621">
                  <c:v>42557.401911342589</c:v>
                </c:pt>
                <c:pt idx="14622">
                  <c:v>42557.401925231483</c:v>
                </c:pt>
                <c:pt idx="14623">
                  <c:v>42557.401938657407</c:v>
                </c:pt>
                <c:pt idx="14624">
                  <c:v>42557.401951851854</c:v>
                </c:pt>
                <c:pt idx="14625">
                  <c:v>42557.401965277779</c:v>
                </c:pt>
                <c:pt idx="14626">
                  <c:v>42557.401978935188</c:v>
                </c:pt>
                <c:pt idx="14627">
                  <c:v>42557.401992129628</c:v>
                </c:pt>
                <c:pt idx="14628">
                  <c:v>42557.402005324075</c:v>
                </c:pt>
                <c:pt idx="14629">
                  <c:v>42557.402018981484</c:v>
                </c:pt>
                <c:pt idx="14630">
                  <c:v>42557.402032407408</c:v>
                </c:pt>
                <c:pt idx="14631">
                  <c:v>42557.402045833333</c:v>
                </c:pt>
                <c:pt idx="14632">
                  <c:v>42557.40205902778</c:v>
                </c:pt>
                <c:pt idx="14633">
                  <c:v>42557.402072222219</c:v>
                </c:pt>
                <c:pt idx="14634">
                  <c:v>42557.402085416667</c:v>
                </c:pt>
                <c:pt idx="14635">
                  <c:v>42557.402098611114</c:v>
                </c:pt>
                <c:pt idx="14636">
                  <c:v>42557.402112037038</c:v>
                </c:pt>
                <c:pt idx="14637">
                  <c:v>42557.402125231485</c:v>
                </c:pt>
                <c:pt idx="14638">
                  <c:v>42557.40213865741</c:v>
                </c:pt>
                <c:pt idx="14639">
                  <c:v>42557.402152083334</c:v>
                </c:pt>
                <c:pt idx="14640">
                  <c:v>42557.402165509258</c:v>
                </c:pt>
                <c:pt idx="14641">
                  <c:v>42557.402178703705</c:v>
                </c:pt>
                <c:pt idx="14642">
                  <c:v>42557.402191898145</c:v>
                </c:pt>
                <c:pt idx="14643">
                  <c:v>42557.402205092592</c:v>
                </c:pt>
                <c:pt idx="14644">
                  <c:v>42557.402218518517</c:v>
                </c:pt>
                <c:pt idx="14645">
                  <c:v>42557.402231944441</c:v>
                </c:pt>
                <c:pt idx="14646">
                  <c:v>42557.402245138888</c:v>
                </c:pt>
                <c:pt idx="14647">
                  <c:v>42557.402258564813</c:v>
                </c:pt>
                <c:pt idx="14648">
                  <c:v>42557.402271990744</c:v>
                </c:pt>
                <c:pt idx="14649">
                  <c:v>42557.402285185184</c:v>
                </c:pt>
                <c:pt idx="14650">
                  <c:v>42557.402298611109</c:v>
                </c:pt>
                <c:pt idx="14651">
                  <c:v>42557.402311805556</c:v>
                </c:pt>
                <c:pt idx="14652">
                  <c:v>42557.402325462965</c:v>
                </c:pt>
                <c:pt idx="14653">
                  <c:v>42557.402338657404</c:v>
                </c:pt>
                <c:pt idx="14654">
                  <c:v>42557.402352083336</c:v>
                </c:pt>
                <c:pt idx="14655">
                  <c:v>42557.402365509261</c:v>
                </c:pt>
                <c:pt idx="14656">
                  <c:v>42557.40237916667</c:v>
                </c:pt>
                <c:pt idx="14657">
                  <c:v>42557.402392592594</c:v>
                </c:pt>
                <c:pt idx="14658">
                  <c:v>42557.402405555556</c:v>
                </c:pt>
                <c:pt idx="14659">
                  <c:v>42557.402418518519</c:v>
                </c:pt>
                <c:pt idx="14660">
                  <c:v>42557.40243101852</c:v>
                </c:pt>
                <c:pt idx="14661">
                  <c:v>42557.402444444444</c:v>
                </c:pt>
                <c:pt idx="14662">
                  <c:v>42557.402457638891</c:v>
                </c:pt>
                <c:pt idx="14663">
                  <c:v>42557.402471064815</c:v>
                </c:pt>
                <c:pt idx="14664">
                  <c:v>42557.40248449074</c:v>
                </c:pt>
                <c:pt idx="14665">
                  <c:v>42557.402497916664</c:v>
                </c:pt>
                <c:pt idx="14666">
                  <c:v>42557.402511111111</c:v>
                </c:pt>
                <c:pt idx="14667">
                  <c:v>42557.402524074074</c:v>
                </c:pt>
                <c:pt idx="14668">
                  <c:v>42557.402537499998</c:v>
                </c:pt>
                <c:pt idx="14669">
                  <c:v>42557.402550925923</c:v>
                </c:pt>
                <c:pt idx="14670">
                  <c:v>42557.402564814816</c:v>
                </c:pt>
                <c:pt idx="14671">
                  <c:v>42557.402578240741</c:v>
                </c:pt>
                <c:pt idx="14672">
                  <c:v>42557.40259189815</c:v>
                </c:pt>
                <c:pt idx="14673">
                  <c:v>42557.402605324074</c:v>
                </c:pt>
                <c:pt idx="14674">
                  <c:v>42557.402618518521</c:v>
                </c:pt>
                <c:pt idx="14675">
                  <c:v>42557.402631712961</c:v>
                </c:pt>
                <c:pt idx="14676">
                  <c:v>42557.402644907408</c:v>
                </c:pt>
                <c:pt idx="14677">
                  <c:v>42557.402658101855</c:v>
                </c:pt>
                <c:pt idx="14678">
                  <c:v>42557.402671759257</c:v>
                </c:pt>
                <c:pt idx="14679">
                  <c:v>42557.402685185189</c:v>
                </c:pt>
                <c:pt idx="14680">
                  <c:v>42557.402698611113</c:v>
                </c:pt>
                <c:pt idx="14681">
                  <c:v>42557.402712037037</c:v>
                </c:pt>
                <c:pt idx="14682">
                  <c:v>42557.402725694446</c:v>
                </c:pt>
                <c:pt idx="14683">
                  <c:v>42557.402739120371</c:v>
                </c:pt>
                <c:pt idx="14684">
                  <c:v>42557.402752546295</c:v>
                </c:pt>
                <c:pt idx="14685">
                  <c:v>42557.402765740742</c:v>
                </c:pt>
                <c:pt idx="14686">
                  <c:v>42557.402778935182</c:v>
                </c:pt>
                <c:pt idx="14687">
                  <c:v>42557.402792592591</c:v>
                </c:pt>
                <c:pt idx="14688">
                  <c:v>42557.402806018516</c:v>
                </c:pt>
                <c:pt idx="14689">
                  <c:v>42557.402819212963</c:v>
                </c:pt>
                <c:pt idx="14690">
                  <c:v>42557.402832638887</c:v>
                </c:pt>
                <c:pt idx="14691">
                  <c:v>42557.40284560185</c:v>
                </c:pt>
                <c:pt idx="14692">
                  <c:v>42557.402858796297</c:v>
                </c:pt>
                <c:pt idx="14693">
                  <c:v>42557.402872222221</c:v>
                </c:pt>
                <c:pt idx="14694">
                  <c:v>42557.402885416668</c:v>
                </c:pt>
                <c:pt idx="14695">
                  <c:v>42557.402899305554</c:v>
                </c:pt>
                <c:pt idx="14696">
                  <c:v>42557.402912731479</c:v>
                </c:pt>
                <c:pt idx="14697">
                  <c:v>42557.402926157411</c:v>
                </c:pt>
                <c:pt idx="14698">
                  <c:v>42557.402939583335</c:v>
                </c:pt>
                <c:pt idx="14699">
                  <c:v>42557.402952777775</c:v>
                </c:pt>
                <c:pt idx="14700">
                  <c:v>42557.402966203706</c:v>
                </c:pt>
                <c:pt idx="14701">
                  <c:v>42557.402979629631</c:v>
                </c:pt>
                <c:pt idx="14702">
                  <c:v>42557.402993055555</c:v>
                </c:pt>
                <c:pt idx="14703">
                  <c:v>42557.40300648148</c:v>
                </c:pt>
                <c:pt idx="14704">
                  <c:v>42557.403019907404</c:v>
                </c:pt>
                <c:pt idx="14705">
                  <c:v>42557.403033333336</c:v>
                </c:pt>
                <c:pt idx="14706">
                  <c:v>42557.40304675926</c:v>
                </c:pt>
                <c:pt idx="14707">
                  <c:v>42557.403060185185</c:v>
                </c:pt>
                <c:pt idx="14708">
                  <c:v>42557.403073842594</c:v>
                </c:pt>
                <c:pt idx="14709">
                  <c:v>42557.403087268518</c:v>
                </c:pt>
                <c:pt idx="14710">
                  <c:v>42557.403100694442</c:v>
                </c:pt>
                <c:pt idx="14711">
                  <c:v>42557.403114351851</c:v>
                </c:pt>
                <c:pt idx="14712">
                  <c:v>42557.403127777776</c:v>
                </c:pt>
                <c:pt idx="14713">
                  <c:v>42557.403140972223</c:v>
                </c:pt>
                <c:pt idx="14714">
                  <c:v>42557.40315416667</c:v>
                </c:pt>
                <c:pt idx="14715">
                  <c:v>42557.40316736111</c:v>
                </c:pt>
                <c:pt idx="14716">
                  <c:v>42557.403180555557</c:v>
                </c:pt>
                <c:pt idx="14717">
                  <c:v>42557.403193981481</c:v>
                </c:pt>
                <c:pt idx="14718">
                  <c:v>42557.40320763889</c:v>
                </c:pt>
                <c:pt idx="14719">
                  <c:v>42557.40322083333</c:v>
                </c:pt>
                <c:pt idx="14720">
                  <c:v>42557.403234027777</c:v>
                </c:pt>
                <c:pt idx="14721">
                  <c:v>42557.403247453702</c:v>
                </c:pt>
                <c:pt idx="14722">
                  <c:v>42557.403260648149</c:v>
                </c:pt>
                <c:pt idx="14723">
                  <c:v>42557.403274074073</c:v>
                </c:pt>
                <c:pt idx="14724">
                  <c:v>42557.403287499998</c:v>
                </c:pt>
                <c:pt idx="14725">
                  <c:v>42557.403301157407</c:v>
                </c:pt>
                <c:pt idx="14726">
                  <c:v>42557.403314814816</c:v>
                </c:pt>
                <c:pt idx="14727">
                  <c:v>42557.40332824074</c:v>
                </c:pt>
                <c:pt idx="14728">
                  <c:v>42557.403341666664</c:v>
                </c:pt>
                <c:pt idx="14729">
                  <c:v>42557.403355324073</c:v>
                </c:pt>
                <c:pt idx="14730">
                  <c:v>42557.403368981482</c:v>
                </c:pt>
                <c:pt idx="14731">
                  <c:v>42557.403382175929</c:v>
                </c:pt>
                <c:pt idx="14732">
                  <c:v>42557.403395370369</c:v>
                </c:pt>
                <c:pt idx="14733">
                  <c:v>42557.403408564816</c:v>
                </c:pt>
                <c:pt idx="14734">
                  <c:v>42557.403421990741</c:v>
                </c:pt>
                <c:pt idx="14735">
                  <c:v>42557.403435416665</c:v>
                </c:pt>
                <c:pt idx="14736">
                  <c:v>42557.40344884259</c:v>
                </c:pt>
                <c:pt idx="14737">
                  <c:v>42557.403462268521</c:v>
                </c:pt>
                <c:pt idx="14738">
                  <c:v>42557.403475462961</c:v>
                </c:pt>
                <c:pt idx="14739">
                  <c:v>42557.403488888885</c:v>
                </c:pt>
                <c:pt idx="14740">
                  <c:v>42557.403502314817</c:v>
                </c:pt>
                <c:pt idx="14741">
                  <c:v>42557.403515740742</c:v>
                </c:pt>
                <c:pt idx="14742">
                  <c:v>42557.403528935189</c:v>
                </c:pt>
                <c:pt idx="14743">
                  <c:v>42557.40354259259</c:v>
                </c:pt>
                <c:pt idx="14744">
                  <c:v>42557.403555787037</c:v>
                </c:pt>
                <c:pt idx="14745">
                  <c:v>42557.403569212962</c:v>
                </c:pt>
                <c:pt idx="14746">
                  <c:v>42557.403582638886</c:v>
                </c:pt>
                <c:pt idx="14747">
                  <c:v>42557.403595833333</c:v>
                </c:pt>
                <c:pt idx="14748">
                  <c:v>42557.403609490742</c:v>
                </c:pt>
                <c:pt idx="14749">
                  <c:v>42557.403622685182</c:v>
                </c:pt>
                <c:pt idx="14750">
                  <c:v>42557.403636111114</c:v>
                </c:pt>
                <c:pt idx="14751">
                  <c:v>42557.403649305554</c:v>
                </c:pt>
                <c:pt idx="14752">
                  <c:v>42557.403662731478</c:v>
                </c:pt>
                <c:pt idx="14753">
                  <c:v>42557.403675925925</c:v>
                </c:pt>
                <c:pt idx="14754">
                  <c:v>42557.403689120372</c:v>
                </c:pt>
                <c:pt idx="14755">
                  <c:v>42557.403702546297</c:v>
                </c:pt>
                <c:pt idx="14756">
                  <c:v>42557.403715972221</c:v>
                </c:pt>
                <c:pt idx="14757">
                  <c:v>42557.40372962963</c:v>
                </c:pt>
                <c:pt idx="14758">
                  <c:v>42557.403743287039</c:v>
                </c:pt>
                <c:pt idx="14759">
                  <c:v>42557.403756481479</c:v>
                </c:pt>
                <c:pt idx="14760">
                  <c:v>42557.403769907411</c:v>
                </c:pt>
                <c:pt idx="14761">
                  <c:v>42557.403783564812</c:v>
                </c:pt>
                <c:pt idx="14762">
                  <c:v>42557.403796990744</c:v>
                </c:pt>
                <c:pt idx="14763">
                  <c:v>42557.403810648146</c:v>
                </c:pt>
                <c:pt idx="14764">
                  <c:v>42557.403824074077</c:v>
                </c:pt>
                <c:pt idx="14765">
                  <c:v>42557.403837731479</c:v>
                </c:pt>
                <c:pt idx="14766">
                  <c:v>42557.403851157411</c:v>
                </c:pt>
                <c:pt idx="14767">
                  <c:v>42557.403864814813</c:v>
                </c:pt>
                <c:pt idx="14768">
                  <c:v>42557.403878472222</c:v>
                </c:pt>
                <c:pt idx="14769">
                  <c:v>42557.403892129631</c:v>
                </c:pt>
                <c:pt idx="14770">
                  <c:v>42557.40390578704</c:v>
                </c:pt>
                <c:pt idx="14771">
                  <c:v>42557.403919444441</c:v>
                </c:pt>
                <c:pt idx="14772">
                  <c:v>42557.403932638888</c:v>
                </c:pt>
                <c:pt idx="14773">
                  <c:v>42557.403946064813</c:v>
                </c:pt>
                <c:pt idx="14774">
                  <c:v>42557.403959490737</c:v>
                </c:pt>
                <c:pt idx="14775">
                  <c:v>42557.403973148146</c:v>
                </c:pt>
                <c:pt idx="14776">
                  <c:v>42557.403986574071</c:v>
                </c:pt>
                <c:pt idx="14777">
                  <c:v>42557.40400023148</c:v>
                </c:pt>
                <c:pt idx="14778">
                  <c:v>42557.404013657404</c:v>
                </c:pt>
                <c:pt idx="14779">
                  <c:v>42557.404027083336</c:v>
                </c:pt>
                <c:pt idx="14780">
                  <c:v>42557.40404050926</c:v>
                </c:pt>
                <c:pt idx="14781">
                  <c:v>42557.404053935184</c:v>
                </c:pt>
                <c:pt idx="14782">
                  <c:v>42557.404067361109</c:v>
                </c:pt>
                <c:pt idx="14783">
                  <c:v>42557.404080787041</c:v>
                </c:pt>
                <c:pt idx="14784">
                  <c:v>42557.404094444442</c:v>
                </c:pt>
                <c:pt idx="14785">
                  <c:v>42557.404107638889</c:v>
                </c:pt>
                <c:pt idx="14786">
                  <c:v>42557.404121296298</c:v>
                </c:pt>
                <c:pt idx="14787">
                  <c:v>42557.404134722223</c:v>
                </c:pt>
                <c:pt idx="14788">
                  <c:v>42557.404148148147</c:v>
                </c:pt>
                <c:pt idx="14789">
                  <c:v>42557.404161805556</c:v>
                </c:pt>
                <c:pt idx="14790">
                  <c:v>42557.404175231481</c:v>
                </c:pt>
                <c:pt idx="14791">
                  <c:v>42557.404188657405</c:v>
                </c:pt>
                <c:pt idx="14792">
                  <c:v>42557.404202083337</c:v>
                </c:pt>
                <c:pt idx="14793">
                  <c:v>42557.404215509261</c:v>
                </c:pt>
                <c:pt idx="14794">
                  <c:v>42557.404228935186</c:v>
                </c:pt>
                <c:pt idx="14795">
                  <c:v>42557.404242592595</c:v>
                </c:pt>
                <c:pt idx="14796">
                  <c:v>42557.404256250004</c:v>
                </c:pt>
                <c:pt idx="14797">
                  <c:v>42557.404323379633</c:v>
                </c:pt>
                <c:pt idx="14798">
                  <c:v>42557.404463425926</c:v>
                </c:pt>
                <c:pt idx="14799">
                  <c:v>42557.404606018521</c:v>
                </c:pt>
                <c:pt idx="14800">
                  <c:v>42557.40475115741</c:v>
                </c:pt>
                <c:pt idx="14801">
                  <c:v>42557.404898842593</c:v>
                </c:pt>
                <c:pt idx="14802">
                  <c:v>42557.405040972226</c:v>
                </c:pt>
                <c:pt idx="14803">
                  <c:v>42557.405181249997</c:v>
                </c:pt>
                <c:pt idx="14804">
                  <c:v>42557.405322916668</c:v>
                </c:pt>
                <c:pt idx="14805">
                  <c:v>42557.405466435186</c:v>
                </c:pt>
                <c:pt idx="14806">
                  <c:v>42557.405604629632</c:v>
                </c:pt>
                <c:pt idx="14807">
                  <c:v>42557.405747685189</c:v>
                </c:pt>
                <c:pt idx="14808">
                  <c:v>42557.405891435184</c:v>
                </c:pt>
                <c:pt idx="14809">
                  <c:v>42557.405927314816</c:v>
                </c:pt>
                <c:pt idx="14810">
                  <c:v>42557.405943981481</c:v>
                </c:pt>
                <c:pt idx="14811">
                  <c:v>42557.405960879631</c:v>
                </c:pt>
                <c:pt idx="14812">
                  <c:v>42557.40597777778</c:v>
                </c:pt>
                <c:pt idx="14813">
                  <c:v>42557.405995138892</c:v>
                </c:pt>
                <c:pt idx="14814">
                  <c:v>42557.406012037034</c:v>
                </c:pt>
                <c:pt idx="14815">
                  <c:v>42557.406029166668</c:v>
                </c:pt>
                <c:pt idx="14816">
                  <c:v>42557.406046296295</c:v>
                </c:pt>
                <c:pt idx="14817">
                  <c:v>42557.406063657407</c:v>
                </c:pt>
                <c:pt idx="14818">
                  <c:v>42557.406080787034</c:v>
                </c:pt>
                <c:pt idx="14819">
                  <c:v>42557.406097916668</c:v>
                </c:pt>
                <c:pt idx="14820">
                  <c:v>42557.406115277779</c:v>
                </c:pt>
                <c:pt idx="14821">
                  <c:v>42557.406132638891</c:v>
                </c:pt>
                <c:pt idx="14822">
                  <c:v>42557.406150462964</c:v>
                </c:pt>
                <c:pt idx="14823">
                  <c:v>42557.406167824076</c:v>
                </c:pt>
                <c:pt idx="14824">
                  <c:v>42557.406185185187</c:v>
                </c:pt>
                <c:pt idx="14825">
                  <c:v>42557.406202777776</c:v>
                </c:pt>
                <c:pt idx="14826">
                  <c:v>42557.406350925929</c:v>
                </c:pt>
                <c:pt idx="14827">
                  <c:v>42557.406565277779</c:v>
                </c:pt>
                <c:pt idx="14828">
                  <c:v>42557.406776851851</c:v>
                </c:pt>
                <c:pt idx="14829">
                  <c:v>42557.406952083336</c:v>
                </c:pt>
                <c:pt idx="14830">
                  <c:v>42557.406967824078</c:v>
                </c:pt>
                <c:pt idx="14831">
                  <c:v>42557.406984953705</c:v>
                </c:pt>
                <c:pt idx="14832">
                  <c:v>42557.407001388892</c:v>
                </c:pt>
                <c:pt idx="14833">
                  <c:v>42557.407018287035</c:v>
                </c:pt>
                <c:pt idx="14834">
                  <c:v>42557.407034490738</c:v>
                </c:pt>
                <c:pt idx="14835">
                  <c:v>42557.40705115741</c:v>
                </c:pt>
                <c:pt idx="14836">
                  <c:v>42557.407068055552</c:v>
                </c:pt>
                <c:pt idx="14837">
                  <c:v>42557.407084953702</c:v>
                </c:pt>
                <c:pt idx="14838">
                  <c:v>42557.407101620367</c:v>
                </c:pt>
                <c:pt idx="14839">
                  <c:v>42557.407118518517</c:v>
                </c:pt>
                <c:pt idx="14840">
                  <c:v>42557.407135648151</c:v>
                </c:pt>
                <c:pt idx="14841">
                  <c:v>42557.407152777778</c:v>
                </c:pt>
                <c:pt idx="14842">
                  <c:v>42557.407169675927</c:v>
                </c:pt>
                <c:pt idx="14843">
                  <c:v>42557.407186805554</c:v>
                </c:pt>
                <c:pt idx="14844">
                  <c:v>42557.407205324074</c:v>
                </c:pt>
                <c:pt idx="14845">
                  <c:v>42557.407221296293</c:v>
                </c:pt>
                <c:pt idx="14846">
                  <c:v>42557.407238888889</c:v>
                </c:pt>
                <c:pt idx="14847">
                  <c:v>42557.407255787039</c:v>
                </c:pt>
                <c:pt idx="14848">
                  <c:v>42557.407272916666</c:v>
                </c:pt>
                <c:pt idx="14849">
                  <c:v>42557.4072900463</c:v>
                </c:pt>
                <c:pt idx="14850">
                  <c:v>42557.407306944442</c:v>
                </c:pt>
                <c:pt idx="14851">
                  <c:v>42557.407324074076</c:v>
                </c:pt>
                <c:pt idx="14852">
                  <c:v>42557.407340740741</c:v>
                </c:pt>
                <c:pt idx="14853">
                  <c:v>42557.407357638891</c:v>
                </c:pt>
                <c:pt idx="14854">
                  <c:v>42557.407375000003</c:v>
                </c:pt>
                <c:pt idx="14855">
                  <c:v>42557.407391898145</c:v>
                </c:pt>
                <c:pt idx="14856">
                  <c:v>42557.407409027779</c:v>
                </c:pt>
                <c:pt idx="14857">
                  <c:v>42557.407426157406</c:v>
                </c:pt>
                <c:pt idx="14858">
                  <c:v>42557.40744328704</c:v>
                </c:pt>
                <c:pt idx="14859">
                  <c:v>42557.407460416667</c:v>
                </c:pt>
                <c:pt idx="14860">
                  <c:v>42557.407477314817</c:v>
                </c:pt>
                <c:pt idx="14861">
                  <c:v>42557.407494444444</c:v>
                </c:pt>
                <c:pt idx="14862">
                  <c:v>42557.407511342593</c:v>
                </c:pt>
                <c:pt idx="14863">
                  <c:v>42557.407528240743</c:v>
                </c:pt>
                <c:pt idx="14864">
                  <c:v>42557.407545138885</c:v>
                </c:pt>
                <c:pt idx="14865">
                  <c:v>42557.40756226852</c:v>
                </c:pt>
                <c:pt idx="14866">
                  <c:v>42557.407579629631</c:v>
                </c:pt>
                <c:pt idx="14867">
                  <c:v>42557.407596064812</c:v>
                </c:pt>
                <c:pt idx="14868">
                  <c:v>42557.407613425923</c:v>
                </c:pt>
                <c:pt idx="14869">
                  <c:v>42557.407630324073</c:v>
                </c:pt>
                <c:pt idx="14870">
                  <c:v>42557.407649074077</c:v>
                </c:pt>
                <c:pt idx="14871">
                  <c:v>42557.40766597222</c:v>
                </c:pt>
                <c:pt idx="14872">
                  <c:v>42557.407683101854</c:v>
                </c:pt>
                <c:pt idx="14873">
                  <c:v>42557.407700231481</c:v>
                </c:pt>
                <c:pt idx="14874">
                  <c:v>42557.40771712963</c:v>
                </c:pt>
                <c:pt idx="14875">
                  <c:v>42557.407733333333</c:v>
                </c:pt>
                <c:pt idx="14876">
                  <c:v>42557.407750694445</c:v>
                </c:pt>
                <c:pt idx="14877">
                  <c:v>42557.407768055557</c:v>
                </c:pt>
                <c:pt idx="14878">
                  <c:v>42557.407784722222</c:v>
                </c:pt>
                <c:pt idx="14879">
                  <c:v>42557.407802083333</c:v>
                </c:pt>
                <c:pt idx="14880">
                  <c:v>42557.407818981483</c:v>
                </c:pt>
                <c:pt idx="14881">
                  <c:v>42557.407835879632</c:v>
                </c:pt>
                <c:pt idx="14882">
                  <c:v>42557.407852777775</c:v>
                </c:pt>
                <c:pt idx="14883">
                  <c:v>42557.407869907409</c:v>
                </c:pt>
                <c:pt idx="14884">
                  <c:v>42557.407886805559</c:v>
                </c:pt>
                <c:pt idx="14885">
                  <c:v>42557.407903935185</c:v>
                </c:pt>
                <c:pt idx="14886">
                  <c:v>42557.407921296297</c:v>
                </c:pt>
                <c:pt idx="14887">
                  <c:v>42557.407938657409</c:v>
                </c:pt>
                <c:pt idx="14888">
                  <c:v>42557.407955787035</c:v>
                </c:pt>
                <c:pt idx="14889">
                  <c:v>42557.40797291667</c:v>
                </c:pt>
                <c:pt idx="14890">
                  <c:v>42557.407989583335</c:v>
                </c:pt>
                <c:pt idx="14891">
                  <c:v>42557.408006944446</c:v>
                </c:pt>
                <c:pt idx="14892">
                  <c:v>42557.408024074073</c:v>
                </c:pt>
                <c:pt idx="14893">
                  <c:v>42557.4080412037</c:v>
                </c:pt>
                <c:pt idx="14894">
                  <c:v>42557.408058333334</c:v>
                </c:pt>
                <c:pt idx="14895">
                  <c:v>42557.408075462961</c:v>
                </c:pt>
                <c:pt idx="14896">
                  <c:v>42557.408092592595</c:v>
                </c:pt>
                <c:pt idx="14897">
                  <c:v>42557.408109953707</c:v>
                </c:pt>
                <c:pt idx="14898">
                  <c:v>42557.408127083334</c:v>
                </c:pt>
                <c:pt idx="14899">
                  <c:v>42557.408143981484</c:v>
                </c:pt>
                <c:pt idx="14900">
                  <c:v>42557.408161111111</c:v>
                </c:pt>
                <c:pt idx="14901">
                  <c:v>42557.408178240737</c:v>
                </c:pt>
                <c:pt idx="14902">
                  <c:v>42557.408195370372</c:v>
                </c:pt>
                <c:pt idx="14903">
                  <c:v>42557.408212499999</c:v>
                </c:pt>
                <c:pt idx="14904">
                  <c:v>42557.408229398148</c:v>
                </c:pt>
                <c:pt idx="14905">
                  <c:v>42557.408246527775</c:v>
                </c:pt>
                <c:pt idx="14906">
                  <c:v>42557.408263657409</c:v>
                </c:pt>
                <c:pt idx="14907">
                  <c:v>42557.408280787036</c:v>
                </c:pt>
                <c:pt idx="14908">
                  <c:v>42557.408298842594</c:v>
                </c:pt>
                <c:pt idx="14909">
                  <c:v>42557.408316203706</c:v>
                </c:pt>
                <c:pt idx="14910">
                  <c:v>42557.408333564817</c:v>
                </c:pt>
                <c:pt idx="14911">
                  <c:v>42557.408351620368</c:v>
                </c:pt>
                <c:pt idx="14912">
                  <c:v>42557.408369907411</c:v>
                </c:pt>
                <c:pt idx="14913">
                  <c:v>42557.4083875</c:v>
                </c:pt>
                <c:pt idx="14914">
                  <c:v>42557.408405092596</c:v>
                </c:pt>
                <c:pt idx="14915">
                  <c:v>42557.408422685185</c:v>
                </c:pt>
                <c:pt idx="14916">
                  <c:v>42557.408440277781</c:v>
                </c:pt>
                <c:pt idx="14917">
                  <c:v>42557.408457175923</c:v>
                </c:pt>
                <c:pt idx="14918">
                  <c:v>42557.408474537035</c:v>
                </c:pt>
                <c:pt idx="14919">
                  <c:v>42557.408492129631</c:v>
                </c:pt>
                <c:pt idx="14920">
                  <c:v>42557.40850972222</c:v>
                </c:pt>
                <c:pt idx="14921">
                  <c:v>42557.408527083331</c:v>
                </c:pt>
                <c:pt idx="14922">
                  <c:v>42557.408544675927</c:v>
                </c:pt>
                <c:pt idx="14923">
                  <c:v>42557.408562037039</c:v>
                </c:pt>
                <c:pt idx="14924">
                  <c:v>42557.408579166666</c:v>
                </c:pt>
                <c:pt idx="14925">
                  <c:v>42557.408596296293</c:v>
                </c:pt>
                <c:pt idx="14926">
                  <c:v>42557.408613657404</c:v>
                </c:pt>
                <c:pt idx="14927">
                  <c:v>42557.408631018516</c:v>
                </c:pt>
                <c:pt idx="14928">
                  <c:v>42557.408648379627</c:v>
                </c:pt>
                <c:pt idx="14929">
                  <c:v>42557.408665740739</c:v>
                </c:pt>
                <c:pt idx="14930">
                  <c:v>42557.408683564812</c:v>
                </c:pt>
                <c:pt idx="14931">
                  <c:v>42557.408701388886</c:v>
                </c:pt>
                <c:pt idx="14932">
                  <c:v>42557.408718981482</c:v>
                </c:pt>
                <c:pt idx="14933">
                  <c:v>42557.408736574071</c:v>
                </c:pt>
                <c:pt idx="14934">
                  <c:v>42557.408754166667</c:v>
                </c:pt>
                <c:pt idx="14935">
                  <c:v>42557.408771759263</c:v>
                </c:pt>
                <c:pt idx="14936">
                  <c:v>42557.408789351852</c:v>
                </c:pt>
                <c:pt idx="14937">
                  <c:v>42557.408806712963</c:v>
                </c:pt>
                <c:pt idx="14938">
                  <c:v>42557.408824074075</c:v>
                </c:pt>
                <c:pt idx="14939">
                  <c:v>42557.408841666664</c:v>
                </c:pt>
                <c:pt idx="14940">
                  <c:v>42557.408859490744</c:v>
                </c:pt>
                <c:pt idx="14941">
                  <c:v>42557.408877083333</c:v>
                </c:pt>
                <c:pt idx="14942">
                  <c:v>42557.408894675929</c:v>
                </c:pt>
                <c:pt idx="14943">
                  <c:v>42557.408912268518</c:v>
                </c:pt>
                <c:pt idx="14944">
                  <c:v>42557.408930092592</c:v>
                </c:pt>
                <c:pt idx="14945">
                  <c:v>42557.408947685188</c:v>
                </c:pt>
                <c:pt idx="14946">
                  <c:v>42557.408965509261</c:v>
                </c:pt>
                <c:pt idx="14947">
                  <c:v>42557.408983333335</c:v>
                </c:pt>
                <c:pt idx="14948">
                  <c:v>42557.409000925923</c:v>
                </c:pt>
                <c:pt idx="14949">
                  <c:v>42557.40901851852</c:v>
                </c:pt>
                <c:pt idx="14950">
                  <c:v>42557.409036111108</c:v>
                </c:pt>
                <c:pt idx="14951">
                  <c:v>42557.409054166666</c:v>
                </c:pt>
                <c:pt idx="14952">
                  <c:v>42557.409071759263</c:v>
                </c:pt>
                <c:pt idx="14953">
                  <c:v>42557.409089351851</c:v>
                </c:pt>
                <c:pt idx="14954">
                  <c:v>42557.409107175925</c:v>
                </c:pt>
                <c:pt idx="14955">
                  <c:v>42557.409124768521</c:v>
                </c:pt>
                <c:pt idx="14956">
                  <c:v>42557.40914236111</c:v>
                </c:pt>
                <c:pt idx="14957">
                  <c:v>42557.409160185183</c:v>
                </c:pt>
                <c:pt idx="14958">
                  <c:v>42557.409177546295</c:v>
                </c:pt>
                <c:pt idx="14959">
                  <c:v>42557.409195138891</c:v>
                </c:pt>
                <c:pt idx="14960">
                  <c:v>42557.40921273148</c:v>
                </c:pt>
                <c:pt idx="14961">
                  <c:v>42557.409230324076</c:v>
                </c:pt>
                <c:pt idx="14962">
                  <c:v>42557.409247916665</c:v>
                </c:pt>
                <c:pt idx="14963">
                  <c:v>42557.409265740738</c:v>
                </c:pt>
                <c:pt idx="14964">
                  <c:v>42557.409283333334</c:v>
                </c:pt>
                <c:pt idx="14965">
                  <c:v>42557.409300925923</c:v>
                </c:pt>
                <c:pt idx="14966">
                  <c:v>42557.40954537037</c:v>
                </c:pt>
                <c:pt idx="14967">
                  <c:v>42557.40991574074</c:v>
                </c:pt>
                <c:pt idx="14968">
                  <c:v>42557.410324305558</c:v>
                </c:pt>
                <c:pt idx="14969">
                  <c:v>42557.410692129626</c:v>
                </c:pt>
                <c:pt idx="14970">
                  <c:v>42557.411083333332</c:v>
                </c:pt>
                <c:pt idx="14971">
                  <c:v>42557.411489814818</c:v>
                </c:pt>
                <c:pt idx="14972">
                  <c:v>42557.411902777778</c:v>
                </c:pt>
                <c:pt idx="14973">
                  <c:v>42557.41232314815</c:v>
                </c:pt>
                <c:pt idx="14974">
                  <c:v>42557.41276712963</c:v>
                </c:pt>
                <c:pt idx="14975">
                  <c:v>42557.412778703707</c:v>
                </c:pt>
              </c:numCache>
            </c:numRef>
          </c:cat>
          <c:val>
            <c:numRef>
              <c:f>'C109066'!$B$29:$B$15004</c:f>
              <c:numCache>
                <c:formatCode>General</c:formatCode>
                <c:ptCount val="14976"/>
                <c:pt idx="0">
                  <c:v>15.46</c:v>
                </c:pt>
                <c:pt idx="1">
                  <c:v>0.35</c:v>
                </c:pt>
                <c:pt idx="2">
                  <c:v>32.82</c:v>
                </c:pt>
                <c:pt idx="3">
                  <c:v>43.34</c:v>
                </c:pt>
                <c:pt idx="4">
                  <c:v>47.83</c:v>
                </c:pt>
                <c:pt idx="5">
                  <c:v>44.96</c:v>
                </c:pt>
                <c:pt idx="6">
                  <c:v>48.09</c:v>
                </c:pt>
                <c:pt idx="7">
                  <c:v>46.84</c:v>
                </c:pt>
                <c:pt idx="8">
                  <c:v>49.14</c:v>
                </c:pt>
                <c:pt idx="9">
                  <c:v>49.01</c:v>
                </c:pt>
                <c:pt idx="10">
                  <c:v>46.12</c:v>
                </c:pt>
                <c:pt idx="11">
                  <c:v>47.83</c:v>
                </c:pt>
                <c:pt idx="12">
                  <c:v>45.08</c:v>
                </c:pt>
                <c:pt idx="13">
                  <c:v>45.88</c:v>
                </c:pt>
                <c:pt idx="14">
                  <c:v>38.11</c:v>
                </c:pt>
                <c:pt idx="15">
                  <c:v>37.01</c:v>
                </c:pt>
                <c:pt idx="16">
                  <c:v>39.880000000000003</c:v>
                </c:pt>
                <c:pt idx="17">
                  <c:v>41.83</c:v>
                </c:pt>
                <c:pt idx="18">
                  <c:v>40.24</c:v>
                </c:pt>
                <c:pt idx="19">
                  <c:v>41.06</c:v>
                </c:pt>
                <c:pt idx="20">
                  <c:v>38.85</c:v>
                </c:pt>
                <c:pt idx="21">
                  <c:v>39.44</c:v>
                </c:pt>
                <c:pt idx="22">
                  <c:v>32.880000000000003</c:v>
                </c:pt>
                <c:pt idx="23">
                  <c:v>38.35</c:v>
                </c:pt>
                <c:pt idx="24">
                  <c:v>33.06</c:v>
                </c:pt>
                <c:pt idx="25">
                  <c:v>28.28</c:v>
                </c:pt>
                <c:pt idx="26">
                  <c:v>27.71</c:v>
                </c:pt>
                <c:pt idx="27">
                  <c:v>22.48</c:v>
                </c:pt>
                <c:pt idx="28">
                  <c:v>27.01</c:v>
                </c:pt>
                <c:pt idx="29">
                  <c:v>21.64</c:v>
                </c:pt>
                <c:pt idx="30">
                  <c:v>24.08</c:v>
                </c:pt>
                <c:pt idx="31">
                  <c:v>19.739999999999998</c:v>
                </c:pt>
                <c:pt idx="32">
                  <c:v>16.760000000000002</c:v>
                </c:pt>
                <c:pt idx="33">
                  <c:v>17.7</c:v>
                </c:pt>
                <c:pt idx="34">
                  <c:v>19.850000000000001</c:v>
                </c:pt>
                <c:pt idx="35">
                  <c:v>17.649999999999999</c:v>
                </c:pt>
                <c:pt idx="36">
                  <c:v>14.52</c:v>
                </c:pt>
                <c:pt idx="37">
                  <c:v>18.89</c:v>
                </c:pt>
                <c:pt idx="38">
                  <c:v>16.59</c:v>
                </c:pt>
                <c:pt idx="39">
                  <c:v>16.73</c:v>
                </c:pt>
                <c:pt idx="40">
                  <c:v>15.43</c:v>
                </c:pt>
                <c:pt idx="41">
                  <c:v>14.41</c:v>
                </c:pt>
                <c:pt idx="42">
                  <c:v>15.41</c:v>
                </c:pt>
                <c:pt idx="43">
                  <c:v>15.72</c:v>
                </c:pt>
                <c:pt idx="44">
                  <c:v>14.77</c:v>
                </c:pt>
                <c:pt idx="45">
                  <c:v>13.01</c:v>
                </c:pt>
                <c:pt idx="46">
                  <c:v>12.29</c:v>
                </c:pt>
                <c:pt idx="47">
                  <c:v>14.11</c:v>
                </c:pt>
                <c:pt idx="48">
                  <c:v>12.59</c:v>
                </c:pt>
                <c:pt idx="49">
                  <c:v>11.91</c:v>
                </c:pt>
                <c:pt idx="50">
                  <c:v>12.81</c:v>
                </c:pt>
                <c:pt idx="51">
                  <c:v>11.85</c:v>
                </c:pt>
                <c:pt idx="52">
                  <c:v>12.26</c:v>
                </c:pt>
                <c:pt idx="53">
                  <c:v>10.41</c:v>
                </c:pt>
                <c:pt idx="54">
                  <c:v>10.23</c:v>
                </c:pt>
                <c:pt idx="55">
                  <c:v>9.99</c:v>
                </c:pt>
                <c:pt idx="56">
                  <c:v>10.27</c:v>
                </c:pt>
                <c:pt idx="57">
                  <c:v>9.6300000000000008</c:v>
                </c:pt>
                <c:pt idx="58">
                  <c:v>10.44</c:v>
                </c:pt>
                <c:pt idx="59">
                  <c:v>10.06</c:v>
                </c:pt>
                <c:pt idx="60">
                  <c:v>8.93</c:v>
                </c:pt>
                <c:pt idx="61">
                  <c:v>9.98</c:v>
                </c:pt>
                <c:pt idx="62">
                  <c:v>10.24</c:v>
                </c:pt>
                <c:pt idx="63">
                  <c:v>9.31</c:v>
                </c:pt>
                <c:pt idx="64">
                  <c:v>9.6999999999999993</c:v>
                </c:pt>
                <c:pt idx="65">
                  <c:v>9.4600000000000009</c:v>
                </c:pt>
                <c:pt idx="66">
                  <c:v>10.87</c:v>
                </c:pt>
                <c:pt idx="67">
                  <c:v>8.98</c:v>
                </c:pt>
                <c:pt idx="68">
                  <c:v>10.4</c:v>
                </c:pt>
                <c:pt idx="69">
                  <c:v>9.1</c:v>
                </c:pt>
                <c:pt idx="70">
                  <c:v>7.25</c:v>
                </c:pt>
                <c:pt idx="71">
                  <c:v>6.49</c:v>
                </c:pt>
                <c:pt idx="72">
                  <c:v>7.58</c:v>
                </c:pt>
                <c:pt idx="73">
                  <c:v>7.07</c:v>
                </c:pt>
                <c:pt idx="74">
                  <c:v>7.37</c:v>
                </c:pt>
                <c:pt idx="75">
                  <c:v>6.76</c:v>
                </c:pt>
                <c:pt idx="76">
                  <c:v>7.5</c:v>
                </c:pt>
                <c:pt idx="77">
                  <c:v>7.22</c:v>
                </c:pt>
                <c:pt idx="78">
                  <c:v>7.34</c:v>
                </c:pt>
                <c:pt idx="79">
                  <c:v>6.69</c:v>
                </c:pt>
                <c:pt idx="80">
                  <c:v>5.38</c:v>
                </c:pt>
                <c:pt idx="81">
                  <c:v>5.77</c:v>
                </c:pt>
                <c:pt idx="82">
                  <c:v>4.91</c:v>
                </c:pt>
                <c:pt idx="83">
                  <c:v>5.04</c:v>
                </c:pt>
                <c:pt idx="84">
                  <c:v>4.87</c:v>
                </c:pt>
                <c:pt idx="85">
                  <c:v>4.76</c:v>
                </c:pt>
                <c:pt idx="86">
                  <c:v>4.3600000000000003</c:v>
                </c:pt>
                <c:pt idx="87">
                  <c:v>4.25</c:v>
                </c:pt>
                <c:pt idx="88">
                  <c:v>3.37</c:v>
                </c:pt>
                <c:pt idx="89">
                  <c:v>11.97</c:v>
                </c:pt>
                <c:pt idx="90">
                  <c:v>562.04999999999995</c:v>
                </c:pt>
                <c:pt idx="91">
                  <c:v>562.04999999999995</c:v>
                </c:pt>
                <c:pt idx="92">
                  <c:v>528.99</c:v>
                </c:pt>
                <c:pt idx="93">
                  <c:v>528.99</c:v>
                </c:pt>
                <c:pt idx="94">
                  <c:v>528.99</c:v>
                </c:pt>
                <c:pt idx="95">
                  <c:v>528.99</c:v>
                </c:pt>
                <c:pt idx="96">
                  <c:v>528.99</c:v>
                </c:pt>
                <c:pt idx="97">
                  <c:v>545.02</c:v>
                </c:pt>
                <c:pt idx="98">
                  <c:v>528.99</c:v>
                </c:pt>
                <c:pt idx="99">
                  <c:v>528.99</c:v>
                </c:pt>
                <c:pt idx="100">
                  <c:v>528.99</c:v>
                </c:pt>
                <c:pt idx="101">
                  <c:v>528.99</c:v>
                </c:pt>
                <c:pt idx="102">
                  <c:v>528.99</c:v>
                </c:pt>
                <c:pt idx="103">
                  <c:v>545.02</c:v>
                </c:pt>
                <c:pt idx="104">
                  <c:v>528.99</c:v>
                </c:pt>
                <c:pt idx="105">
                  <c:v>528.99</c:v>
                </c:pt>
                <c:pt idx="106">
                  <c:v>528.99</c:v>
                </c:pt>
                <c:pt idx="107">
                  <c:v>528.99</c:v>
                </c:pt>
                <c:pt idx="108">
                  <c:v>528.99</c:v>
                </c:pt>
                <c:pt idx="109">
                  <c:v>545.02</c:v>
                </c:pt>
                <c:pt idx="110">
                  <c:v>513.87</c:v>
                </c:pt>
                <c:pt idx="111">
                  <c:v>545.02</c:v>
                </c:pt>
                <c:pt idx="112">
                  <c:v>528.99</c:v>
                </c:pt>
                <c:pt idx="113">
                  <c:v>528.99</c:v>
                </c:pt>
                <c:pt idx="114">
                  <c:v>528.99</c:v>
                </c:pt>
                <c:pt idx="115">
                  <c:v>528.99</c:v>
                </c:pt>
                <c:pt idx="116">
                  <c:v>545.02</c:v>
                </c:pt>
                <c:pt idx="117">
                  <c:v>528.99</c:v>
                </c:pt>
                <c:pt idx="118">
                  <c:v>528.99</c:v>
                </c:pt>
                <c:pt idx="119">
                  <c:v>528.99</c:v>
                </c:pt>
                <c:pt idx="120">
                  <c:v>528.99</c:v>
                </c:pt>
                <c:pt idx="121">
                  <c:v>528.99</c:v>
                </c:pt>
                <c:pt idx="122">
                  <c:v>545.02</c:v>
                </c:pt>
                <c:pt idx="123">
                  <c:v>513.87</c:v>
                </c:pt>
                <c:pt idx="124">
                  <c:v>528.99</c:v>
                </c:pt>
                <c:pt idx="125">
                  <c:v>545.02</c:v>
                </c:pt>
                <c:pt idx="126">
                  <c:v>528.99</c:v>
                </c:pt>
                <c:pt idx="127">
                  <c:v>513.87</c:v>
                </c:pt>
                <c:pt idx="128">
                  <c:v>545.02</c:v>
                </c:pt>
                <c:pt idx="129">
                  <c:v>528.99</c:v>
                </c:pt>
                <c:pt idx="130">
                  <c:v>528.99</c:v>
                </c:pt>
                <c:pt idx="131">
                  <c:v>545.02</c:v>
                </c:pt>
                <c:pt idx="132">
                  <c:v>528.99</c:v>
                </c:pt>
                <c:pt idx="133">
                  <c:v>545.02</c:v>
                </c:pt>
                <c:pt idx="134">
                  <c:v>528.99</c:v>
                </c:pt>
                <c:pt idx="135">
                  <c:v>528.99</c:v>
                </c:pt>
                <c:pt idx="136">
                  <c:v>528.99</c:v>
                </c:pt>
                <c:pt idx="137">
                  <c:v>528.99</c:v>
                </c:pt>
                <c:pt idx="138">
                  <c:v>545.02</c:v>
                </c:pt>
                <c:pt idx="139">
                  <c:v>528.99</c:v>
                </c:pt>
                <c:pt idx="140">
                  <c:v>528.99</c:v>
                </c:pt>
                <c:pt idx="141">
                  <c:v>528.99</c:v>
                </c:pt>
                <c:pt idx="142">
                  <c:v>528.99</c:v>
                </c:pt>
                <c:pt idx="143">
                  <c:v>528.99</c:v>
                </c:pt>
                <c:pt idx="144">
                  <c:v>528.99</c:v>
                </c:pt>
                <c:pt idx="145">
                  <c:v>528.99</c:v>
                </c:pt>
                <c:pt idx="146">
                  <c:v>545.02</c:v>
                </c:pt>
                <c:pt idx="147">
                  <c:v>528.99</c:v>
                </c:pt>
                <c:pt idx="148">
                  <c:v>528.99</c:v>
                </c:pt>
                <c:pt idx="149">
                  <c:v>545.02</c:v>
                </c:pt>
                <c:pt idx="150">
                  <c:v>528.99</c:v>
                </c:pt>
                <c:pt idx="151">
                  <c:v>528.99</c:v>
                </c:pt>
                <c:pt idx="152">
                  <c:v>545.02</c:v>
                </c:pt>
                <c:pt idx="153">
                  <c:v>545.02</c:v>
                </c:pt>
                <c:pt idx="154">
                  <c:v>528.99</c:v>
                </c:pt>
                <c:pt idx="155">
                  <c:v>545.02</c:v>
                </c:pt>
                <c:pt idx="156">
                  <c:v>528.99</c:v>
                </c:pt>
                <c:pt idx="157">
                  <c:v>545.02</c:v>
                </c:pt>
                <c:pt idx="158">
                  <c:v>545.02</c:v>
                </c:pt>
                <c:pt idx="159">
                  <c:v>528.99</c:v>
                </c:pt>
                <c:pt idx="160">
                  <c:v>528.99</c:v>
                </c:pt>
                <c:pt idx="161">
                  <c:v>528.99</c:v>
                </c:pt>
                <c:pt idx="162">
                  <c:v>528.99</c:v>
                </c:pt>
                <c:pt idx="163">
                  <c:v>528.99</c:v>
                </c:pt>
                <c:pt idx="164">
                  <c:v>528.99</c:v>
                </c:pt>
                <c:pt idx="165">
                  <c:v>545.02</c:v>
                </c:pt>
                <c:pt idx="166">
                  <c:v>528.99</c:v>
                </c:pt>
                <c:pt idx="167">
                  <c:v>528.99</c:v>
                </c:pt>
                <c:pt idx="168">
                  <c:v>545.02</c:v>
                </c:pt>
                <c:pt idx="169">
                  <c:v>528.99</c:v>
                </c:pt>
                <c:pt idx="170">
                  <c:v>528.99</c:v>
                </c:pt>
                <c:pt idx="171">
                  <c:v>528.99</c:v>
                </c:pt>
                <c:pt idx="172">
                  <c:v>545.02</c:v>
                </c:pt>
                <c:pt idx="173">
                  <c:v>528.99</c:v>
                </c:pt>
                <c:pt idx="174">
                  <c:v>528.99</c:v>
                </c:pt>
                <c:pt idx="175">
                  <c:v>528.99</c:v>
                </c:pt>
                <c:pt idx="176">
                  <c:v>528.99</c:v>
                </c:pt>
                <c:pt idx="177">
                  <c:v>545.02</c:v>
                </c:pt>
                <c:pt idx="178">
                  <c:v>528.99</c:v>
                </c:pt>
                <c:pt idx="179">
                  <c:v>528.99</c:v>
                </c:pt>
                <c:pt idx="180">
                  <c:v>545.02</c:v>
                </c:pt>
                <c:pt idx="181">
                  <c:v>528.99</c:v>
                </c:pt>
                <c:pt idx="182">
                  <c:v>528.99</c:v>
                </c:pt>
                <c:pt idx="183">
                  <c:v>513.87</c:v>
                </c:pt>
                <c:pt idx="184">
                  <c:v>528.99</c:v>
                </c:pt>
                <c:pt idx="185">
                  <c:v>513.87</c:v>
                </c:pt>
                <c:pt idx="186">
                  <c:v>528.99</c:v>
                </c:pt>
                <c:pt idx="187">
                  <c:v>528.99</c:v>
                </c:pt>
                <c:pt idx="188">
                  <c:v>528.99</c:v>
                </c:pt>
                <c:pt idx="189">
                  <c:v>545.02</c:v>
                </c:pt>
                <c:pt idx="190">
                  <c:v>545.02</c:v>
                </c:pt>
                <c:pt idx="191">
                  <c:v>528.99</c:v>
                </c:pt>
                <c:pt idx="192">
                  <c:v>545.02</c:v>
                </c:pt>
                <c:pt idx="193">
                  <c:v>528.99</c:v>
                </c:pt>
                <c:pt idx="194">
                  <c:v>545.02</c:v>
                </c:pt>
                <c:pt idx="195">
                  <c:v>528.99</c:v>
                </c:pt>
                <c:pt idx="196">
                  <c:v>528.99</c:v>
                </c:pt>
                <c:pt idx="197">
                  <c:v>545.02</c:v>
                </c:pt>
                <c:pt idx="198">
                  <c:v>528.99</c:v>
                </c:pt>
                <c:pt idx="199">
                  <c:v>528.99</c:v>
                </c:pt>
                <c:pt idx="200">
                  <c:v>528.99</c:v>
                </c:pt>
                <c:pt idx="201">
                  <c:v>528.99</c:v>
                </c:pt>
                <c:pt idx="202">
                  <c:v>545.02</c:v>
                </c:pt>
                <c:pt idx="203">
                  <c:v>528.99</c:v>
                </c:pt>
                <c:pt idx="204">
                  <c:v>528.99</c:v>
                </c:pt>
                <c:pt idx="205">
                  <c:v>528.99</c:v>
                </c:pt>
                <c:pt idx="206">
                  <c:v>528.99</c:v>
                </c:pt>
                <c:pt idx="207">
                  <c:v>513.87</c:v>
                </c:pt>
                <c:pt idx="208">
                  <c:v>528.99</c:v>
                </c:pt>
                <c:pt idx="209">
                  <c:v>528.99</c:v>
                </c:pt>
                <c:pt idx="210">
                  <c:v>528.99</c:v>
                </c:pt>
                <c:pt idx="211">
                  <c:v>528.99</c:v>
                </c:pt>
                <c:pt idx="212">
                  <c:v>545.02</c:v>
                </c:pt>
                <c:pt idx="213">
                  <c:v>545.02</c:v>
                </c:pt>
                <c:pt idx="214">
                  <c:v>528.99</c:v>
                </c:pt>
                <c:pt idx="215">
                  <c:v>528.99</c:v>
                </c:pt>
                <c:pt idx="216">
                  <c:v>528.99</c:v>
                </c:pt>
                <c:pt idx="217">
                  <c:v>528.99</c:v>
                </c:pt>
                <c:pt idx="218">
                  <c:v>55.68</c:v>
                </c:pt>
                <c:pt idx="219">
                  <c:v>580.17999999999995</c:v>
                </c:pt>
                <c:pt idx="220">
                  <c:v>37.159999999999997</c:v>
                </c:pt>
                <c:pt idx="221">
                  <c:v>562.04999999999995</c:v>
                </c:pt>
                <c:pt idx="222">
                  <c:v>562.04999999999995</c:v>
                </c:pt>
                <c:pt idx="223">
                  <c:v>528.99</c:v>
                </c:pt>
                <c:pt idx="224">
                  <c:v>528.99</c:v>
                </c:pt>
                <c:pt idx="225">
                  <c:v>545.02</c:v>
                </c:pt>
                <c:pt idx="226">
                  <c:v>528.99</c:v>
                </c:pt>
                <c:pt idx="227">
                  <c:v>545.02</c:v>
                </c:pt>
                <c:pt idx="228">
                  <c:v>528.99</c:v>
                </c:pt>
                <c:pt idx="229">
                  <c:v>545.02</c:v>
                </c:pt>
                <c:pt idx="230">
                  <c:v>528.99</c:v>
                </c:pt>
                <c:pt idx="231">
                  <c:v>545.02</c:v>
                </c:pt>
                <c:pt idx="232">
                  <c:v>528.99</c:v>
                </c:pt>
                <c:pt idx="233">
                  <c:v>545.02</c:v>
                </c:pt>
                <c:pt idx="234">
                  <c:v>545.02</c:v>
                </c:pt>
                <c:pt idx="235">
                  <c:v>528.99</c:v>
                </c:pt>
                <c:pt idx="236">
                  <c:v>545.02</c:v>
                </c:pt>
                <c:pt idx="237">
                  <c:v>528.99</c:v>
                </c:pt>
                <c:pt idx="238">
                  <c:v>545.02</c:v>
                </c:pt>
                <c:pt idx="239">
                  <c:v>545.02</c:v>
                </c:pt>
                <c:pt idx="240">
                  <c:v>85.24</c:v>
                </c:pt>
                <c:pt idx="241">
                  <c:v>499.6</c:v>
                </c:pt>
                <c:pt idx="242">
                  <c:v>545.02</c:v>
                </c:pt>
                <c:pt idx="243">
                  <c:v>545.02</c:v>
                </c:pt>
                <c:pt idx="244">
                  <c:v>528.99</c:v>
                </c:pt>
                <c:pt idx="245">
                  <c:v>528.99</c:v>
                </c:pt>
                <c:pt idx="246">
                  <c:v>528.99</c:v>
                </c:pt>
                <c:pt idx="247">
                  <c:v>545.02</c:v>
                </c:pt>
                <c:pt idx="248">
                  <c:v>545.02</c:v>
                </c:pt>
                <c:pt idx="249">
                  <c:v>545.02</c:v>
                </c:pt>
                <c:pt idx="250">
                  <c:v>545.02</c:v>
                </c:pt>
                <c:pt idx="251">
                  <c:v>545.02</c:v>
                </c:pt>
                <c:pt idx="252">
                  <c:v>528.99</c:v>
                </c:pt>
                <c:pt idx="253">
                  <c:v>545.02</c:v>
                </c:pt>
                <c:pt idx="254">
                  <c:v>545.02</c:v>
                </c:pt>
                <c:pt idx="255">
                  <c:v>545.02</c:v>
                </c:pt>
                <c:pt idx="256">
                  <c:v>528.99</c:v>
                </c:pt>
                <c:pt idx="257">
                  <c:v>545.02</c:v>
                </c:pt>
                <c:pt idx="258">
                  <c:v>545.02</c:v>
                </c:pt>
                <c:pt idx="259">
                  <c:v>528.99</c:v>
                </c:pt>
                <c:pt idx="260">
                  <c:v>545.02</c:v>
                </c:pt>
                <c:pt idx="261">
                  <c:v>528.99</c:v>
                </c:pt>
                <c:pt idx="262">
                  <c:v>545.02</c:v>
                </c:pt>
                <c:pt idx="263">
                  <c:v>528.99</c:v>
                </c:pt>
                <c:pt idx="264">
                  <c:v>545.02</c:v>
                </c:pt>
                <c:pt idx="265">
                  <c:v>528.99</c:v>
                </c:pt>
                <c:pt idx="266">
                  <c:v>545.02</c:v>
                </c:pt>
                <c:pt idx="267">
                  <c:v>528.99</c:v>
                </c:pt>
                <c:pt idx="268">
                  <c:v>545.02</c:v>
                </c:pt>
                <c:pt idx="269">
                  <c:v>528.99</c:v>
                </c:pt>
                <c:pt idx="270">
                  <c:v>545.02</c:v>
                </c:pt>
                <c:pt idx="271">
                  <c:v>528.99</c:v>
                </c:pt>
                <c:pt idx="272">
                  <c:v>545.02</c:v>
                </c:pt>
                <c:pt idx="273">
                  <c:v>528.99</c:v>
                </c:pt>
                <c:pt idx="274">
                  <c:v>545.02</c:v>
                </c:pt>
                <c:pt idx="275">
                  <c:v>545.02</c:v>
                </c:pt>
                <c:pt idx="276">
                  <c:v>528.99</c:v>
                </c:pt>
                <c:pt idx="277">
                  <c:v>528.99</c:v>
                </c:pt>
                <c:pt idx="278">
                  <c:v>545.02</c:v>
                </c:pt>
                <c:pt idx="279">
                  <c:v>528.99</c:v>
                </c:pt>
                <c:pt idx="280">
                  <c:v>545.02</c:v>
                </c:pt>
                <c:pt idx="281">
                  <c:v>528.99</c:v>
                </c:pt>
                <c:pt idx="282">
                  <c:v>545.02</c:v>
                </c:pt>
                <c:pt idx="283">
                  <c:v>528.99</c:v>
                </c:pt>
                <c:pt idx="284">
                  <c:v>545.02</c:v>
                </c:pt>
                <c:pt idx="285">
                  <c:v>528.99</c:v>
                </c:pt>
                <c:pt idx="286">
                  <c:v>545.02</c:v>
                </c:pt>
                <c:pt idx="287">
                  <c:v>528.99</c:v>
                </c:pt>
                <c:pt idx="288">
                  <c:v>545.02</c:v>
                </c:pt>
                <c:pt idx="289">
                  <c:v>528.99</c:v>
                </c:pt>
                <c:pt idx="290">
                  <c:v>545.02</c:v>
                </c:pt>
                <c:pt idx="291">
                  <c:v>528.99</c:v>
                </c:pt>
                <c:pt idx="292">
                  <c:v>528.99</c:v>
                </c:pt>
                <c:pt idx="293">
                  <c:v>528.99</c:v>
                </c:pt>
                <c:pt idx="294">
                  <c:v>528.99</c:v>
                </c:pt>
                <c:pt idx="295">
                  <c:v>528.99</c:v>
                </c:pt>
                <c:pt idx="296">
                  <c:v>528.99</c:v>
                </c:pt>
                <c:pt idx="297">
                  <c:v>545.02</c:v>
                </c:pt>
                <c:pt idx="298">
                  <c:v>528.99</c:v>
                </c:pt>
                <c:pt idx="299">
                  <c:v>545.02</c:v>
                </c:pt>
                <c:pt idx="300">
                  <c:v>545.02</c:v>
                </c:pt>
                <c:pt idx="301">
                  <c:v>528.99</c:v>
                </c:pt>
                <c:pt idx="302">
                  <c:v>545.02</c:v>
                </c:pt>
                <c:pt idx="303">
                  <c:v>528.99</c:v>
                </c:pt>
                <c:pt idx="304">
                  <c:v>528.99</c:v>
                </c:pt>
                <c:pt idx="305">
                  <c:v>545.02</c:v>
                </c:pt>
                <c:pt idx="306">
                  <c:v>528.99</c:v>
                </c:pt>
                <c:pt idx="307">
                  <c:v>528.99</c:v>
                </c:pt>
                <c:pt idx="308">
                  <c:v>528.99</c:v>
                </c:pt>
                <c:pt idx="309">
                  <c:v>528.99</c:v>
                </c:pt>
                <c:pt idx="310">
                  <c:v>545.02</c:v>
                </c:pt>
                <c:pt idx="311">
                  <c:v>528.99</c:v>
                </c:pt>
                <c:pt idx="312">
                  <c:v>528.99</c:v>
                </c:pt>
                <c:pt idx="313">
                  <c:v>528.99</c:v>
                </c:pt>
                <c:pt idx="314">
                  <c:v>545.02</c:v>
                </c:pt>
                <c:pt idx="315">
                  <c:v>528.99</c:v>
                </c:pt>
                <c:pt idx="316">
                  <c:v>545.02</c:v>
                </c:pt>
                <c:pt idx="317">
                  <c:v>528.99</c:v>
                </c:pt>
                <c:pt idx="318">
                  <c:v>528.99</c:v>
                </c:pt>
                <c:pt idx="319">
                  <c:v>545.02</c:v>
                </c:pt>
                <c:pt idx="320">
                  <c:v>528.99</c:v>
                </c:pt>
                <c:pt idx="321">
                  <c:v>528.99</c:v>
                </c:pt>
                <c:pt idx="322">
                  <c:v>528.99</c:v>
                </c:pt>
                <c:pt idx="323">
                  <c:v>528.99</c:v>
                </c:pt>
                <c:pt idx="324">
                  <c:v>528.99</c:v>
                </c:pt>
                <c:pt idx="325">
                  <c:v>528.99</c:v>
                </c:pt>
                <c:pt idx="326">
                  <c:v>528.99</c:v>
                </c:pt>
                <c:pt idx="327">
                  <c:v>528.99</c:v>
                </c:pt>
                <c:pt idx="328">
                  <c:v>528.99</c:v>
                </c:pt>
                <c:pt idx="329">
                  <c:v>528.99</c:v>
                </c:pt>
                <c:pt idx="330">
                  <c:v>528.99</c:v>
                </c:pt>
                <c:pt idx="331">
                  <c:v>528.99</c:v>
                </c:pt>
                <c:pt idx="332">
                  <c:v>545.02</c:v>
                </c:pt>
                <c:pt idx="333">
                  <c:v>528.99</c:v>
                </c:pt>
                <c:pt idx="334">
                  <c:v>528.99</c:v>
                </c:pt>
                <c:pt idx="335">
                  <c:v>528.99</c:v>
                </c:pt>
                <c:pt idx="336">
                  <c:v>528.99</c:v>
                </c:pt>
                <c:pt idx="337">
                  <c:v>528.99</c:v>
                </c:pt>
                <c:pt idx="338">
                  <c:v>528.99</c:v>
                </c:pt>
                <c:pt idx="339">
                  <c:v>545.02</c:v>
                </c:pt>
                <c:pt idx="340">
                  <c:v>528.99</c:v>
                </c:pt>
                <c:pt idx="341">
                  <c:v>528.99</c:v>
                </c:pt>
                <c:pt idx="342">
                  <c:v>528.99</c:v>
                </c:pt>
                <c:pt idx="343">
                  <c:v>528.99</c:v>
                </c:pt>
                <c:pt idx="344">
                  <c:v>528.99</c:v>
                </c:pt>
                <c:pt idx="345">
                  <c:v>528.99</c:v>
                </c:pt>
                <c:pt idx="346">
                  <c:v>528.99</c:v>
                </c:pt>
                <c:pt idx="347">
                  <c:v>545.02</c:v>
                </c:pt>
                <c:pt idx="348">
                  <c:v>528.99</c:v>
                </c:pt>
                <c:pt idx="349">
                  <c:v>528.99</c:v>
                </c:pt>
                <c:pt idx="350">
                  <c:v>528.99</c:v>
                </c:pt>
                <c:pt idx="351">
                  <c:v>545.02</c:v>
                </c:pt>
                <c:pt idx="352">
                  <c:v>528.99</c:v>
                </c:pt>
                <c:pt idx="353">
                  <c:v>528.99</c:v>
                </c:pt>
                <c:pt idx="354">
                  <c:v>528.99</c:v>
                </c:pt>
                <c:pt idx="355">
                  <c:v>545.02</c:v>
                </c:pt>
                <c:pt idx="356">
                  <c:v>528.99</c:v>
                </c:pt>
                <c:pt idx="357">
                  <c:v>528.99</c:v>
                </c:pt>
                <c:pt idx="358">
                  <c:v>528.99</c:v>
                </c:pt>
                <c:pt idx="359">
                  <c:v>545.02</c:v>
                </c:pt>
                <c:pt idx="360">
                  <c:v>528.99</c:v>
                </c:pt>
                <c:pt idx="361">
                  <c:v>528.99</c:v>
                </c:pt>
                <c:pt idx="362">
                  <c:v>528.99</c:v>
                </c:pt>
                <c:pt idx="363">
                  <c:v>545.02</c:v>
                </c:pt>
                <c:pt idx="364">
                  <c:v>528.99</c:v>
                </c:pt>
                <c:pt idx="365">
                  <c:v>528.99</c:v>
                </c:pt>
                <c:pt idx="366">
                  <c:v>528.99</c:v>
                </c:pt>
                <c:pt idx="367">
                  <c:v>528.99</c:v>
                </c:pt>
                <c:pt idx="368">
                  <c:v>528.99</c:v>
                </c:pt>
                <c:pt idx="369">
                  <c:v>528.99</c:v>
                </c:pt>
                <c:pt idx="370">
                  <c:v>473.31</c:v>
                </c:pt>
                <c:pt idx="371">
                  <c:v>1.45</c:v>
                </c:pt>
                <c:pt idx="372">
                  <c:v>219.34</c:v>
                </c:pt>
                <c:pt idx="373">
                  <c:v>183.53</c:v>
                </c:pt>
                <c:pt idx="374">
                  <c:v>256.94</c:v>
                </c:pt>
                <c:pt idx="375">
                  <c:v>276.7</c:v>
                </c:pt>
                <c:pt idx="376">
                  <c:v>268.44</c:v>
                </c:pt>
                <c:pt idx="377">
                  <c:v>268.44</c:v>
                </c:pt>
                <c:pt idx="378">
                  <c:v>264.49</c:v>
                </c:pt>
                <c:pt idx="379">
                  <c:v>264.49</c:v>
                </c:pt>
                <c:pt idx="380">
                  <c:v>256.94</c:v>
                </c:pt>
                <c:pt idx="381">
                  <c:v>260.66000000000003</c:v>
                </c:pt>
                <c:pt idx="382">
                  <c:v>260.66000000000003</c:v>
                </c:pt>
                <c:pt idx="383">
                  <c:v>260.66000000000003</c:v>
                </c:pt>
                <c:pt idx="384">
                  <c:v>260.66000000000003</c:v>
                </c:pt>
                <c:pt idx="385">
                  <c:v>260.66000000000003</c:v>
                </c:pt>
                <c:pt idx="386">
                  <c:v>256.94</c:v>
                </c:pt>
                <c:pt idx="387">
                  <c:v>256.94</c:v>
                </c:pt>
                <c:pt idx="388">
                  <c:v>256.94</c:v>
                </c:pt>
                <c:pt idx="389">
                  <c:v>256.94</c:v>
                </c:pt>
                <c:pt idx="390">
                  <c:v>253.32</c:v>
                </c:pt>
                <c:pt idx="391">
                  <c:v>256.94</c:v>
                </c:pt>
                <c:pt idx="392">
                  <c:v>256.94</c:v>
                </c:pt>
                <c:pt idx="393">
                  <c:v>256.94</c:v>
                </c:pt>
                <c:pt idx="394">
                  <c:v>253.32</c:v>
                </c:pt>
                <c:pt idx="395">
                  <c:v>5.5</c:v>
                </c:pt>
                <c:pt idx="396">
                  <c:v>345.88</c:v>
                </c:pt>
                <c:pt idx="397">
                  <c:v>382.67</c:v>
                </c:pt>
                <c:pt idx="398">
                  <c:v>352.66</c:v>
                </c:pt>
                <c:pt idx="399">
                  <c:v>359.71</c:v>
                </c:pt>
                <c:pt idx="400">
                  <c:v>253.32</c:v>
                </c:pt>
                <c:pt idx="401">
                  <c:v>1.26</c:v>
                </c:pt>
                <c:pt idx="402">
                  <c:v>183.53</c:v>
                </c:pt>
                <c:pt idx="403">
                  <c:v>276.7</c:v>
                </c:pt>
                <c:pt idx="404">
                  <c:v>260.66000000000003</c:v>
                </c:pt>
                <c:pt idx="405">
                  <c:v>249.8</c:v>
                </c:pt>
                <c:pt idx="406">
                  <c:v>227.67</c:v>
                </c:pt>
                <c:pt idx="407">
                  <c:v>216.69</c:v>
                </c:pt>
                <c:pt idx="408">
                  <c:v>197.64</c:v>
                </c:pt>
                <c:pt idx="409">
                  <c:v>181.67</c:v>
                </c:pt>
                <c:pt idx="410">
                  <c:v>162.03</c:v>
                </c:pt>
                <c:pt idx="411">
                  <c:v>139.41999999999999</c:v>
                </c:pt>
                <c:pt idx="412">
                  <c:v>230.58</c:v>
                </c:pt>
                <c:pt idx="413">
                  <c:v>339.35</c:v>
                </c:pt>
                <c:pt idx="414">
                  <c:v>321.17</c:v>
                </c:pt>
                <c:pt idx="415">
                  <c:v>315.54000000000002</c:v>
                </c:pt>
                <c:pt idx="416">
                  <c:v>321.17</c:v>
                </c:pt>
                <c:pt idx="417">
                  <c:v>310.10000000000002</c:v>
                </c:pt>
                <c:pt idx="418">
                  <c:v>310.10000000000002</c:v>
                </c:pt>
                <c:pt idx="419">
                  <c:v>299.76</c:v>
                </c:pt>
                <c:pt idx="420">
                  <c:v>299.76</c:v>
                </c:pt>
                <c:pt idx="421">
                  <c:v>299.76</c:v>
                </c:pt>
                <c:pt idx="422">
                  <c:v>290.08999999999997</c:v>
                </c:pt>
                <c:pt idx="423">
                  <c:v>290.08999999999997</c:v>
                </c:pt>
                <c:pt idx="424">
                  <c:v>290.08999999999997</c:v>
                </c:pt>
                <c:pt idx="425">
                  <c:v>290.08999999999997</c:v>
                </c:pt>
                <c:pt idx="426">
                  <c:v>276.7</c:v>
                </c:pt>
                <c:pt idx="427">
                  <c:v>272.51</c:v>
                </c:pt>
                <c:pt idx="428">
                  <c:v>264.49</c:v>
                </c:pt>
                <c:pt idx="429">
                  <c:v>268.44</c:v>
                </c:pt>
                <c:pt idx="430">
                  <c:v>260.66000000000003</c:v>
                </c:pt>
                <c:pt idx="431">
                  <c:v>268.44</c:v>
                </c:pt>
                <c:pt idx="432">
                  <c:v>264.49</c:v>
                </c:pt>
                <c:pt idx="433">
                  <c:v>264.49</c:v>
                </c:pt>
                <c:pt idx="434">
                  <c:v>264.49</c:v>
                </c:pt>
                <c:pt idx="435">
                  <c:v>260.66000000000003</c:v>
                </c:pt>
                <c:pt idx="436">
                  <c:v>260.66000000000003</c:v>
                </c:pt>
                <c:pt idx="437">
                  <c:v>256.94</c:v>
                </c:pt>
                <c:pt idx="438">
                  <c:v>256.94</c:v>
                </c:pt>
                <c:pt idx="439">
                  <c:v>256.94</c:v>
                </c:pt>
                <c:pt idx="440">
                  <c:v>86.89</c:v>
                </c:pt>
                <c:pt idx="441">
                  <c:v>33.119999999999997</c:v>
                </c:pt>
                <c:pt idx="442">
                  <c:v>33.619999999999997</c:v>
                </c:pt>
                <c:pt idx="443">
                  <c:v>35.200000000000003</c:v>
                </c:pt>
                <c:pt idx="444">
                  <c:v>31.95</c:v>
                </c:pt>
                <c:pt idx="445">
                  <c:v>33.56</c:v>
                </c:pt>
                <c:pt idx="446">
                  <c:v>29.78</c:v>
                </c:pt>
                <c:pt idx="447">
                  <c:v>31.83</c:v>
                </c:pt>
                <c:pt idx="448">
                  <c:v>28.46</c:v>
                </c:pt>
                <c:pt idx="449">
                  <c:v>32</c:v>
                </c:pt>
                <c:pt idx="450">
                  <c:v>29.1</c:v>
                </c:pt>
                <c:pt idx="451">
                  <c:v>30.28</c:v>
                </c:pt>
                <c:pt idx="452">
                  <c:v>28.64</c:v>
                </c:pt>
                <c:pt idx="453">
                  <c:v>27.59</c:v>
                </c:pt>
                <c:pt idx="454">
                  <c:v>29.53</c:v>
                </c:pt>
                <c:pt idx="455">
                  <c:v>28.01</c:v>
                </c:pt>
                <c:pt idx="456">
                  <c:v>28.23</c:v>
                </c:pt>
                <c:pt idx="457">
                  <c:v>28.59</c:v>
                </c:pt>
                <c:pt idx="458">
                  <c:v>26.41</c:v>
                </c:pt>
                <c:pt idx="459">
                  <c:v>27.09</c:v>
                </c:pt>
                <c:pt idx="460">
                  <c:v>27.21</c:v>
                </c:pt>
                <c:pt idx="461">
                  <c:v>26.8</c:v>
                </c:pt>
                <c:pt idx="462">
                  <c:v>27.13</c:v>
                </c:pt>
                <c:pt idx="463">
                  <c:v>26.1</c:v>
                </c:pt>
                <c:pt idx="464">
                  <c:v>26.14</c:v>
                </c:pt>
                <c:pt idx="465">
                  <c:v>26.1</c:v>
                </c:pt>
                <c:pt idx="466">
                  <c:v>22.8</c:v>
                </c:pt>
                <c:pt idx="467">
                  <c:v>20.84</c:v>
                </c:pt>
                <c:pt idx="468">
                  <c:v>19.68</c:v>
                </c:pt>
                <c:pt idx="469">
                  <c:v>16.97</c:v>
                </c:pt>
                <c:pt idx="470">
                  <c:v>16.899999999999999</c:v>
                </c:pt>
                <c:pt idx="471">
                  <c:v>15.13</c:v>
                </c:pt>
                <c:pt idx="472">
                  <c:v>15</c:v>
                </c:pt>
                <c:pt idx="473">
                  <c:v>15.32</c:v>
                </c:pt>
                <c:pt idx="474">
                  <c:v>14.99</c:v>
                </c:pt>
                <c:pt idx="475">
                  <c:v>14.48</c:v>
                </c:pt>
                <c:pt idx="476">
                  <c:v>15.06</c:v>
                </c:pt>
                <c:pt idx="477">
                  <c:v>16.149999999999999</c:v>
                </c:pt>
                <c:pt idx="478">
                  <c:v>14.89</c:v>
                </c:pt>
                <c:pt idx="479">
                  <c:v>14.03</c:v>
                </c:pt>
                <c:pt idx="480">
                  <c:v>13.87</c:v>
                </c:pt>
                <c:pt idx="481">
                  <c:v>12.51</c:v>
                </c:pt>
                <c:pt idx="482">
                  <c:v>13.14</c:v>
                </c:pt>
                <c:pt idx="483">
                  <c:v>10.210000000000001</c:v>
                </c:pt>
                <c:pt idx="484">
                  <c:v>12.03</c:v>
                </c:pt>
                <c:pt idx="485">
                  <c:v>11.25</c:v>
                </c:pt>
                <c:pt idx="486">
                  <c:v>10.09</c:v>
                </c:pt>
                <c:pt idx="487">
                  <c:v>10.42</c:v>
                </c:pt>
                <c:pt idx="488">
                  <c:v>10.16</c:v>
                </c:pt>
                <c:pt idx="489">
                  <c:v>8.52</c:v>
                </c:pt>
                <c:pt idx="490">
                  <c:v>7.93</c:v>
                </c:pt>
                <c:pt idx="491">
                  <c:v>8.39</c:v>
                </c:pt>
                <c:pt idx="492">
                  <c:v>6.92</c:v>
                </c:pt>
                <c:pt idx="493">
                  <c:v>5.82</c:v>
                </c:pt>
                <c:pt idx="494">
                  <c:v>5.79</c:v>
                </c:pt>
                <c:pt idx="495">
                  <c:v>5.29</c:v>
                </c:pt>
                <c:pt idx="496">
                  <c:v>5.29</c:v>
                </c:pt>
                <c:pt idx="497">
                  <c:v>8.74</c:v>
                </c:pt>
                <c:pt idx="498">
                  <c:v>580.17999999999995</c:v>
                </c:pt>
                <c:pt idx="499">
                  <c:v>580.17999999999995</c:v>
                </c:pt>
                <c:pt idx="500">
                  <c:v>562.04999999999995</c:v>
                </c:pt>
                <c:pt idx="501">
                  <c:v>545.02</c:v>
                </c:pt>
                <c:pt idx="502">
                  <c:v>545.02</c:v>
                </c:pt>
                <c:pt idx="503">
                  <c:v>545.02</c:v>
                </c:pt>
                <c:pt idx="504">
                  <c:v>545.02</c:v>
                </c:pt>
                <c:pt idx="505">
                  <c:v>9.39</c:v>
                </c:pt>
                <c:pt idx="506">
                  <c:v>3.91</c:v>
                </c:pt>
                <c:pt idx="507">
                  <c:v>580.17999999999995</c:v>
                </c:pt>
                <c:pt idx="508">
                  <c:v>545.02</c:v>
                </c:pt>
                <c:pt idx="509">
                  <c:v>562.04999999999995</c:v>
                </c:pt>
                <c:pt idx="510">
                  <c:v>528.99</c:v>
                </c:pt>
                <c:pt idx="511">
                  <c:v>545.02</c:v>
                </c:pt>
                <c:pt idx="512">
                  <c:v>545.02</c:v>
                </c:pt>
                <c:pt idx="513">
                  <c:v>545.02</c:v>
                </c:pt>
                <c:pt idx="514">
                  <c:v>545.02</c:v>
                </c:pt>
                <c:pt idx="515">
                  <c:v>528.99</c:v>
                </c:pt>
                <c:pt idx="516">
                  <c:v>545.02</c:v>
                </c:pt>
                <c:pt idx="517">
                  <c:v>545.02</c:v>
                </c:pt>
                <c:pt idx="518">
                  <c:v>528.99</c:v>
                </c:pt>
                <c:pt idx="519">
                  <c:v>545.02</c:v>
                </c:pt>
                <c:pt idx="520">
                  <c:v>545.02</c:v>
                </c:pt>
                <c:pt idx="521">
                  <c:v>545.02</c:v>
                </c:pt>
                <c:pt idx="522">
                  <c:v>545.02</c:v>
                </c:pt>
                <c:pt idx="523">
                  <c:v>528.99</c:v>
                </c:pt>
                <c:pt idx="524">
                  <c:v>545.02</c:v>
                </c:pt>
                <c:pt idx="525">
                  <c:v>545.02</c:v>
                </c:pt>
                <c:pt idx="526">
                  <c:v>545.02</c:v>
                </c:pt>
                <c:pt idx="527">
                  <c:v>528.99</c:v>
                </c:pt>
                <c:pt idx="528">
                  <c:v>545.02</c:v>
                </c:pt>
                <c:pt idx="529">
                  <c:v>545.02</c:v>
                </c:pt>
                <c:pt idx="530">
                  <c:v>528.99</c:v>
                </c:pt>
                <c:pt idx="531">
                  <c:v>545.02</c:v>
                </c:pt>
                <c:pt idx="532">
                  <c:v>545.02</c:v>
                </c:pt>
                <c:pt idx="533">
                  <c:v>528.99</c:v>
                </c:pt>
                <c:pt idx="534">
                  <c:v>545.02</c:v>
                </c:pt>
                <c:pt idx="535">
                  <c:v>545.02</c:v>
                </c:pt>
                <c:pt idx="536">
                  <c:v>545.02</c:v>
                </c:pt>
                <c:pt idx="537">
                  <c:v>528.99</c:v>
                </c:pt>
                <c:pt idx="538">
                  <c:v>545.02</c:v>
                </c:pt>
                <c:pt idx="539">
                  <c:v>545.02</c:v>
                </c:pt>
                <c:pt idx="540">
                  <c:v>528.99</c:v>
                </c:pt>
                <c:pt idx="541">
                  <c:v>545.02</c:v>
                </c:pt>
                <c:pt idx="542">
                  <c:v>545.02</c:v>
                </c:pt>
                <c:pt idx="543">
                  <c:v>528.99</c:v>
                </c:pt>
                <c:pt idx="544">
                  <c:v>545.02</c:v>
                </c:pt>
                <c:pt idx="545">
                  <c:v>545.02</c:v>
                </c:pt>
                <c:pt idx="546">
                  <c:v>545.02</c:v>
                </c:pt>
                <c:pt idx="547">
                  <c:v>528.99</c:v>
                </c:pt>
                <c:pt idx="548">
                  <c:v>545.02</c:v>
                </c:pt>
                <c:pt idx="549">
                  <c:v>545.02</c:v>
                </c:pt>
                <c:pt idx="550">
                  <c:v>545.02</c:v>
                </c:pt>
                <c:pt idx="551">
                  <c:v>545.02</c:v>
                </c:pt>
                <c:pt idx="552">
                  <c:v>545.02</c:v>
                </c:pt>
                <c:pt idx="553">
                  <c:v>545.02</c:v>
                </c:pt>
                <c:pt idx="554">
                  <c:v>545.02</c:v>
                </c:pt>
                <c:pt idx="555">
                  <c:v>528.99</c:v>
                </c:pt>
                <c:pt idx="556">
                  <c:v>545.02</c:v>
                </c:pt>
                <c:pt idx="557">
                  <c:v>545.02</c:v>
                </c:pt>
                <c:pt idx="558">
                  <c:v>528.99</c:v>
                </c:pt>
                <c:pt idx="559">
                  <c:v>545.02</c:v>
                </c:pt>
                <c:pt idx="560">
                  <c:v>528.99</c:v>
                </c:pt>
                <c:pt idx="561">
                  <c:v>545.02</c:v>
                </c:pt>
                <c:pt idx="562">
                  <c:v>545.02</c:v>
                </c:pt>
                <c:pt idx="563">
                  <c:v>545.02</c:v>
                </c:pt>
                <c:pt idx="564">
                  <c:v>562.04999999999995</c:v>
                </c:pt>
                <c:pt idx="565">
                  <c:v>562.04999999999995</c:v>
                </c:pt>
                <c:pt idx="566">
                  <c:v>545.02</c:v>
                </c:pt>
                <c:pt idx="567">
                  <c:v>562.04999999999995</c:v>
                </c:pt>
                <c:pt idx="568">
                  <c:v>562.04999999999995</c:v>
                </c:pt>
                <c:pt idx="569">
                  <c:v>545.02</c:v>
                </c:pt>
                <c:pt idx="570">
                  <c:v>562.04999999999995</c:v>
                </c:pt>
                <c:pt idx="571">
                  <c:v>545.02</c:v>
                </c:pt>
                <c:pt idx="572">
                  <c:v>2.38</c:v>
                </c:pt>
                <c:pt idx="573">
                  <c:v>1.91</c:v>
                </c:pt>
                <c:pt idx="574">
                  <c:v>528.99</c:v>
                </c:pt>
                <c:pt idx="575">
                  <c:v>562.04999999999995</c:v>
                </c:pt>
                <c:pt idx="576">
                  <c:v>545.02</c:v>
                </c:pt>
                <c:pt idx="577">
                  <c:v>528.99</c:v>
                </c:pt>
                <c:pt idx="578">
                  <c:v>528.99</c:v>
                </c:pt>
                <c:pt idx="579">
                  <c:v>528.99</c:v>
                </c:pt>
                <c:pt idx="580">
                  <c:v>486.1</c:v>
                </c:pt>
                <c:pt idx="581">
                  <c:v>23.79</c:v>
                </c:pt>
                <c:pt idx="582">
                  <c:v>580.17999999999995</c:v>
                </c:pt>
                <c:pt idx="583">
                  <c:v>545.02</c:v>
                </c:pt>
                <c:pt idx="584">
                  <c:v>528.99</c:v>
                </c:pt>
                <c:pt idx="585">
                  <c:v>528.99</c:v>
                </c:pt>
                <c:pt idx="586">
                  <c:v>528.99</c:v>
                </c:pt>
                <c:pt idx="587">
                  <c:v>528.99</c:v>
                </c:pt>
                <c:pt idx="588">
                  <c:v>499.6</c:v>
                </c:pt>
                <c:pt idx="589">
                  <c:v>23.76</c:v>
                </c:pt>
                <c:pt idx="590">
                  <c:v>580.17999999999995</c:v>
                </c:pt>
                <c:pt idx="591">
                  <c:v>562.04999999999995</c:v>
                </c:pt>
                <c:pt idx="592">
                  <c:v>528.99</c:v>
                </c:pt>
                <c:pt idx="593">
                  <c:v>528.99</c:v>
                </c:pt>
                <c:pt idx="594">
                  <c:v>545.02</c:v>
                </c:pt>
                <c:pt idx="595">
                  <c:v>528.99</c:v>
                </c:pt>
                <c:pt idx="596">
                  <c:v>528.99</c:v>
                </c:pt>
                <c:pt idx="597">
                  <c:v>10.27</c:v>
                </c:pt>
                <c:pt idx="598">
                  <c:v>562.04999999999995</c:v>
                </c:pt>
                <c:pt idx="599">
                  <c:v>580.17999999999995</c:v>
                </c:pt>
                <c:pt idx="600">
                  <c:v>528.99</c:v>
                </c:pt>
                <c:pt idx="601">
                  <c:v>545.02</c:v>
                </c:pt>
                <c:pt idx="602">
                  <c:v>528.99</c:v>
                </c:pt>
                <c:pt idx="603">
                  <c:v>545.02</c:v>
                </c:pt>
                <c:pt idx="604">
                  <c:v>545.02</c:v>
                </c:pt>
                <c:pt idx="605">
                  <c:v>23.63</c:v>
                </c:pt>
                <c:pt idx="606">
                  <c:v>599.52</c:v>
                </c:pt>
                <c:pt idx="607">
                  <c:v>562.04999999999995</c:v>
                </c:pt>
                <c:pt idx="608">
                  <c:v>545.02</c:v>
                </c:pt>
                <c:pt idx="609">
                  <c:v>545.02</c:v>
                </c:pt>
                <c:pt idx="610">
                  <c:v>528.99</c:v>
                </c:pt>
                <c:pt idx="611">
                  <c:v>545.02</c:v>
                </c:pt>
                <c:pt idx="612">
                  <c:v>545.02</c:v>
                </c:pt>
                <c:pt idx="613">
                  <c:v>23.63</c:v>
                </c:pt>
                <c:pt idx="614">
                  <c:v>580.17999999999995</c:v>
                </c:pt>
                <c:pt idx="615">
                  <c:v>562.04999999999995</c:v>
                </c:pt>
                <c:pt idx="616">
                  <c:v>545.02</c:v>
                </c:pt>
                <c:pt idx="617">
                  <c:v>545.02</c:v>
                </c:pt>
                <c:pt idx="618">
                  <c:v>545.02</c:v>
                </c:pt>
                <c:pt idx="619">
                  <c:v>545.02</c:v>
                </c:pt>
                <c:pt idx="620">
                  <c:v>528.99</c:v>
                </c:pt>
                <c:pt idx="621">
                  <c:v>4.63</c:v>
                </c:pt>
                <c:pt idx="622">
                  <c:v>5.28</c:v>
                </c:pt>
                <c:pt idx="623">
                  <c:v>599.52</c:v>
                </c:pt>
                <c:pt idx="624">
                  <c:v>580.17999999999995</c:v>
                </c:pt>
                <c:pt idx="625">
                  <c:v>545.02</c:v>
                </c:pt>
                <c:pt idx="626">
                  <c:v>545.02</c:v>
                </c:pt>
                <c:pt idx="627">
                  <c:v>562.04999999999995</c:v>
                </c:pt>
                <c:pt idx="628">
                  <c:v>562.04999999999995</c:v>
                </c:pt>
                <c:pt idx="629">
                  <c:v>545.02</c:v>
                </c:pt>
                <c:pt idx="630">
                  <c:v>562.04999999999995</c:v>
                </c:pt>
                <c:pt idx="631">
                  <c:v>562.04999999999995</c:v>
                </c:pt>
                <c:pt idx="632">
                  <c:v>562.04999999999995</c:v>
                </c:pt>
                <c:pt idx="633">
                  <c:v>562.04999999999995</c:v>
                </c:pt>
                <c:pt idx="634">
                  <c:v>562.04999999999995</c:v>
                </c:pt>
                <c:pt idx="635">
                  <c:v>562.04999999999995</c:v>
                </c:pt>
                <c:pt idx="636">
                  <c:v>545.02</c:v>
                </c:pt>
                <c:pt idx="637">
                  <c:v>562.04999999999995</c:v>
                </c:pt>
                <c:pt idx="638">
                  <c:v>562.04999999999995</c:v>
                </c:pt>
                <c:pt idx="639">
                  <c:v>562.04999999999995</c:v>
                </c:pt>
                <c:pt idx="640">
                  <c:v>562.04999999999995</c:v>
                </c:pt>
                <c:pt idx="641">
                  <c:v>545.02</c:v>
                </c:pt>
                <c:pt idx="642">
                  <c:v>562.04999999999995</c:v>
                </c:pt>
                <c:pt idx="643">
                  <c:v>562.04999999999995</c:v>
                </c:pt>
                <c:pt idx="644">
                  <c:v>562.04999999999995</c:v>
                </c:pt>
                <c:pt idx="645">
                  <c:v>562.04999999999995</c:v>
                </c:pt>
                <c:pt idx="646">
                  <c:v>562.04999999999995</c:v>
                </c:pt>
                <c:pt idx="647">
                  <c:v>562.04999999999995</c:v>
                </c:pt>
                <c:pt idx="648">
                  <c:v>562.04999999999995</c:v>
                </c:pt>
                <c:pt idx="649">
                  <c:v>580.17999999999995</c:v>
                </c:pt>
                <c:pt idx="650">
                  <c:v>562.04999999999995</c:v>
                </c:pt>
                <c:pt idx="651">
                  <c:v>562.04999999999995</c:v>
                </c:pt>
                <c:pt idx="652">
                  <c:v>562.04999999999995</c:v>
                </c:pt>
                <c:pt idx="653">
                  <c:v>562.04999999999995</c:v>
                </c:pt>
                <c:pt idx="654">
                  <c:v>562.04999999999995</c:v>
                </c:pt>
                <c:pt idx="655">
                  <c:v>562.04999999999995</c:v>
                </c:pt>
                <c:pt idx="656">
                  <c:v>562.04999999999995</c:v>
                </c:pt>
                <c:pt idx="657">
                  <c:v>562.04999999999995</c:v>
                </c:pt>
                <c:pt idx="658">
                  <c:v>562.04999999999995</c:v>
                </c:pt>
                <c:pt idx="659">
                  <c:v>562.04999999999995</c:v>
                </c:pt>
                <c:pt idx="660">
                  <c:v>562.04999999999995</c:v>
                </c:pt>
                <c:pt idx="661">
                  <c:v>562.04999999999995</c:v>
                </c:pt>
                <c:pt idx="662">
                  <c:v>562.04999999999995</c:v>
                </c:pt>
                <c:pt idx="663">
                  <c:v>562.04999999999995</c:v>
                </c:pt>
                <c:pt idx="664">
                  <c:v>562.04999999999995</c:v>
                </c:pt>
                <c:pt idx="665">
                  <c:v>562.04999999999995</c:v>
                </c:pt>
                <c:pt idx="666">
                  <c:v>562.04999999999995</c:v>
                </c:pt>
                <c:pt idx="667">
                  <c:v>562.04999999999995</c:v>
                </c:pt>
                <c:pt idx="668">
                  <c:v>562.04999999999995</c:v>
                </c:pt>
                <c:pt idx="669">
                  <c:v>545.02</c:v>
                </c:pt>
                <c:pt idx="670">
                  <c:v>562.04999999999995</c:v>
                </c:pt>
                <c:pt idx="671">
                  <c:v>562.04999999999995</c:v>
                </c:pt>
                <c:pt idx="672">
                  <c:v>562.04999999999995</c:v>
                </c:pt>
                <c:pt idx="673">
                  <c:v>562.04999999999995</c:v>
                </c:pt>
                <c:pt idx="674">
                  <c:v>562.04999999999995</c:v>
                </c:pt>
                <c:pt idx="675">
                  <c:v>562.04999999999995</c:v>
                </c:pt>
                <c:pt idx="676">
                  <c:v>562.04999999999995</c:v>
                </c:pt>
                <c:pt idx="677">
                  <c:v>580.17999999999995</c:v>
                </c:pt>
                <c:pt idx="678">
                  <c:v>545.02</c:v>
                </c:pt>
                <c:pt idx="679">
                  <c:v>580.17999999999995</c:v>
                </c:pt>
                <c:pt idx="680">
                  <c:v>562.04999999999995</c:v>
                </c:pt>
                <c:pt idx="681">
                  <c:v>562.04999999999995</c:v>
                </c:pt>
                <c:pt idx="682">
                  <c:v>562.04999999999995</c:v>
                </c:pt>
                <c:pt idx="683">
                  <c:v>562.04999999999995</c:v>
                </c:pt>
                <c:pt idx="684">
                  <c:v>562.04999999999995</c:v>
                </c:pt>
                <c:pt idx="685">
                  <c:v>562.04999999999995</c:v>
                </c:pt>
                <c:pt idx="686">
                  <c:v>562.04999999999995</c:v>
                </c:pt>
                <c:pt idx="687">
                  <c:v>545.02</c:v>
                </c:pt>
                <c:pt idx="688">
                  <c:v>562.04999999999995</c:v>
                </c:pt>
                <c:pt idx="689">
                  <c:v>562.04999999999995</c:v>
                </c:pt>
                <c:pt idx="690">
                  <c:v>562.04999999999995</c:v>
                </c:pt>
                <c:pt idx="691">
                  <c:v>562.04999999999995</c:v>
                </c:pt>
                <c:pt idx="692">
                  <c:v>562.04999999999995</c:v>
                </c:pt>
                <c:pt idx="693">
                  <c:v>562.04999999999995</c:v>
                </c:pt>
                <c:pt idx="694">
                  <c:v>562.04999999999995</c:v>
                </c:pt>
                <c:pt idx="695">
                  <c:v>562.04999999999995</c:v>
                </c:pt>
                <c:pt idx="696">
                  <c:v>562.04999999999995</c:v>
                </c:pt>
                <c:pt idx="697">
                  <c:v>562.04999999999995</c:v>
                </c:pt>
                <c:pt idx="698">
                  <c:v>562.04999999999995</c:v>
                </c:pt>
                <c:pt idx="699">
                  <c:v>562.04999999999995</c:v>
                </c:pt>
                <c:pt idx="700">
                  <c:v>562.04999999999995</c:v>
                </c:pt>
                <c:pt idx="701">
                  <c:v>545.02</c:v>
                </c:pt>
                <c:pt idx="702">
                  <c:v>562.04999999999995</c:v>
                </c:pt>
                <c:pt idx="703">
                  <c:v>562.04999999999995</c:v>
                </c:pt>
                <c:pt idx="704">
                  <c:v>562.04999999999995</c:v>
                </c:pt>
                <c:pt idx="705">
                  <c:v>545.02</c:v>
                </c:pt>
                <c:pt idx="706">
                  <c:v>562.04999999999995</c:v>
                </c:pt>
                <c:pt idx="707">
                  <c:v>562.04999999999995</c:v>
                </c:pt>
                <c:pt idx="708">
                  <c:v>562.04999999999995</c:v>
                </c:pt>
                <c:pt idx="709">
                  <c:v>562.04999999999995</c:v>
                </c:pt>
                <c:pt idx="710">
                  <c:v>545.02</c:v>
                </c:pt>
                <c:pt idx="711">
                  <c:v>562.04999999999995</c:v>
                </c:pt>
                <c:pt idx="712">
                  <c:v>562.04999999999995</c:v>
                </c:pt>
                <c:pt idx="713">
                  <c:v>545.02</c:v>
                </c:pt>
                <c:pt idx="714">
                  <c:v>562.04999999999995</c:v>
                </c:pt>
                <c:pt idx="715">
                  <c:v>562.04999999999995</c:v>
                </c:pt>
                <c:pt idx="716">
                  <c:v>545.02</c:v>
                </c:pt>
                <c:pt idx="717">
                  <c:v>562.04999999999995</c:v>
                </c:pt>
                <c:pt idx="718">
                  <c:v>562.04999999999995</c:v>
                </c:pt>
                <c:pt idx="719">
                  <c:v>545.02</c:v>
                </c:pt>
                <c:pt idx="720">
                  <c:v>562.04999999999995</c:v>
                </c:pt>
                <c:pt idx="721">
                  <c:v>562.04999999999995</c:v>
                </c:pt>
                <c:pt idx="722">
                  <c:v>545.02</c:v>
                </c:pt>
                <c:pt idx="723">
                  <c:v>562.04999999999995</c:v>
                </c:pt>
                <c:pt idx="724">
                  <c:v>562.04999999999995</c:v>
                </c:pt>
                <c:pt idx="725">
                  <c:v>545.02</c:v>
                </c:pt>
                <c:pt idx="726">
                  <c:v>562.04999999999995</c:v>
                </c:pt>
                <c:pt idx="727">
                  <c:v>545.02</c:v>
                </c:pt>
                <c:pt idx="728">
                  <c:v>562.04999999999995</c:v>
                </c:pt>
                <c:pt idx="729">
                  <c:v>545.02</c:v>
                </c:pt>
                <c:pt idx="730">
                  <c:v>562.04999999999995</c:v>
                </c:pt>
                <c:pt idx="731">
                  <c:v>562.04999999999995</c:v>
                </c:pt>
                <c:pt idx="732">
                  <c:v>545.02</c:v>
                </c:pt>
                <c:pt idx="733">
                  <c:v>562.04999999999995</c:v>
                </c:pt>
                <c:pt idx="734">
                  <c:v>562.04999999999995</c:v>
                </c:pt>
                <c:pt idx="735">
                  <c:v>562.04999999999995</c:v>
                </c:pt>
                <c:pt idx="736">
                  <c:v>545.02</c:v>
                </c:pt>
                <c:pt idx="737">
                  <c:v>562.04999999999995</c:v>
                </c:pt>
                <c:pt idx="738">
                  <c:v>562.04999999999995</c:v>
                </c:pt>
                <c:pt idx="739">
                  <c:v>545.02</c:v>
                </c:pt>
                <c:pt idx="740">
                  <c:v>562.04999999999995</c:v>
                </c:pt>
                <c:pt idx="741">
                  <c:v>545.02</c:v>
                </c:pt>
                <c:pt idx="742">
                  <c:v>562.04999999999995</c:v>
                </c:pt>
                <c:pt idx="743">
                  <c:v>562.04999999999995</c:v>
                </c:pt>
                <c:pt idx="744">
                  <c:v>545.02</c:v>
                </c:pt>
                <c:pt idx="745">
                  <c:v>562.04999999999995</c:v>
                </c:pt>
                <c:pt idx="746">
                  <c:v>562.04999999999995</c:v>
                </c:pt>
                <c:pt idx="747">
                  <c:v>545.02</c:v>
                </c:pt>
                <c:pt idx="748">
                  <c:v>562.04999999999995</c:v>
                </c:pt>
                <c:pt idx="749">
                  <c:v>545.02</c:v>
                </c:pt>
                <c:pt idx="750">
                  <c:v>562.04999999999995</c:v>
                </c:pt>
                <c:pt idx="751">
                  <c:v>562.04999999999995</c:v>
                </c:pt>
                <c:pt idx="752">
                  <c:v>562.04999999999995</c:v>
                </c:pt>
                <c:pt idx="753">
                  <c:v>545.02</c:v>
                </c:pt>
                <c:pt idx="754">
                  <c:v>562.04999999999995</c:v>
                </c:pt>
                <c:pt idx="755">
                  <c:v>562.04999999999995</c:v>
                </c:pt>
                <c:pt idx="756">
                  <c:v>545.02</c:v>
                </c:pt>
                <c:pt idx="757">
                  <c:v>562.04999999999995</c:v>
                </c:pt>
                <c:pt idx="758">
                  <c:v>545.02</c:v>
                </c:pt>
                <c:pt idx="759">
                  <c:v>562.04999999999995</c:v>
                </c:pt>
                <c:pt idx="760">
                  <c:v>562.04999999999995</c:v>
                </c:pt>
                <c:pt idx="761">
                  <c:v>545.02</c:v>
                </c:pt>
                <c:pt idx="762">
                  <c:v>562.04999999999995</c:v>
                </c:pt>
                <c:pt idx="763">
                  <c:v>562.04999999999995</c:v>
                </c:pt>
                <c:pt idx="764">
                  <c:v>545.02</c:v>
                </c:pt>
                <c:pt idx="765">
                  <c:v>562.04999999999995</c:v>
                </c:pt>
                <c:pt idx="766">
                  <c:v>545.02</c:v>
                </c:pt>
                <c:pt idx="767">
                  <c:v>562.04999999999995</c:v>
                </c:pt>
                <c:pt idx="768">
                  <c:v>545.02</c:v>
                </c:pt>
                <c:pt idx="769">
                  <c:v>562.04999999999995</c:v>
                </c:pt>
                <c:pt idx="770">
                  <c:v>545.02</c:v>
                </c:pt>
                <c:pt idx="771">
                  <c:v>562.04999999999995</c:v>
                </c:pt>
                <c:pt idx="772">
                  <c:v>545.02</c:v>
                </c:pt>
                <c:pt idx="773">
                  <c:v>562.04999999999995</c:v>
                </c:pt>
                <c:pt idx="774">
                  <c:v>545.02</c:v>
                </c:pt>
                <c:pt idx="775">
                  <c:v>562.04999999999995</c:v>
                </c:pt>
                <c:pt idx="776">
                  <c:v>545.02</c:v>
                </c:pt>
                <c:pt idx="777">
                  <c:v>545.02</c:v>
                </c:pt>
                <c:pt idx="778">
                  <c:v>562.04999999999995</c:v>
                </c:pt>
                <c:pt idx="779">
                  <c:v>545.02</c:v>
                </c:pt>
                <c:pt idx="780">
                  <c:v>562.04999999999995</c:v>
                </c:pt>
                <c:pt idx="781">
                  <c:v>545.02</c:v>
                </c:pt>
                <c:pt idx="782">
                  <c:v>562.04999999999995</c:v>
                </c:pt>
                <c:pt idx="783">
                  <c:v>545.02</c:v>
                </c:pt>
                <c:pt idx="784">
                  <c:v>562.04999999999995</c:v>
                </c:pt>
                <c:pt idx="785">
                  <c:v>545.02</c:v>
                </c:pt>
                <c:pt idx="786">
                  <c:v>562.04999999999995</c:v>
                </c:pt>
                <c:pt idx="787">
                  <c:v>545.02</c:v>
                </c:pt>
                <c:pt idx="788">
                  <c:v>562.04999999999995</c:v>
                </c:pt>
                <c:pt idx="789">
                  <c:v>545.02</c:v>
                </c:pt>
                <c:pt idx="790">
                  <c:v>562.04999999999995</c:v>
                </c:pt>
                <c:pt idx="791">
                  <c:v>562.04999999999995</c:v>
                </c:pt>
                <c:pt idx="792">
                  <c:v>545.02</c:v>
                </c:pt>
                <c:pt idx="793">
                  <c:v>562.04999999999995</c:v>
                </c:pt>
                <c:pt idx="794">
                  <c:v>545.02</c:v>
                </c:pt>
                <c:pt idx="795">
                  <c:v>562.04999999999995</c:v>
                </c:pt>
                <c:pt idx="796">
                  <c:v>545.02</c:v>
                </c:pt>
                <c:pt idx="797">
                  <c:v>545.02</c:v>
                </c:pt>
                <c:pt idx="798">
                  <c:v>562.04999999999995</c:v>
                </c:pt>
                <c:pt idx="799">
                  <c:v>545.02</c:v>
                </c:pt>
                <c:pt idx="800">
                  <c:v>545.02</c:v>
                </c:pt>
                <c:pt idx="801">
                  <c:v>562.04999999999995</c:v>
                </c:pt>
                <c:pt idx="802">
                  <c:v>545.02</c:v>
                </c:pt>
                <c:pt idx="803">
                  <c:v>562.04999999999995</c:v>
                </c:pt>
                <c:pt idx="804">
                  <c:v>562.04999999999995</c:v>
                </c:pt>
                <c:pt idx="805">
                  <c:v>545.02</c:v>
                </c:pt>
                <c:pt idx="806">
                  <c:v>562.04999999999995</c:v>
                </c:pt>
                <c:pt idx="807">
                  <c:v>545.02</c:v>
                </c:pt>
                <c:pt idx="808">
                  <c:v>562.04999999999995</c:v>
                </c:pt>
                <c:pt idx="809">
                  <c:v>545.02</c:v>
                </c:pt>
                <c:pt idx="810">
                  <c:v>562.04999999999995</c:v>
                </c:pt>
                <c:pt idx="811">
                  <c:v>545.02</c:v>
                </c:pt>
                <c:pt idx="812">
                  <c:v>562.04999999999995</c:v>
                </c:pt>
                <c:pt idx="813">
                  <c:v>545.02</c:v>
                </c:pt>
                <c:pt idx="814">
                  <c:v>562.04999999999995</c:v>
                </c:pt>
                <c:pt idx="815">
                  <c:v>545.02</c:v>
                </c:pt>
                <c:pt idx="816">
                  <c:v>562.04999999999995</c:v>
                </c:pt>
                <c:pt idx="817">
                  <c:v>545.02</c:v>
                </c:pt>
                <c:pt idx="818">
                  <c:v>562.04999999999995</c:v>
                </c:pt>
                <c:pt idx="819">
                  <c:v>545.02</c:v>
                </c:pt>
                <c:pt idx="820">
                  <c:v>562.04999999999995</c:v>
                </c:pt>
                <c:pt idx="821">
                  <c:v>545.02</c:v>
                </c:pt>
                <c:pt idx="822">
                  <c:v>562.04999999999995</c:v>
                </c:pt>
                <c:pt idx="823">
                  <c:v>545.02</c:v>
                </c:pt>
                <c:pt idx="824">
                  <c:v>562.04999999999995</c:v>
                </c:pt>
                <c:pt idx="825">
                  <c:v>545.02</c:v>
                </c:pt>
                <c:pt idx="826">
                  <c:v>562.04999999999995</c:v>
                </c:pt>
                <c:pt idx="827">
                  <c:v>545.02</c:v>
                </c:pt>
                <c:pt idx="828">
                  <c:v>562.04999999999995</c:v>
                </c:pt>
                <c:pt idx="829">
                  <c:v>545.02</c:v>
                </c:pt>
                <c:pt idx="830">
                  <c:v>562.04999999999995</c:v>
                </c:pt>
                <c:pt idx="831">
                  <c:v>562.04999999999995</c:v>
                </c:pt>
                <c:pt idx="832">
                  <c:v>545.02</c:v>
                </c:pt>
                <c:pt idx="833">
                  <c:v>562.04999999999995</c:v>
                </c:pt>
                <c:pt idx="834">
                  <c:v>545.02</c:v>
                </c:pt>
                <c:pt idx="835">
                  <c:v>562.04999999999995</c:v>
                </c:pt>
                <c:pt idx="836">
                  <c:v>545.02</c:v>
                </c:pt>
                <c:pt idx="837">
                  <c:v>562.04999999999995</c:v>
                </c:pt>
                <c:pt idx="838">
                  <c:v>545.02</c:v>
                </c:pt>
                <c:pt idx="839">
                  <c:v>562.04999999999995</c:v>
                </c:pt>
                <c:pt idx="840">
                  <c:v>562.04999999999995</c:v>
                </c:pt>
                <c:pt idx="841">
                  <c:v>545.02</c:v>
                </c:pt>
                <c:pt idx="842">
                  <c:v>562.04999999999995</c:v>
                </c:pt>
                <c:pt idx="843">
                  <c:v>545.02</c:v>
                </c:pt>
                <c:pt idx="844">
                  <c:v>562.04999999999995</c:v>
                </c:pt>
                <c:pt idx="845">
                  <c:v>545.02</c:v>
                </c:pt>
                <c:pt idx="846">
                  <c:v>562.04999999999995</c:v>
                </c:pt>
                <c:pt idx="847">
                  <c:v>562.04999999999995</c:v>
                </c:pt>
                <c:pt idx="848">
                  <c:v>545.02</c:v>
                </c:pt>
                <c:pt idx="849">
                  <c:v>562.04999999999995</c:v>
                </c:pt>
                <c:pt idx="850">
                  <c:v>562.04999999999995</c:v>
                </c:pt>
                <c:pt idx="851">
                  <c:v>545.02</c:v>
                </c:pt>
                <c:pt idx="852">
                  <c:v>562.04999999999995</c:v>
                </c:pt>
                <c:pt idx="853">
                  <c:v>562.04999999999995</c:v>
                </c:pt>
                <c:pt idx="854">
                  <c:v>545.02</c:v>
                </c:pt>
                <c:pt idx="855">
                  <c:v>562.04999999999995</c:v>
                </c:pt>
                <c:pt idx="856">
                  <c:v>562.04999999999995</c:v>
                </c:pt>
                <c:pt idx="857">
                  <c:v>545.02</c:v>
                </c:pt>
                <c:pt idx="858">
                  <c:v>562.04999999999995</c:v>
                </c:pt>
                <c:pt idx="859">
                  <c:v>562.04999999999995</c:v>
                </c:pt>
                <c:pt idx="860">
                  <c:v>545.02</c:v>
                </c:pt>
                <c:pt idx="861">
                  <c:v>562.04999999999995</c:v>
                </c:pt>
                <c:pt idx="862">
                  <c:v>562.04999999999995</c:v>
                </c:pt>
                <c:pt idx="863">
                  <c:v>562.04999999999995</c:v>
                </c:pt>
                <c:pt idx="864">
                  <c:v>545.02</c:v>
                </c:pt>
                <c:pt idx="865">
                  <c:v>562.04999999999995</c:v>
                </c:pt>
                <c:pt idx="866">
                  <c:v>562.04999999999995</c:v>
                </c:pt>
                <c:pt idx="867">
                  <c:v>545.02</c:v>
                </c:pt>
                <c:pt idx="868">
                  <c:v>562.04999999999995</c:v>
                </c:pt>
                <c:pt idx="869">
                  <c:v>545.02</c:v>
                </c:pt>
                <c:pt idx="870">
                  <c:v>562.04999999999995</c:v>
                </c:pt>
                <c:pt idx="871">
                  <c:v>562.04999999999995</c:v>
                </c:pt>
                <c:pt idx="872">
                  <c:v>545.02</c:v>
                </c:pt>
                <c:pt idx="873">
                  <c:v>562.04999999999995</c:v>
                </c:pt>
                <c:pt idx="874">
                  <c:v>545.02</c:v>
                </c:pt>
                <c:pt idx="875">
                  <c:v>562.04999999999995</c:v>
                </c:pt>
                <c:pt idx="876">
                  <c:v>562.04999999999995</c:v>
                </c:pt>
                <c:pt idx="877">
                  <c:v>545.02</c:v>
                </c:pt>
                <c:pt idx="878">
                  <c:v>545.02</c:v>
                </c:pt>
                <c:pt idx="879">
                  <c:v>562.04999999999995</c:v>
                </c:pt>
                <c:pt idx="880">
                  <c:v>545.02</c:v>
                </c:pt>
                <c:pt idx="881">
                  <c:v>545.02</c:v>
                </c:pt>
                <c:pt idx="882">
                  <c:v>545.02</c:v>
                </c:pt>
                <c:pt idx="883">
                  <c:v>562.04999999999995</c:v>
                </c:pt>
                <c:pt idx="884">
                  <c:v>562.04999999999995</c:v>
                </c:pt>
                <c:pt idx="885">
                  <c:v>545.02</c:v>
                </c:pt>
                <c:pt idx="886">
                  <c:v>545.02</c:v>
                </c:pt>
                <c:pt idx="887">
                  <c:v>562.04999999999995</c:v>
                </c:pt>
                <c:pt idx="888">
                  <c:v>545.02</c:v>
                </c:pt>
                <c:pt idx="889">
                  <c:v>545.02</c:v>
                </c:pt>
                <c:pt idx="890">
                  <c:v>562.04999999999995</c:v>
                </c:pt>
                <c:pt idx="891">
                  <c:v>545.02</c:v>
                </c:pt>
                <c:pt idx="892">
                  <c:v>562.04999999999995</c:v>
                </c:pt>
                <c:pt idx="893">
                  <c:v>545.02</c:v>
                </c:pt>
                <c:pt idx="894">
                  <c:v>562.04999999999995</c:v>
                </c:pt>
                <c:pt idx="895">
                  <c:v>418.27</c:v>
                </c:pt>
                <c:pt idx="896">
                  <c:v>0.89</c:v>
                </c:pt>
                <c:pt idx="897">
                  <c:v>0.9</c:v>
                </c:pt>
                <c:pt idx="898">
                  <c:v>0.79</c:v>
                </c:pt>
                <c:pt idx="899">
                  <c:v>1.1100000000000001</c:v>
                </c:pt>
                <c:pt idx="900">
                  <c:v>1.06</c:v>
                </c:pt>
                <c:pt idx="901">
                  <c:v>1.1000000000000001</c:v>
                </c:pt>
                <c:pt idx="902">
                  <c:v>1</c:v>
                </c:pt>
                <c:pt idx="903">
                  <c:v>0.96</c:v>
                </c:pt>
                <c:pt idx="904">
                  <c:v>0.73</c:v>
                </c:pt>
                <c:pt idx="905">
                  <c:v>0.68</c:v>
                </c:pt>
                <c:pt idx="906">
                  <c:v>0.55000000000000004</c:v>
                </c:pt>
                <c:pt idx="907">
                  <c:v>0.61</c:v>
                </c:pt>
                <c:pt idx="908">
                  <c:v>0.5</c:v>
                </c:pt>
                <c:pt idx="909">
                  <c:v>0.57999999999999996</c:v>
                </c:pt>
                <c:pt idx="910">
                  <c:v>0.51</c:v>
                </c:pt>
                <c:pt idx="911">
                  <c:v>0.54</c:v>
                </c:pt>
                <c:pt idx="912">
                  <c:v>0.55000000000000004</c:v>
                </c:pt>
                <c:pt idx="913">
                  <c:v>0.65</c:v>
                </c:pt>
                <c:pt idx="914">
                  <c:v>0.51</c:v>
                </c:pt>
                <c:pt idx="915">
                  <c:v>0.57999999999999996</c:v>
                </c:pt>
                <c:pt idx="916">
                  <c:v>0.47</c:v>
                </c:pt>
                <c:pt idx="917">
                  <c:v>0.7</c:v>
                </c:pt>
                <c:pt idx="918">
                  <c:v>0.7</c:v>
                </c:pt>
                <c:pt idx="919">
                  <c:v>0.64</c:v>
                </c:pt>
                <c:pt idx="920">
                  <c:v>0.79</c:v>
                </c:pt>
                <c:pt idx="921">
                  <c:v>0.62</c:v>
                </c:pt>
                <c:pt idx="922">
                  <c:v>0.71</c:v>
                </c:pt>
                <c:pt idx="923">
                  <c:v>0.61</c:v>
                </c:pt>
                <c:pt idx="924">
                  <c:v>0.64</c:v>
                </c:pt>
                <c:pt idx="925">
                  <c:v>0.92</c:v>
                </c:pt>
                <c:pt idx="926">
                  <c:v>0.78</c:v>
                </c:pt>
                <c:pt idx="927">
                  <c:v>0.87</c:v>
                </c:pt>
                <c:pt idx="928">
                  <c:v>0.92</c:v>
                </c:pt>
                <c:pt idx="929">
                  <c:v>0.98</c:v>
                </c:pt>
                <c:pt idx="930">
                  <c:v>1.07</c:v>
                </c:pt>
                <c:pt idx="931">
                  <c:v>1.03</c:v>
                </c:pt>
                <c:pt idx="932">
                  <c:v>1.01</c:v>
                </c:pt>
                <c:pt idx="933">
                  <c:v>1.0900000000000001</c:v>
                </c:pt>
                <c:pt idx="934">
                  <c:v>1.17</c:v>
                </c:pt>
                <c:pt idx="935">
                  <c:v>1.27</c:v>
                </c:pt>
                <c:pt idx="936">
                  <c:v>1.1499999999999999</c:v>
                </c:pt>
                <c:pt idx="937">
                  <c:v>1.08</c:v>
                </c:pt>
                <c:pt idx="938">
                  <c:v>1.08</c:v>
                </c:pt>
                <c:pt idx="939">
                  <c:v>1.05</c:v>
                </c:pt>
                <c:pt idx="940">
                  <c:v>0.99</c:v>
                </c:pt>
                <c:pt idx="941">
                  <c:v>1.52</c:v>
                </c:pt>
                <c:pt idx="942">
                  <c:v>19.010000000000002</c:v>
                </c:pt>
                <c:pt idx="943">
                  <c:v>23.3</c:v>
                </c:pt>
                <c:pt idx="944">
                  <c:v>24.3</c:v>
                </c:pt>
                <c:pt idx="945">
                  <c:v>23.51</c:v>
                </c:pt>
                <c:pt idx="946">
                  <c:v>23.54</c:v>
                </c:pt>
                <c:pt idx="947">
                  <c:v>26.45</c:v>
                </c:pt>
                <c:pt idx="948">
                  <c:v>24.98</c:v>
                </c:pt>
                <c:pt idx="949">
                  <c:v>24.37</c:v>
                </c:pt>
                <c:pt idx="950">
                  <c:v>23.24</c:v>
                </c:pt>
                <c:pt idx="951">
                  <c:v>23.24</c:v>
                </c:pt>
                <c:pt idx="952">
                  <c:v>22.88</c:v>
                </c:pt>
                <c:pt idx="953">
                  <c:v>22.59</c:v>
                </c:pt>
                <c:pt idx="954">
                  <c:v>22.31</c:v>
                </c:pt>
                <c:pt idx="955">
                  <c:v>22.1</c:v>
                </c:pt>
                <c:pt idx="956">
                  <c:v>21.99</c:v>
                </c:pt>
                <c:pt idx="957">
                  <c:v>22.91</c:v>
                </c:pt>
                <c:pt idx="958">
                  <c:v>22.2</c:v>
                </c:pt>
                <c:pt idx="959">
                  <c:v>22.48</c:v>
                </c:pt>
                <c:pt idx="960">
                  <c:v>20.12</c:v>
                </c:pt>
                <c:pt idx="961">
                  <c:v>19.899999999999999</c:v>
                </c:pt>
                <c:pt idx="962">
                  <c:v>21.46</c:v>
                </c:pt>
                <c:pt idx="963">
                  <c:v>20.91</c:v>
                </c:pt>
                <c:pt idx="964">
                  <c:v>20.51</c:v>
                </c:pt>
                <c:pt idx="965">
                  <c:v>20.23</c:v>
                </c:pt>
                <c:pt idx="966">
                  <c:v>20.41</c:v>
                </c:pt>
                <c:pt idx="967">
                  <c:v>21.57</c:v>
                </c:pt>
                <c:pt idx="968">
                  <c:v>21.72</c:v>
                </c:pt>
                <c:pt idx="969">
                  <c:v>22.48</c:v>
                </c:pt>
                <c:pt idx="970">
                  <c:v>21.75</c:v>
                </c:pt>
                <c:pt idx="971">
                  <c:v>21.09</c:v>
                </c:pt>
                <c:pt idx="972">
                  <c:v>21.18</c:v>
                </c:pt>
                <c:pt idx="973">
                  <c:v>23.12</c:v>
                </c:pt>
                <c:pt idx="974">
                  <c:v>21.41</c:v>
                </c:pt>
                <c:pt idx="975">
                  <c:v>21.93</c:v>
                </c:pt>
                <c:pt idx="976">
                  <c:v>21.75</c:v>
                </c:pt>
                <c:pt idx="977">
                  <c:v>21.36</c:v>
                </c:pt>
                <c:pt idx="978">
                  <c:v>21.01</c:v>
                </c:pt>
                <c:pt idx="979">
                  <c:v>21.23</c:v>
                </c:pt>
                <c:pt idx="980">
                  <c:v>19.68</c:v>
                </c:pt>
                <c:pt idx="981">
                  <c:v>19.190000000000001</c:v>
                </c:pt>
                <c:pt idx="982">
                  <c:v>17.989999999999998</c:v>
                </c:pt>
                <c:pt idx="983">
                  <c:v>18.04</c:v>
                </c:pt>
                <c:pt idx="984">
                  <c:v>18.32</c:v>
                </c:pt>
                <c:pt idx="985">
                  <c:v>17.62</c:v>
                </c:pt>
                <c:pt idx="986">
                  <c:v>16.87</c:v>
                </c:pt>
                <c:pt idx="987">
                  <c:v>17.13</c:v>
                </c:pt>
                <c:pt idx="988">
                  <c:v>17.16</c:v>
                </c:pt>
                <c:pt idx="989">
                  <c:v>16.16</c:v>
                </c:pt>
                <c:pt idx="990">
                  <c:v>13.65</c:v>
                </c:pt>
                <c:pt idx="991">
                  <c:v>12.8</c:v>
                </c:pt>
                <c:pt idx="992">
                  <c:v>12.51</c:v>
                </c:pt>
                <c:pt idx="993">
                  <c:v>12.44</c:v>
                </c:pt>
                <c:pt idx="994">
                  <c:v>12.56</c:v>
                </c:pt>
                <c:pt idx="995">
                  <c:v>11.69</c:v>
                </c:pt>
                <c:pt idx="996">
                  <c:v>12.3</c:v>
                </c:pt>
                <c:pt idx="997">
                  <c:v>9.75</c:v>
                </c:pt>
                <c:pt idx="998">
                  <c:v>9.33</c:v>
                </c:pt>
                <c:pt idx="999">
                  <c:v>9.14</c:v>
                </c:pt>
                <c:pt idx="1000">
                  <c:v>8.2799999999999994</c:v>
                </c:pt>
                <c:pt idx="1001">
                  <c:v>7.86</c:v>
                </c:pt>
                <c:pt idx="1002">
                  <c:v>7.68</c:v>
                </c:pt>
                <c:pt idx="1003">
                  <c:v>7.97</c:v>
                </c:pt>
                <c:pt idx="1004">
                  <c:v>7.52</c:v>
                </c:pt>
                <c:pt idx="1005">
                  <c:v>7.6</c:v>
                </c:pt>
                <c:pt idx="1006">
                  <c:v>6.34</c:v>
                </c:pt>
                <c:pt idx="1007">
                  <c:v>5.77</c:v>
                </c:pt>
                <c:pt idx="1008">
                  <c:v>4.8899999999999997</c:v>
                </c:pt>
                <c:pt idx="1009">
                  <c:v>4.7300000000000004</c:v>
                </c:pt>
                <c:pt idx="1010">
                  <c:v>4.3</c:v>
                </c:pt>
                <c:pt idx="1011">
                  <c:v>4.08</c:v>
                </c:pt>
                <c:pt idx="1012">
                  <c:v>4.0999999999999996</c:v>
                </c:pt>
                <c:pt idx="1013">
                  <c:v>4.07</c:v>
                </c:pt>
                <c:pt idx="1014">
                  <c:v>4.09</c:v>
                </c:pt>
                <c:pt idx="1015">
                  <c:v>3.24</c:v>
                </c:pt>
                <c:pt idx="1016">
                  <c:v>2.81</c:v>
                </c:pt>
                <c:pt idx="1017">
                  <c:v>2.35</c:v>
                </c:pt>
                <c:pt idx="1018">
                  <c:v>2.59</c:v>
                </c:pt>
                <c:pt idx="1019">
                  <c:v>2.5499999999999998</c:v>
                </c:pt>
                <c:pt idx="1020">
                  <c:v>2.5</c:v>
                </c:pt>
                <c:pt idx="1021">
                  <c:v>2.4300000000000002</c:v>
                </c:pt>
                <c:pt idx="1022">
                  <c:v>2.12</c:v>
                </c:pt>
                <c:pt idx="1023">
                  <c:v>5.3</c:v>
                </c:pt>
                <c:pt idx="1024">
                  <c:v>473.31</c:v>
                </c:pt>
                <c:pt idx="1025">
                  <c:v>473.31</c:v>
                </c:pt>
                <c:pt idx="1026">
                  <c:v>461.17</c:v>
                </c:pt>
                <c:pt idx="1027">
                  <c:v>473.31</c:v>
                </c:pt>
                <c:pt idx="1028">
                  <c:v>499.6</c:v>
                </c:pt>
                <c:pt idx="1029">
                  <c:v>449.64</c:v>
                </c:pt>
                <c:pt idx="1030">
                  <c:v>390.99</c:v>
                </c:pt>
                <c:pt idx="1031">
                  <c:v>359.71</c:v>
                </c:pt>
                <c:pt idx="1032">
                  <c:v>352.66</c:v>
                </c:pt>
                <c:pt idx="1033">
                  <c:v>345.88</c:v>
                </c:pt>
                <c:pt idx="1034">
                  <c:v>299.76</c:v>
                </c:pt>
                <c:pt idx="1035">
                  <c:v>352.66</c:v>
                </c:pt>
                <c:pt idx="1036">
                  <c:v>418.27</c:v>
                </c:pt>
                <c:pt idx="1037">
                  <c:v>418.27</c:v>
                </c:pt>
                <c:pt idx="1038">
                  <c:v>418.27</c:v>
                </c:pt>
                <c:pt idx="1039">
                  <c:v>418.27</c:v>
                </c:pt>
                <c:pt idx="1040">
                  <c:v>418.27</c:v>
                </c:pt>
                <c:pt idx="1041">
                  <c:v>3.02</c:v>
                </c:pt>
                <c:pt idx="1042">
                  <c:v>0.94</c:v>
                </c:pt>
                <c:pt idx="1043">
                  <c:v>1.08</c:v>
                </c:pt>
                <c:pt idx="1044">
                  <c:v>1.08</c:v>
                </c:pt>
                <c:pt idx="1045">
                  <c:v>1.18</c:v>
                </c:pt>
                <c:pt idx="1046">
                  <c:v>0.96</c:v>
                </c:pt>
                <c:pt idx="1047">
                  <c:v>0.99</c:v>
                </c:pt>
                <c:pt idx="1048">
                  <c:v>0.92</c:v>
                </c:pt>
                <c:pt idx="1049">
                  <c:v>0.83</c:v>
                </c:pt>
                <c:pt idx="1050">
                  <c:v>0.82</c:v>
                </c:pt>
                <c:pt idx="1051">
                  <c:v>0.68</c:v>
                </c:pt>
                <c:pt idx="1052">
                  <c:v>0.8</c:v>
                </c:pt>
                <c:pt idx="1053">
                  <c:v>0.65</c:v>
                </c:pt>
                <c:pt idx="1054">
                  <c:v>0.57999999999999996</c:v>
                </c:pt>
                <c:pt idx="1055">
                  <c:v>0.53</c:v>
                </c:pt>
                <c:pt idx="1056">
                  <c:v>0.6</c:v>
                </c:pt>
                <c:pt idx="1057">
                  <c:v>1.4</c:v>
                </c:pt>
                <c:pt idx="1058">
                  <c:v>209.14</c:v>
                </c:pt>
                <c:pt idx="1059">
                  <c:v>197.64</c:v>
                </c:pt>
                <c:pt idx="1060">
                  <c:v>187.35</c:v>
                </c:pt>
                <c:pt idx="1061">
                  <c:v>227.67</c:v>
                </c:pt>
                <c:pt idx="1062">
                  <c:v>321.17</c:v>
                </c:pt>
                <c:pt idx="1063">
                  <c:v>304.83999999999997</c:v>
                </c:pt>
                <c:pt idx="1064">
                  <c:v>304.83999999999997</c:v>
                </c:pt>
                <c:pt idx="1065">
                  <c:v>294.85000000000002</c:v>
                </c:pt>
                <c:pt idx="1066">
                  <c:v>290.08999999999997</c:v>
                </c:pt>
                <c:pt idx="1067">
                  <c:v>281.02999999999997</c:v>
                </c:pt>
                <c:pt idx="1068">
                  <c:v>281.02999999999997</c:v>
                </c:pt>
                <c:pt idx="1069">
                  <c:v>272.51</c:v>
                </c:pt>
                <c:pt idx="1070">
                  <c:v>268.44</c:v>
                </c:pt>
                <c:pt idx="1071">
                  <c:v>264.49</c:v>
                </c:pt>
                <c:pt idx="1072">
                  <c:v>264.49</c:v>
                </c:pt>
                <c:pt idx="1073">
                  <c:v>256.94</c:v>
                </c:pt>
                <c:pt idx="1074">
                  <c:v>253.32</c:v>
                </c:pt>
                <c:pt idx="1075">
                  <c:v>249.8</c:v>
                </c:pt>
                <c:pt idx="1076">
                  <c:v>249.8</c:v>
                </c:pt>
                <c:pt idx="1077">
                  <c:v>243.05</c:v>
                </c:pt>
                <c:pt idx="1078">
                  <c:v>246.38</c:v>
                </c:pt>
                <c:pt idx="1079">
                  <c:v>236.65</c:v>
                </c:pt>
                <c:pt idx="1080">
                  <c:v>236.65</c:v>
                </c:pt>
                <c:pt idx="1081">
                  <c:v>104.57</c:v>
                </c:pt>
                <c:pt idx="1082">
                  <c:v>52.59</c:v>
                </c:pt>
                <c:pt idx="1083">
                  <c:v>46.47</c:v>
                </c:pt>
                <c:pt idx="1084">
                  <c:v>38.020000000000003</c:v>
                </c:pt>
                <c:pt idx="1085">
                  <c:v>36.56</c:v>
                </c:pt>
                <c:pt idx="1086">
                  <c:v>36.04</c:v>
                </c:pt>
                <c:pt idx="1087">
                  <c:v>36.409999999999997</c:v>
                </c:pt>
                <c:pt idx="1088">
                  <c:v>35.69</c:v>
                </c:pt>
                <c:pt idx="1089">
                  <c:v>35.9</c:v>
                </c:pt>
                <c:pt idx="1090">
                  <c:v>37.159999999999997</c:v>
                </c:pt>
                <c:pt idx="1091">
                  <c:v>34</c:v>
                </c:pt>
                <c:pt idx="1092">
                  <c:v>33.74</c:v>
                </c:pt>
                <c:pt idx="1093">
                  <c:v>32.409999999999997</c:v>
                </c:pt>
                <c:pt idx="1094">
                  <c:v>33.06</c:v>
                </c:pt>
                <c:pt idx="1095">
                  <c:v>32.700000000000003</c:v>
                </c:pt>
                <c:pt idx="1096">
                  <c:v>31.12</c:v>
                </c:pt>
                <c:pt idx="1097">
                  <c:v>30.13</c:v>
                </c:pt>
                <c:pt idx="1098">
                  <c:v>27.67</c:v>
                </c:pt>
                <c:pt idx="1099">
                  <c:v>28.01</c:v>
                </c:pt>
                <c:pt idx="1100">
                  <c:v>27.38</c:v>
                </c:pt>
                <c:pt idx="1101">
                  <c:v>27.38</c:v>
                </c:pt>
                <c:pt idx="1102">
                  <c:v>26.76</c:v>
                </c:pt>
                <c:pt idx="1103">
                  <c:v>25.99</c:v>
                </c:pt>
                <c:pt idx="1104">
                  <c:v>25.37</c:v>
                </c:pt>
                <c:pt idx="1105">
                  <c:v>22.8</c:v>
                </c:pt>
                <c:pt idx="1106">
                  <c:v>23.3</c:v>
                </c:pt>
                <c:pt idx="1107">
                  <c:v>23.3</c:v>
                </c:pt>
                <c:pt idx="1108">
                  <c:v>21.72</c:v>
                </c:pt>
                <c:pt idx="1109">
                  <c:v>21.72</c:v>
                </c:pt>
                <c:pt idx="1110">
                  <c:v>22.34</c:v>
                </c:pt>
                <c:pt idx="1111">
                  <c:v>21.46</c:v>
                </c:pt>
                <c:pt idx="1112">
                  <c:v>21.59</c:v>
                </c:pt>
                <c:pt idx="1113">
                  <c:v>21.13</c:v>
                </c:pt>
                <c:pt idx="1114">
                  <c:v>19.79</c:v>
                </c:pt>
                <c:pt idx="1115">
                  <c:v>18.850000000000001</c:v>
                </c:pt>
                <c:pt idx="1116">
                  <c:v>15.75</c:v>
                </c:pt>
                <c:pt idx="1117">
                  <c:v>16.61</c:v>
                </c:pt>
                <c:pt idx="1118">
                  <c:v>15</c:v>
                </c:pt>
                <c:pt idx="1119">
                  <c:v>16.23</c:v>
                </c:pt>
                <c:pt idx="1120">
                  <c:v>16.02</c:v>
                </c:pt>
                <c:pt idx="1121">
                  <c:v>15.83</c:v>
                </c:pt>
                <c:pt idx="1122">
                  <c:v>15.57</c:v>
                </c:pt>
                <c:pt idx="1123">
                  <c:v>14.43</c:v>
                </c:pt>
                <c:pt idx="1124">
                  <c:v>13.68</c:v>
                </c:pt>
                <c:pt idx="1125">
                  <c:v>13.39</c:v>
                </c:pt>
                <c:pt idx="1126">
                  <c:v>13.08</c:v>
                </c:pt>
                <c:pt idx="1127">
                  <c:v>11.96</c:v>
                </c:pt>
                <c:pt idx="1128">
                  <c:v>11.55</c:v>
                </c:pt>
                <c:pt idx="1129">
                  <c:v>11.88</c:v>
                </c:pt>
                <c:pt idx="1130">
                  <c:v>11.01</c:v>
                </c:pt>
                <c:pt idx="1131">
                  <c:v>11.84</c:v>
                </c:pt>
                <c:pt idx="1132">
                  <c:v>10.81</c:v>
                </c:pt>
                <c:pt idx="1133">
                  <c:v>11.15</c:v>
                </c:pt>
                <c:pt idx="1134">
                  <c:v>10.43</c:v>
                </c:pt>
                <c:pt idx="1135">
                  <c:v>9.1999999999999993</c:v>
                </c:pt>
                <c:pt idx="1136">
                  <c:v>9.35</c:v>
                </c:pt>
                <c:pt idx="1137">
                  <c:v>9.08</c:v>
                </c:pt>
                <c:pt idx="1138">
                  <c:v>9.18</c:v>
                </c:pt>
                <c:pt idx="1139">
                  <c:v>9.1300000000000008</c:v>
                </c:pt>
                <c:pt idx="1140">
                  <c:v>8.17</c:v>
                </c:pt>
                <c:pt idx="1141">
                  <c:v>7.35</c:v>
                </c:pt>
                <c:pt idx="1142">
                  <c:v>7.65</c:v>
                </c:pt>
                <c:pt idx="1143">
                  <c:v>7.43</c:v>
                </c:pt>
                <c:pt idx="1144">
                  <c:v>7.23</c:v>
                </c:pt>
                <c:pt idx="1145">
                  <c:v>6.05</c:v>
                </c:pt>
                <c:pt idx="1146">
                  <c:v>5.99</c:v>
                </c:pt>
                <c:pt idx="1147">
                  <c:v>5.74</c:v>
                </c:pt>
                <c:pt idx="1148">
                  <c:v>5.68</c:v>
                </c:pt>
                <c:pt idx="1149">
                  <c:v>5.48</c:v>
                </c:pt>
                <c:pt idx="1150">
                  <c:v>5.6</c:v>
                </c:pt>
                <c:pt idx="1151">
                  <c:v>5.46</c:v>
                </c:pt>
                <c:pt idx="1152">
                  <c:v>5.4</c:v>
                </c:pt>
                <c:pt idx="1153">
                  <c:v>3.91</c:v>
                </c:pt>
                <c:pt idx="1154">
                  <c:v>3.99</c:v>
                </c:pt>
                <c:pt idx="1155">
                  <c:v>3.89</c:v>
                </c:pt>
                <c:pt idx="1156">
                  <c:v>3.85</c:v>
                </c:pt>
                <c:pt idx="1157">
                  <c:v>3.75</c:v>
                </c:pt>
                <c:pt idx="1158">
                  <c:v>3.6</c:v>
                </c:pt>
                <c:pt idx="1159">
                  <c:v>2.83</c:v>
                </c:pt>
                <c:pt idx="1160">
                  <c:v>2.7</c:v>
                </c:pt>
                <c:pt idx="1161">
                  <c:v>2.57</c:v>
                </c:pt>
                <c:pt idx="1162">
                  <c:v>2.5</c:v>
                </c:pt>
                <c:pt idx="1163">
                  <c:v>2.57</c:v>
                </c:pt>
                <c:pt idx="1164">
                  <c:v>2.5099999999999998</c:v>
                </c:pt>
                <c:pt idx="1165">
                  <c:v>2.63</c:v>
                </c:pt>
                <c:pt idx="1166">
                  <c:v>2.5</c:v>
                </c:pt>
                <c:pt idx="1167">
                  <c:v>2.19</c:v>
                </c:pt>
                <c:pt idx="1168">
                  <c:v>1.71</c:v>
                </c:pt>
                <c:pt idx="1169">
                  <c:v>1.71</c:v>
                </c:pt>
                <c:pt idx="1170">
                  <c:v>1.61</c:v>
                </c:pt>
                <c:pt idx="1171">
                  <c:v>1.69</c:v>
                </c:pt>
                <c:pt idx="1172">
                  <c:v>1.58</c:v>
                </c:pt>
                <c:pt idx="1173">
                  <c:v>1.23</c:v>
                </c:pt>
                <c:pt idx="1174">
                  <c:v>1.1499999999999999</c:v>
                </c:pt>
                <c:pt idx="1175">
                  <c:v>1.1200000000000001</c:v>
                </c:pt>
                <c:pt idx="1176">
                  <c:v>1.1200000000000001</c:v>
                </c:pt>
                <c:pt idx="1177">
                  <c:v>1.07</c:v>
                </c:pt>
                <c:pt idx="1178">
                  <c:v>1.1499999999999999</c:v>
                </c:pt>
                <c:pt idx="1179">
                  <c:v>3.65</c:v>
                </c:pt>
                <c:pt idx="1180">
                  <c:v>17.34</c:v>
                </c:pt>
                <c:pt idx="1181">
                  <c:v>17</c:v>
                </c:pt>
                <c:pt idx="1182">
                  <c:v>16.170000000000002</c:v>
                </c:pt>
                <c:pt idx="1183">
                  <c:v>16.98</c:v>
                </c:pt>
                <c:pt idx="1184">
                  <c:v>16.37</c:v>
                </c:pt>
                <c:pt idx="1185">
                  <c:v>16.75</c:v>
                </c:pt>
                <c:pt idx="1186">
                  <c:v>16.29</c:v>
                </c:pt>
                <c:pt idx="1187">
                  <c:v>16.190000000000001</c:v>
                </c:pt>
                <c:pt idx="1188">
                  <c:v>15.69</c:v>
                </c:pt>
                <c:pt idx="1189">
                  <c:v>16.100000000000001</c:v>
                </c:pt>
                <c:pt idx="1190">
                  <c:v>15.65</c:v>
                </c:pt>
                <c:pt idx="1191">
                  <c:v>15.46</c:v>
                </c:pt>
                <c:pt idx="1192">
                  <c:v>15.43</c:v>
                </c:pt>
                <c:pt idx="1193">
                  <c:v>15.53</c:v>
                </c:pt>
                <c:pt idx="1194">
                  <c:v>14.96</c:v>
                </c:pt>
                <c:pt idx="1195">
                  <c:v>15.16</c:v>
                </c:pt>
                <c:pt idx="1196">
                  <c:v>14.66</c:v>
                </c:pt>
                <c:pt idx="1197">
                  <c:v>14.8</c:v>
                </c:pt>
                <c:pt idx="1198">
                  <c:v>14.25</c:v>
                </c:pt>
                <c:pt idx="1199">
                  <c:v>14.73</c:v>
                </c:pt>
                <c:pt idx="1200">
                  <c:v>13.78</c:v>
                </c:pt>
                <c:pt idx="1201">
                  <c:v>14.06</c:v>
                </c:pt>
                <c:pt idx="1202">
                  <c:v>13.76</c:v>
                </c:pt>
                <c:pt idx="1203">
                  <c:v>13.75</c:v>
                </c:pt>
                <c:pt idx="1204">
                  <c:v>13.28</c:v>
                </c:pt>
                <c:pt idx="1205">
                  <c:v>12.62</c:v>
                </c:pt>
                <c:pt idx="1206">
                  <c:v>12.65</c:v>
                </c:pt>
                <c:pt idx="1207">
                  <c:v>11.94</c:v>
                </c:pt>
                <c:pt idx="1208">
                  <c:v>12.05</c:v>
                </c:pt>
                <c:pt idx="1209">
                  <c:v>11.85</c:v>
                </c:pt>
                <c:pt idx="1210">
                  <c:v>11.87</c:v>
                </c:pt>
                <c:pt idx="1211">
                  <c:v>11.57</c:v>
                </c:pt>
                <c:pt idx="1212">
                  <c:v>11.57</c:v>
                </c:pt>
                <c:pt idx="1213">
                  <c:v>11.27</c:v>
                </c:pt>
                <c:pt idx="1214">
                  <c:v>11.07</c:v>
                </c:pt>
                <c:pt idx="1215">
                  <c:v>10.98</c:v>
                </c:pt>
                <c:pt idx="1216">
                  <c:v>10.43</c:v>
                </c:pt>
                <c:pt idx="1217">
                  <c:v>9.89</c:v>
                </c:pt>
                <c:pt idx="1218">
                  <c:v>9.73</c:v>
                </c:pt>
                <c:pt idx="1219">
                  <c:v>9.2799999999999994</c:v>
                </c:pt>
                <c:pt idx="1220">
                  <c:v>9.32</c:v>
                </c:pt>
                <c:pt idx="1221">
                  <c:v>9.0399999999999991</c:v>
                </c:pt>
                <c:pt idx="1222">
                  <c:v>9.2200000000000006</c:v>
                </c:pt>
                <c:pt idx="1223">
                  <c:v>9.0399999999999991</c:v>
                </c:pt>
                <c:pt idx="1224">
                  <c:v>8.68</c:v>
                </c:pt>
                <c:pt idx="1225">
                  <c:v>8.56</c:v>
                </c:pt>
                <c:pt idx="1226">
                  <c:v>8.4499999999999993</c:v>
                </c:pt>
                <c:pt idx="1227">
                  <c:v>8.1199999999999992</c:v>
                </c:pt>
                <c:pt idx="1228">
                  <c:v>7.92</c:v>
                </c:pt>
                <c:pt idx="1229">
                  <c:v>7.73</c:v>
                </c:pt>
                <c:pt idx="1230">
                  <c:v>7.9</c:v>
                </c:pt>
                <c:pt idx="1231">
                  <c:v>7.61</c:v>
                </c:pt>
                <c:pt idx="1232">
                  <c:v>7.66</c:v>
                </c:pt>
                <c:pt idx="1233">
                  <c:v>7.3</c:v>
                </c:pt>
                <c:pt idx="1234">
                  <c:v>7.38</c:v>
                </c:pt>
                <c:pt idx="1235">
                  <c:v>6.91</c:v>
                </c:pt>
                <c:pt idx="1236">
                  <c:v>6.43</c:v>
                </c:pt>
                <c:pt idx="1237">
                  <c:v>5.73</c:v>
                </c:pt>
                <c:pt idx="1238">
                  <c:v>5.88</c:v>
                </c:pt>
                <c:pt idx="1239">
                  <c:v>5.75</c:v>
                </c:pt>
                <c:pt idx="1240">
                  <c:v>5.64</c:v>
                </c:pt>
                <c:pt idx="1241">
                  <c:v>5.51</c:v>
                </c:pt>
                <c:pt idx="1242">
                  <c:v>5.4</c:v>
                </c:pt>
                <c:pt idx="1243">
                  <c:v>5.73</c:v>
                </c:pt>
                <c:pt idx="1244">
                  <c:v>249.8</c:v>
                </c:pt>
                <c:pt idx="1245">
                  <c:v>227.67</c:v>
                </c:pt>
                <c:pt idx="1246">
                  <c:v>236.65</c:v>
                </c:pt>
                <c:pt idx="1247">
                  <c:v>233.58</c:v>
                </c:pt>
                <c:pt idx="1248">
                  <c:v>233.58</c:v>
                </c:pt>
                <c:pt idx="1249">
                  <c:v>230.58</c:v>
                </c:pt>
                <c:pt idx="1250">
                  <c:v>230.58</c:v>
                </c:pt>
                <c:pt idx="1251">
                  <c:v>230.58</c:v>
                </c:pt>
                <c:pt idx="1252">
                  <c:v>230.58</c:v>
                </c:pt>
                <c:pt idx="1253">
                  <c:v>227.67</c:v>
                </c:pt>
                <c:pt idx="1254">
                  <c:v>227.67</c:v>
                </c:pt>
                <c:pt idx="1255">
                  <c:v>230.58</c:v>
                </c:pt>
                <c:pt idx="1256">
                  <c:v>227.67</c:v>
                </c:pt>
                <c:pt idx="1257">
                  <c:v>230.58</c:v>
                </c:pt>
                <c:pt idx="1258">
                  <c:v>227.67</c:v>
                </c:pt>
                <c:pt idx="1259">
                  <c:v>224.82</c:v>
                </c:pt>
                <c:pt idx="1260">
                  <c:v>227.67</c:v>
                </c:pt>
                <c:pt idx="1261">
                  <c:v>227.67</c:v>
                </c:pt>
                <c:pt idx="1262">
                  <c:v>227.67</c:v>
                </c:pt>
                <c:pt idx="1263">
                  <c:v>227.67</c:v>
                </c:pt>
                <c:pt idx="1264">
                  <c:v>224.82</c:v>
                </c:pt>
                <c:pt idx="1265">
                  <c:v>227.67</c:v>
                </c:pt>
                <c:pt idx="1266">
                  <c:v>224.82</c:v>
                </c:pt>
                <c:pt idx="1267">
                  <c:v>224.82</c:v>
                </c:pt>
                <c:pt idx="1268">
                  <c:v>227.67</c:v>
                </c:pt>
                <c:pt idx="1269">
                  <c:v>227.67</c:v>
                </c:pt>
                <c:pt idx="1270">
                  <c:v>224.82</c:v>
                </c:pt>
                <c:pt idx="1271">
                  <c:v>224.82</c:v>
                </c:pt>
                <c:pt idx="1272">
                  <c:v>227.67</c:v>
                </c:pt>
                <c:pt idx="1273">
                  <c:v>224.82</c:v>
                </c:pt>
                <c:pt idx="1274">
                  <c:v>222.04</c:v>
                </c:pt>
                <c:pt idx="1275">
                  <c:v>233.58</c:v>
                </c:pt>
                <c:pt idx="1276">
                  <c:v>214.11</c:v>
                </c:pt>
                <c:pt idx="1277">
                  <c:v>9.1300000000000008</c:v>
                </c:pt>
                <c:pt idx="1278">
                  <c:v>29.48</c:v>
                </c:pt>
                <c:pt idx="1279">
                  <c:v>24.64</c:v>
                </c:pt>
                <c:pt idx="1280">
                  <c:v>21.44</c:v>
                </c:pt>
                <c:pt idx="1281">
                  <c:v>19.239999999999998</c:v>
                </c:pt>
                <c:pt idx="1282">
                  <c:v>19.22</c:v>
                </c:pt>
                <c:pt idx="1283">
                  <c:v>19.61</c:v>
                </c:pt>
                <c:pt idx="1284">
                  <c:v>19.760000000000002</c:v>
                </c:pt>
                <c:pt idx="1285">
                  <c:v>18.87</c:v>
                </c:pt>
                <c:pt idx="1286">
                  <c:v>18.39</c:v>
                </c:pt>
                <c:pt idx="1287">
                  <c:v>17.21</c:v>
                </c:pt>
                <c:pt idx="1288">
                  <c:v>16.29</c:v>
                </c:pt>
                <c:pt idx="1289">
                  <c:v>16.309999999999999</c:v>
                </c:pt>
                <c:pt idx="1290">
                  <c:v>14.56</c:v>
                </c:pt>
                <c:pt idx="1291">
                  <c:v>14.49</c:v>
                </c:pt>
                <c:pt idx="1292">
                  <c:v>13.88</c:v>
                </c:pt>
                <c:pt idx="1293">
                  <c:v>13.81</c:v>
                </c:pt>
                <c:pt idx="1294">
                  <c:v>13.19</c:v>
                </c:pt>
                <c:pt idx="1295">
                  <c:v>13.52</c:v>
                </c:pt>
                <c:pt idx="1296">
                  <c:v>12.82</c:v>
                </c:pt>
                <c:pt idx="1297">
                  <c:v>12.07</c:v>
                </c:pt>
                <c:pt idx="1298">
                  <c:v>12.34</c:v>
                </c:pt>
                <c:pt idx="1299">
                  <c:v>10.43</c:v>
                </c:pt>
                <c:pt idx="1300">
                  <c:v>10.74</c:v>
                </c:pt>
                <c:pt idx="1301">
                  <c:v>9.76</c:v>
                </c:pt>
                <c:pt idx="1302">
                  <c:v>10.23</c:v>
                </c:pt>
                <c:pt idx="1303">
                  <c:v>9.77</c:v>
                </c:pt>
                <c:pt idx="1304">
                  <c:v>9.18</c:v>
                </c:pt>
                <c:pt idx="1305">
                  <c:v>8.66</c:v>
                </c:pt>
                <c:pt idx="1306">
                  <c:v>8.15</c:v>
                </c:pt>
                <c:pt idx="1307">
                  <c:v>8.5</c:v>
                </c:pt>
                <c:pt idx="1308">
                  <c:v>7.67</c:v>
                </c:pt>
                <c:pt idx="1309">
                  <c:v>7.13</c:v>
                </c:pt>
                <c:pt idx="1310">
                  <c:v>7.11</c:v>
                </c:pt>
                <c:pt idx="1311">
                  <c:v>6.92</c:v>
                </c:pt>
                <c:pt idx="1312">
                  <c:v>6.06</c:v>
                </c:pt>
                <c:pt idx="1313">
                  <c:v>5.1100000000000003</c:v>
                </c:pt>
                <c:pt idx="1314">
                  <c:v>5.18</c:v>
                </c:pt>
                <c:pt idx="1315">
                  <c:v>4.9400000000000004</c:v>
                </c:pt>
                <c:pt idx="1316">
                  <c:v>4.8499999999999996</c:v>
                </c:pt>
                <c:pt idx="1317">
                  <c:v>4.76</c:v>
                </c:pt>
                <c:pt idx="1318">
                  <c:v>4.9000000000000004</c:v>
                </c:pt>
                <c:pt idx="1319">
                  <c:v>4.3099999999999996</c:v>
                </c:pt>
                <c:pt idx="1320">
                  <c:v>3.85</c:v>
                </c:pt>
                <c:pt idx="1321">
                  <c:v>3.91</c:v>
                </c:pt>
                <c:pt idx="1322">
                  <c:v>3.81</c:v>
                </c:pt>
                <c:pt idx="1323">
                  <c:v>3.69</c:v>
                </c:pt>
                <c:pt idx="1324">
                  <c:v>3.79</c:v>
                </c:pt>
                <c:pt idx="1325">
                  <c:v>3.29</c:v>
                </c:pt>
                <c:pt idx="1326">
                  <c:v>2.9</c:v>
                </c:pt>
                <c:pt idx="1327">
                  <c:v>2.82</c:v>
                </c:pt>
                <c:pt idx="1328">
                  <c:v>2.81</c:v>
                </c:pt>
                <c:pt idx="1329">
                  <c:v>2.83</c:v>
                </c:pt>
                <c:pt idx="1330">
                  <c:v>2.79</c:v>
                </c:pt>
                <c:pt idx="1331">
                  <c:v>2.31</c:v>
                </c:pt>
                <c:pt idx="1332">
                  <c:v>2.37</c:v>
                </c:pt>
                <c:pt idx="1333">
                  <c:v>2.5</c:v>
                </c:pt>
                <c:pt idx="1334">
                  <c:v>2.38</c:v>
                </c:pt>
                <c:pt idx="1335">
                  <c:v>2.29</c:v>
                </c:pt>
                <c:pt idx="1336">
                  <c:v>2</c:v>
                </c:pt>
                <c:pt idx="1337">
                  <c:v>2</c:v>
                </c:pt>
                <c:pt idx="1338">
                  <c:v>2.04</c:v>
                </c:pt>
                <c:pt idx="1339">
                  <c:v>1.89</c:v>
                </c:pt>
                <c:pt idx="1340">
                  <c:v>1.94</c:v>
                </c:pt>
                <c:pt idx="1341">
                  <c:v>1.87</c:v>
                </c:pt>
                <c:pt idx="1342">
                  <c:v>1.91</c:v>
                </c:pt>
                <c:pt idx="1343">
                  <c:v>1.58</c:v>
                </c:pt>
                <c:pt idx="1344">
                  <c:v>1.55</c:v>
                </c:pt>
                <c:pt idx="1345">
                  <c:v>1.47</c:v>
                </c:pt>
                <c:pt idx="1346">
                  <c:v>1.47</c:v>
                </c:pt>
                <c:pt idx="1347">
                  <c:v>1.32</c:v>
                </c:pt>
                <c:pt idx="1348">
                  <c:v>1.34</c:v>
                </c:pt>
                <c:pt idx="1349">
                  <c:v>1.34</c:v>
                </c:pt>
                <c:pt idx="1350">
                  <c:v>1.28</c:v>
                </c:pt>
                <c:pt idx="1351">
                  <c:v>1.25</c:v>
                </c:pt>
                <c:pt idx="1352">
                  <c:v>1.25</c:v>
                </c:pt>
                <c:pt idx="1353">
                  <c:v>1.28</c:v>
                </c:pt>
                <c:pt idx="1354">
                  <c:v>1.17</c:v>
                </c:pt>
                <c:pt idx="1355">
                  <c:v>1.1499999999999999</c:v>
                </c:pt>
                <c:pt idx="1356">
                  <c:v>0.87</c:v>
                </c:pt>
                <c:pt idx="1357">
                  <c:v>0.85</c:v>
                </c:pt>
                <c:pt idx="1358">
                  <c:v>0.81</c:v>
                </c:pt>
                <c:pt idx="1359">
                  <c:v>0.8</c:v>
                </c:pt>
                <c:pt idx="1360">
                  <c:v>0.78</c:v>
                </c:pt>
                <c:pt idx="1361">
                  <c:v>0.75</c:v>
                </c:pt>
                <c:pt idx="1362">
                  <c:v>0.57999999999999996</c:v>
                </c:pt>
                <c:pt idx="1363">
                  <c:v>0.54</c:v>
                </c:pt>
                <c:pt idx="1364">
                  <c:v>0.52</c:v>
                </c:pt>
                <c:pt idx="1365">
                  <c:v>0.12</c:v>
                </c:pt>
                <c:pt idx="1366">
                  <c:v>0.08</c:v>
                </c:pt>
                <c:pt idx="1367">
                  <c:v>0.16</c:v>
                </c:pt>
                <c:pt idx="1368">
                  <c:v>3.13</c:v>
                </c:pt>
                <c:pt idx="1369">
                  <c:v>2.23</c:v>
                </c:pt>
                <c:pt idx="1370">
                  <c:v>2.14</c:v>
                </c:pt>
                <c:pt idx="1371">
                  <c:v>2</c:v>
                </c:pt>
                <c:pt idx="1372">
                  <c:v>1.91</c:v>
                </c:pt>
                <c:pt idx="1373">
                  <c:v>1.73</c:v>
                </c:pt>
                <c:pt idx="1374">
                  <c:v>1.83</c:v>
                </c:pt>
                <c:pt idx="1375">
                  <c:v>1.58</c:v>
                </c:pt>
                <c:pt idx="1376">
                  <c:v>1.34</c:v>
                </c:pt>
                <c:pt idx="1377">
                  <c:v>1.17</c:v>
                </c:pt>
                <c:pt idx="1378">
                  <c:v>1.03</c:v>
                </c:pt>
                <c:pt idx="1379">
                  <c:v>0.93</c:v>
                </c:pt>
                <c:pt idx="1380">
                  <c:v>0.75</c:v>
                </c:pt>
                <c:pt idx="1381">
                  <c:v>0.73</c:v>
                </c:pt>
                <c:pt idx="1382">
                  <c:v>0.64</c:v>
                </c:pt>
                <c:pt idx="1383">
                  <c:v>0.56000000000000005</c:v>
                </c:pt>
                <c:pt idx="1384">
                  <c:v>0.47</c:v>
                </c:pt>
                <c:pt idx="1385">
                  <c:v>0.59</c:v>
                </c:pt>
                <c:pt idx="1386">
                  <c:v>29.63</c:v>
                </c:pt>
                <c:pt idx="1387">
                  <c:v>16.98</c:v>
                </c:pt>
                <c:pt idx="1388">
                  <c:v>37.39</c:v>
                </c:pt>
                <c:pt idx="1389">
                  <c:v>260.66000000000003</c:v>
                </c:pt>
                <c:pt idx="1390">
                  <c:v>243.05</c:v>
                </c:pt>
                <c:pt idx="1391">
                  <c:v>246.38</c:v>
                </c:pt>
                <c:pt idx="1392">
                  <c:v>243.05</c:v>
                </c:pt>
                <c:pt idx="1393">
                  <c:v>246.38</c:v>
                </c:pt>
                <c:pt idx="1394">
                  <c:v>243.05</c:v>
                </c:pt>
                <c:pt idx="1395">
                  <c:v>246.38</c:v>
                </c:pt>
                <c:pt idx="1396">
                  <c:v>243.05</c:v>
                </c:pt>
                <c:pt idx="1397">
                  <c:v>243.05</c:v>
                </c:pt>
                <c:pt idx="1398">
                  <c:v>246.38</c:v>
                </c:pt>
                <c:pt idx="1399">
                  <c:v>243.05</c:v>
                </c:pt>
                <c:pt idx="1400">
                  <c:v>243.05</c:v>
                </c:pt>
                <c:pt idx="1401">
                  <c:v>239.81</c:v>
                </c:pt>
                <c:pt idx="1402">
                  <c:v>243.05</c:v>
                </c:pt>
                <c:pt idx="1403">
                  <c:v>243.05</c:v>
                </c:pt>
                <c:pt idx="1404">
                  <c:v>236.65</c:v>
                </c:pt>
                <c:pt idx="1405">
                  <c:v>239.81</c:v>
                </c:pt>
                <c:pt idx="1406">
                  <c:v>243.05</c:v>
                </c:pt>
                <c:pt idx="1407">
                  <c:v>239.81</c:v>
                </c:pt>
                <c:pt idx="1408">
                  <c:v>236.65</c:v>
                </c:pt>
                <c:pt idx="1409">
                  <c:v>243.05</c:v>
                </c:pt>
                <c:pt idx="1410">
                  <c:v>239.81</c:v>
                </c:pt>
                <c:pt idx="1411">
                  <c:v>246.38</c:v>
                </c:pt>
                <c:pt idx="1412">
                  <c:v>239.81</c:v>
                </c:pt>
                <c:pt idx="1413">
                  <c:v>239.81</c:v>
                </c:pt>
                <c:pt idx="1414">
                  <c:v>239.81</c:v>
                </c:pt>
                <c:pt idx="1415">
                  <c:v>243.05</c:v>
                </c:pt>
                <c:pt idx="1416">
                  <c:v>243.05</c:v>
                </c:pt>
                <c:pt idx="1417">
                  <c:v>239.81</c:v>
                </c:pt>
                <c:pt idx="1418">
                  <c:v>246.38</c:v>
                </c:pt>
                <c:pt idx="1419">
                  <c:v>239.81</c:v>
                </c:pt>
                <c:pt idx="1420">
                  <c:v>239.81</c:v>
                </c:pt>
                <c:pt idx="1421">
                  <c:v>239.81</c:v>
                </c:pt>
                <c:pt idx="1422">
                  <c:v>233.58</c:v>
                </c:pt>
                <c:pt idx="1423">
                  <c:v>243.05</c:v>
                </c:pt>
                <c:pt idx="1424">
                  <c:v>239.81</c:v>
                </c:pt>
                <c:pt idx="1425">
                  <c:v>239.81</c:v>
                </c:pt>
                <c:pt idx="1426">
                  <c:v>239.81</c:v>
                </c:pt>
                <c:pt idx="1427">
                  <c:v>239.81</c:v>
                </c:pt>
                <c:pt idx="1428">
                  <c:v>239.81</c:v>
                </c:pt>
                <c:pt idx="1429">
                  <c:v>239.81</c:v>
                </c:pt>
                <c:pt idx="1430">
                  <c:v>239.81</c:v>
                </c:pt>
                <c:pt idx="1431">
                  <c:v>236.65</c:v>
                </c:pt>
                <c:pt idx="1432">
                  <c:v>239.81</c:v>
                </c:pt>
                <c:pt idx="1433">
                  <c:v>236.65</c:v>
                </c:pt>
                <c:pt idx="1434">
                  <c:v>239.81</c:v>
                </c:pt>
                <c:pt idx="1435">
                  <c:v>236.65</c:v>
                </c:pt>
                <c:pt idx="1436">
                  <c:v>230.58</c:v>
                </c:pt>
                <c:pt idx="1437">
                  <c:v>236.65</c:v>
                </c:pt>
                <c:pt idx="1438">
                  <c:v>239.81</c:v>
                </c:pt>
                <c:pt idx="1439">
                  <c:v>239.81</c:v>
                </c:pt>
                <c:pt idx="1440">
                  <c:v>239.81</c:v>
                </c:pt>
                <c:pt idx="1441">
                  <c:v>236.65</c:v>
                </c:pt>
                <c:pt idx="1442">
                  <c:v>239.81</c:v>
                </c:pt>
                <c:pt idx="1443">
                  <c:v>236.65</c:v>
                </c:pt>
                <c:pt idx="1444">
                  <c:v>236.65</c:v>
                </c:pt>
                <c:pt idx="1445">
                  <c:v>236.65</c:v>
                </c:pt>
                <c:pt idx="1446">
                  <c:v>239.81</c:v>
                </c:pt>
                <c:pt idx="1447">
                  <c:v>233.58</c:v>
                </c:pt>
                <c:pt idx="1448">
                  <c:v>230.58</c:v>
                </c:pt>
                <c:pt idx="1449">
                  <c:v>236.65</c:v>
                </c:pt>
                <c:pt idx="1450">
                  <c:v>236.65</c:v>
                </c:pt>
                <c:pt idx="1451">
                  <c:v>246.38</c:v>
                </c:pt>
                <c:pt idx="1452">
                  <c:v>249.8</c:v>
                </c:pt>
                <c:pt idx="1453">
                  <c:v>239.81</c:v>
                </c:pt>
                <c:pt idx="1454">
                  <c:v>239.81</c:v>
                </c:pt>
                <c:pt idx="1455">
                  <c:v>239.81</c:v>
                </c:pt>
                <c:pt idx="1456">
                  <c:v>239.81</c:v>
                </c:pt>
                <c:pt idx="1457">
                  <c:v>243.05</c:v>
                </c:pt>
                <c:pt idx="1458">
                  <c:v>239.81</c:v>
                </c:pt>
                <c:pt idx="1459">
                  <c:v>227.67</c:v>
                </c:pt>
                <c:pt idx="1460">
                  <c:v>239.81</c:v>
                </c:pt>
                <c:pt idx="1461">
                  <c:v>236.65</c:v>
                </c:pt>
                <c:pt idx="1462">
                  <c:v>239.81</c:v>
                </c:pt>
                <c:pt idx="1463">
                  <c:v>243.05</c:v>
                </c:pt>
                <c:pt idx="1464">
                  <c:v>243.05</c:v>
                </c:pt>
                <c:pt idx="1465">
                  <c:v>233.58</c:v>
                </c:pt>
                <c:pt idx="1466">
                  <c:v>236.65</c:v>
                </c:pt>
                <c:pt idx="1467">
                  <c:v>243.05</c:v>
                </c:pt>
                <c:pt idx="1468">
                  <c:v>243.05</c:v>
                </c:pt>
                <c:pt idx="1469">
                  <c:v>246.38</c:v>
                </c:pt>
                <c:pt idx="1470">
                  <c:v>233.58</c:v>
                </c:pt>
                <c:pt idx="1471">
                  <c:v>239.81</c:v>
                </c:pt>
                <c:pt idx="1472">
                  <c:v>239.81</c:v>
                </c:pt>
                <c:pt idx="1473">
                  <c:v>239.81</c:v>
                </c:pt>
                <c:pt idx="1474">
                  <c:v>236.65</c:v>
                </c:pt>
                <c:pt idx="1475">
                  <c:v>239.81</c:v>
                </c:pt>
                <c:pt idx="1476">
                  <c:v>3.31</c:v>
                </c:pt>
                <c:pt idx="1477">
                  <c:v>2.4300000000000002</c:v>
                </c:pt>
                <c:pt idx="1478">
                  <c:v>2.5</c:v>
                </c:pt>
                <c:pt idx="1479">
                  <c:v>2.37</c:v>
                </c:pt>
                <c:pt idx="1480">
                  <c:v>12.19</c:v>
                </c:pt>
                <c:pt idx="1481">
                  <c:v>98.82</c:v>
                </c:pt>
                <c:pt idx="1482">
                  <c:v>96.7</c:v>
                </c:pt>
                <c:pt idx="1483">
                  <c:v>95.16</c:v>
                </c:pt>
                <c:pt idx="1484">
                  <c:v>99.37</c:v>
                </c:pt>
                <c:pt idx="1485">
                  <c:v>6.45</c:v>
                </c:pt>
                <c:pt idx="1486">
                  <c:v>17.579999999999998</c:v>
                </c:pt>
                <c:pt idx="1487">
                  <c:v>204.38</c:v>
                </c:pt>
                <c:pt idx="1488">
                  <c:v>206.73</c:v>
                </c:pt>
                <c:pt idx="1489">
                  <c:v>202.09</c:v>
                </c:pt>
                <c:pt idx="1490">
                  <c:v>202.09</c:v>
                </c:pt>
                <c:pt idx="1491">
                  <c:v>199.84</c:v>
                </c:pt>
                <c:pt idx="1492">
                  <c:v>199.84</c:v>
                </c:pt>
                <c:pt idx="1493">
                  <c:v>202.09</c:v>
                </c:pt>
                <c:pt idx="1494">
                  <c:v>197.64</c:v>
                </c:pt>
                <c:pt idx="1495">
                  <c:v>197.64</c:v>
                </c:pt>
                <c:pt idx="1496">
                  <c:v>195.5</c:v>
                </c:pt>
                <c:pt idx="1497">
                  <c:v>197.64</c:v>
                </c:pt>
                <c:pt idx="1498">
                  <c:v>197.64</c:v>
                </c:pt>
                <c:pt idx="1499">
                  <c:v>197.64</c:v>
                </c:pt>
                <c:pt idx="1500">
                  <c:v>199.84</c:v>
                </c:pt>
                <c:pt idx="1501">
                  <c:v>197.64</c:v>
                </c:pt>
                <c:pt idx="1502">
                  <c:v>197.64</c:v>
                </c:pt>
                <c:pt idx="1503">
                  <c:v>195.5</c:v>
                </c:pt>
                <c:pt idx="1504">
                  <c:v>197.64</c:v>
                </c:pt>
                <c:pt idx="1505">
                  <c:v>195.5</c:v>
                </c:pt>
                <c:pt idx="1506">
                  <c:v>195.5</c:v>
                </c:pt>
                <c:pt idx="1507">
                  <c:v>191.34</c:v>
                </c:pt>
                <c:pt idx="1508">
                  <c:v>193.39</c:v>
                </c:pt>
                <c:pt idx="1509">
                  <c:v>195.5</c:v>
                </c:pt>
                <c:pt idx="1510">
                  <c:v>195.5</c:v>
                </c:pt>
                <c:pt idx="1511">
                  <c:v>195.5</c:v>
                </c:pt>
                <c:pt idx="1512">
                  <c:v>187.35</c:v>
                </c:pt>
                <c:pt idx="1513">
                  <c:v>187.35</c:v>
                </c:pt>
                <c:pt idx="1514">
                  <c:v>187.35</c:v>
                </c:pt>
                <c:pt idx="1515">
                  <c:v>191.34</c:v>
                </c:pt>
                <c:pt idx="1516">
                  <c:v>193.39</c:v>
                </c:pt>
                <c:pt idx="1517">
                  <c:v>191.34</c:v>
                </c:pt>
                <c:pt idx="1518">
                  <c:v>191.34</c:v>
                </c:pt>
                <c:pt idx="1519">
                  <c:v>187.35</c:v>
                </c:pt>
                <c:pt idx="1520">
                  <c:v>185.42</c:v>
                </c:pt>
                <c:pt idx="1521">
                  <c:v>187.35</c:v>
                </c:pt>
                <c:pt idx="1522">
                  <c:v>187.35</c:v>
                </c:pt>
                <c:pt idx="1523">
                  <c:v>185.42</c:v>
                </c:pt>
                <c:pt idx="1524">
                  <c:v>185.42</c:v>
                </c:pt>
                <c:pt idx="1525">
                  <c:v>185.42</c:v>
                </c:pt>
                <c:pt idx="1526">
                  <c:v>185.42</c:v>
                </c:pt>
                <c:pt idx="1527">
                  <c:v>185.42</c:v>
                </c:pt>
                <c:pt idx="1528">
                  <c:v>185.42</c:v>
                </c:pt>
                <c:pt idx="1529">
                  <c:v>183.53</c:v>
                </c:pt>
                <c:pt idx="1530">
                  <c:v>185.42</c:v>
                </c:pt>
                <c:pt idx="1531">
                  <c:v>183.53</c:v>
                </c:pt>
                <c:pt idx="1532">
                  <c:v>183.53</c:v>
                </c:pt>
                <c:pt idx="1533">
                  <c:v>185.42</c:v>
                </c:pt>
                <c:pt idx="1534">
                  <c:v>183.53</c:v>
                </c:pt>
                <c:pt idx="1535">
                  <c:v>185.42</c:v>
                </c:pt>
                <c:pt idx="1536">
                  <c:v>185.42</c:v>
                </c:pt>
                <c:pt idx="1537">
                  <c:v>185.42</c:v>
                </c:pt>
                <c:pt idx="1538">
                  <c:v>185.42</c:v>
                </c:pt>
                <c:pt idx="1539">
                  <c:v>185.42</c:v>
                </c:pt>
                <c:pt idx="1540">
                  <c:v>183.53</c:v>
                </c:pt>
                <c:pt idx="1541">
                  <c:v>183.53</c:v>
                </c:pt>
                <c:pt idx="1542">
                  <c:v>185.42</c:v>
                </c:pt>
                <c:pt idx="1543">
                  <c:v>183.53</c:v>
                </c:pt>
                <c:pt idx="1544">
                  <c:v>185.42</c:v>
                </c:pt>
                <c:pt idx="1545">
                  <c:v>181.67</c:v>
                </c:pt>
                <c:pt idx="1546">
                  <c:v>176.33</c:v>
                </c:pt>
                <c:pt idx="1547">
                  <c:v>183.53</c:v>
                </c:pt>
                <c:pt idx="1548">
                  <c:v>181.67</c:v>
                </c:pt>
                <c:pt idx="1549">
                  <c:v>179.86</c:v>
                </c:pt>
                <c:pt idx="1550">
                  <c:v>181.67</c:v>
                </c:pt>
                <c:pt idx="1551">
                  <c:v>189.32</c:v>
                </c:pt>
                <c:pt idx="1552">
                  <c:v>178.08</c:v>
                </c:pt>
                <c:pt idx="1553">
                  <c:v>185.42</c:v>
                </c:pt>
                <c:pt idx="1554">
                  <c:v>174.62</c:v>
                </c:pt>
                <c:pt idx="1555">
                  <c:v>178.08</c:v>
                </c:pt>
                <c:pt idx="1556">
                  <c:v>181.67</c:v>
                </c:pt>
                <c:pt idx="1557">
                  <c:v>193.39</c:v>
                </c:pt>
                <c:pt idx="1558">
                  <c:v>174.62</c:v>
                </c:pt>
                <c:pt idx="1559">
                  <c:v>183.53</c:v>
                </c:pt>
                <c:pt idx="1560">
                  <c:v>183.53</c:v>
                </c:pt>
                <c:pt idx="1561">
                  <c:v>181.67</c:v>
                </c:pt>
                <c:pt idx="1562">
                  <c:v>181.67</c:v>
                </c:pt>
                <c:pt idx="1563">
                  <c:v>176.33</c:v>
                </c:pt>
                <c:pt idx="1564">
                  <c:v>174.62</c:v>
                </c:pt>
                <c:pt idx="1565">
                  <c:v>178.08</c:v>
                </c:pt>
                <c:pt idx="1566">
                  <c:v>176.33</c:v>
                </c:pt>
                <c:pt idx="1567">
                  <c:v>179.86</c:v>
                </c:pt>
                <c:pt idx="1568">
                  <c:v>178.08</c:v>
                </c:pt>
                <c:pt idx="1569">
                  <c:v>143.88</c:v>
                </c:pt>
                <c:pt idx="1570">
                  <c:v>33.31</c:v>
                </c:pt>
                <c:pt idx="1571">
                  <c:v>545.02</c:v>
                </c:pt>
                <c:pt idx="1572">
                  <c:v>528.99</c:v>
                </c:pt>
                <c:pt idx="1573">
                  <c:v>8.9700000000000006</c:v>
                </c:pt>
                <c:pt idx="1574">
                  <c:v>246.38</c:v>
                </c:pt>
                <c:pt idx="1575">
                  <c:v>202.09</c:v>
                </c:pt>
                <c:pt idx="1576">
                  <c:v>209.14</c:v>
                </c:pt>
                <c:pt idx="1577">
                  <c:v>16.79</c:v>
                </c:pt>
                <c:pt idx="1578">
                  <c:v>1.1299999999999999</c:v>
                </c:pt>
                <c:pt idx="1579">
                  <c:v>428.23</c:v>
                </c:pt>
                <c:pt idx="1580">
                  <c:v>562.04999999999995</c:v>
                </c:pt>
                <c:pt idx="1581">
                  <c:v>528.99</c:v>
                </c:pt>
                <c:pt idx="1582">
                  <c:v>528.99</c:v>
                </c:pt>
                <c:pt idx="1583">
                  <c:v>545.02</c:v>
                </c:pt>
                <c:pt idx="1584">
                  <c:v>528.99</c:v>
                </c:pt>
                <c:pt idx="1585">
                  <c:v>545.02</c:v>
                </c:pt>
                <c:pt idx="1586">
                  <c:v>528.99</c:v>
                </c:pt>
                <c:pt idx="1587">
                  <c:v>545.02</c:v>
                </c:pt>
                <c:pt idx="1588">
                  <c:v>545.02</c:v>
                </c:pt>
                <c:pt idx="1589">
                  <c:v>562.04999999999995</c:v>
                </c:pt>
                <c:pt idx="1590">
                  <c:v>528.99</c:v>
                </c:pt>
                <c:pt idx="1591">
                  <c:v>562.04999999999995</c:v>
                </c:pt>
                <c:pt idx="1592">
                  <c:v>545.02</c:v>
                </c:pt>
                <c:pt idx="1593">
                  <c:v>545.02</c:v>
                </c:pt>
                <c:pt idx="1594">
                  <c:v>545.02</c:v>
                </c:pt>
                <c:pt idx="1595">
                  <c:v>545.02</c:v>
                </c:pt>
                <c:pt idx="1596">
                  <c:v>528.99</c:v>
                </c:pt>
                <c:pt idx="1597">
                  <c:v>418.27</c:v>
                </c:pt>
                <c:pt idx="1598">
                  <c:v>260.66000000000003</c:v>
                </c:pt>
                <c:pt idx="1599">
                  <c:v>264.49</c:v>
                </c:pt>
                <c:pt idx="1600">
                  <c:v>256.94</c:v>
                </c:pt>
                <c:pt idx="1601">
                  <c:v>253.32</c:v>
                </c:pt>
                <c:pt idx="1602">
                  <c:v>253.32</c:v>
                </c:pt>
                <c:pt idx="1603">
                  <c:v>249.8</c:v>
                </c:pt>
                <c:pt idx="1604">
                  <c:v>246.38</c:v>
                </c:pt>
                <c:pt idx="1605">
                  <c:v>246.38</c:v>
                </c:pt>
                <c:pt idx="1606">
                  <c:v>246.38</c:v>
                </c:pt>
                <c:pt idx="1607">
                  <c:v>243.05</c:v>
                </c:pt>
                <c:pt idx="1608">
                  <c:v>246.38</c:v>
                </c:pt>
                <c:pt idx="1609">
                  <c:v>243.05</c:v>
                </c:pt>
                <c:pt idx="1610">
                  <c:v>243.05</c:v>
                </c:pt>
                <c:pt idx="1611">
                  <c:v>239.81</c:v>
                </c:pt>
                <c:pt idx="1612">
                  <c:v>246.38</c:v>
                </c:pt>
                <c:pt idx="1613">
                  <c:v>239.81</c:v>
                </c:pt>
                <c:pt idx="1614">
                  <c:v>243.05</c:v>
                </c:pt>
                <c:pt idx="1615">
                  <c:v>239.81</c:v>
                </c:pt>
                <c:pt idx="1616">
                  <c:v>239.81</c:v>
                </c:pt>
                <c:pt idx="1617">
                  <c:v>239.81</c:v>
                </c:pt>
                <c:pt idx="1618">
                  <c:v>239.81</c:v>
                </c:pt>
                <c:pt idx="1619">
                  <c:v>2.4</c:v>
                </c:pt>
                <c:pt idx="1620">
                  <c:v>3.17</c:v>
                </c:pt>
                <c:pt idx="1621">
                  <c:v>159.16</c:v>
                </c:pt>
                <c:pt idx="1622">
                  <c:v>166.53</c:v>
                </c:pt>
                <c:pt idx="1623">
                  <c:v>165.01</c:v>
                </c:pt>
                <c:pt idx="1624">
                  <c:v>163.51</c:v>
                </c:pt>
                <c:pt idx="1625">
                  <c:v>163.51</c:v>
                </c:pt>
                <c:pt idx="1626">
                  <c:v>160.59</c:v>
                </c:pt>
                <c:pt idx="1627">
                  <c:v>165.01</c:v>
                </c:pt>
                <c:pt idx="1628">
                  <c:v>159.16</c:v>
                </c:pt>
                <c:pt idx="1629">
                  <c:v>157.77000000000001</c:v>
                </c:pt>
                <c:pt idx="1630">
                  <c:v>157.77000000000001</c:v>
                </c:pt>
                <c:pt idx="1631">
                  <c:v>2.04</c:v>
                </c:pt>
                <c:pt idx="1632">
                  <c:v>0.56000000000000005</c:v>
                </c:pt>
                <c:pt idx="1633">
                  <c:v>0.51</c:v>
                </c:pt>
                <c:pt idx="1634">
                  <c:v>0.42</c:v>
                </c:pt>
                <c:pt idx="1635">
                  <c:v>0.42</c:v>
                </c:pt>
                <c:pt idx="1636">
                  <c:v>0.3</c:v>
                </c:pt>
                <c:pt idx="1637">
                  <c:v>0.37</c:v>
                </c:pt>
                <c:pt idx="1638">
                  <c:v>285.49</c:v>
                </c:pt>
                <c:pt idx="1639">
                  <c:v>2.0299999999999998</c:v>
                </c:pt>
                <c:pt idx="1640">
                  <c:v>264.49</c:v>
                </c:pt>
                <c:pt idx="1641">
                  <c:v>178.08</c:v>
                </c:pt>
                <c:pt idx="1642">
                  <c:v>2.2200000000000002</c:v>
                </c:pt>
                <c:pt idx="1643">
                  <c:v>2.2400000000000002</c:v>
                </c:pt>
                <c:pt idx="1644">
                  <c:v>327.01</c:v>
                </c:pt>
                <c:pt idx="1645">
                  <c:v>276.7</c:v>
                </c:pt>
                <c:pt idx="1646">
                  <c:v>290.08999999999997</c:v>
                </c:pt>
                <c:pt idx="1647">
                  <c:v>428.23</c:v>
                </c:pt>
                <c:pt idx="1648">
                  <c:v>513.87</c:v>
                </c:pt>
                <c:pt idx="1649">
                  <c:v>438.67</c:v>
                </c:pt>
                <c:pt idx="1650">
                  <c:v>13.31</c:v>
                </c:pt>
                <c:pt idx="1651">
                  <c:v>50.1</c:v>
                </c:pt>
                <c:pt idx="1652">
                  <c:v>382.67</c:v>
                </c:pt>
                <c:pt idx="1653">
                  <c:v>345.88</c:v>
                </c:pt>
                <c:pt idx="1654">
                  <c:v>256.94</c:v>
                </c:pt>
                <c:pt idx="1655">
                  <c:v>1.73</c:v>
                </c:pt>
                <c:pt idx="1656">
                  <c:v>0.72</c:v>
                </c:pt>
                <c:pt idx="1657">
                  <c:v>333.07</c:v>
                </c:pt>
                <c:pt idx="1658">
                  <c:v>310.10000000000002</c:v>
                </c:pt>
                <c:pt idx="1659">
                  <c:v>294.85000000000002</c:v>
                </c:pt>
                <c:pt idx="1660">
                  <c:v>310.10000000000002</c:v>
                </c:pt>
                <c:pt idx="1661">
                  <c:v>310.10000000000002</c:v>
                </c:pt>
                <c:pt idx="1662">
                  <c:v>304.83999999999997</c:v>
                </c:pt>
                <c:pt idx="1663">
                  <c:v>310.10000000000002</c:v>
                </c:pt>
                <c:pt idx="1664">
                  <c:v>315.54000000000002</c:v>
                </c:pt>
                <c:pt idx="1665">
                  <c:v>281.02999999999997</c:v>
                </c:pt>
                <c:pt idx="1666">
                  <c:v>33.18</c:v>
                </c:pt>
                <c:pt idx="1667">
                  <c:v>486.1</c:v>
                </c:pt>
                <c:pt idx="1668">
                  <c:v>449.64</c:v>
                </c:pt>
                <c:pt idx="1669">
                  <c:v>438.67</c:v>
                </c:pt>
                <c:pt idx="1670">
                  <c:v>461.17</c:v>
                </c:pt>
                <c:pt idx="1671">
                  <c:v>449.64</c:v>
                </c:pt>
                <c:pt idx="1672">
                  <c:v>449.64</c:v>
                </c:pt>
                <c:pt idx="1673">
                  <c:v>449.64</c:v>
                </c:pt>
                <c:pt idx="1674">
                  <c:v>438.67</c:v>
                </c:pt>
                <c:pt idx="1675">
                  <c:v>408.76</c:v>
                </c:pt>
                <c:pt idx="1676">
                  <c:v>7.27</c:v>
                </c:pt>
                <c:pt idx="1677">
                  <c:v>268.44</c:v>
                </c:pt>
                <c:pt idx="1678">
                  <c:v>199.84</c:v>
                </c:pt>
                <c:pt idx="1679">
                  <c:v>219.34</c:v>
                </c:pt>
                <c:pt idx="1680">
                  <c:v>204.38</c:v>
                </c:pt>
                <c:pt idx="1681">
                  <c:v>206.73</c:v>
                </c:pt>
                <c:pt idx="1682">
                  <c:v>179.86</c:v>
                </c:pt>
                <c:pt idx="1683">
                  <c:v>183.53</c:v>
                </c:pt>
                <c:pt idx="1684">
                  <c:v>193.39</c:v>
                </c:pt>
                <c:pt idx="1685">
                  <c:v>209.14</c:v>
                </c:pt>
                <c:pt idx="1686">
                  <c:v>206.73</c:v>
                </c:pt>
                <c:pt idx="1687">
                  <c:v>191.34</c:v>
                </c:pt>
                <c:pt idx="1688">
                  <c:v>197.64</c:v>
                </c:pt>
                <c:pt idx="1689">
                  <c:v>191.34</c:v>
                </c:pt>
                <c:pt idx="1690">
                  <c:v>76.86</c:v>
                </c:pt>
                <c:pt idx="1691">
                  <c:v>44.3</c:v>
                </c:pt>
                <c:pt idx="1692">
                  <c:v>253.32</c:v>
                </c:pt>
                <c:pt idx="1693">
                  <c:v>216.69</c:v>
                </c:pt>
                <c:pt idx="1694">
                  <c:v>224.82</c:v>
                </c:pt>
                <c:pt idx="1695">
                  <c:v>219.34</c:v>
                </c:pt>
                <c:pt idx="1696">
                  <c:v>222.04</c:v>
                </c:pt>
                <c:pt idx="1697">
                  <c:v>216.69</c:v>
                </c:pt>
                <c:pt idx="1698">
                  <c:v>214.11</c:v>
                </c:pt>
                <c:pt idx="1699">
                  <c:v>214.11</c:v>
                </c:pt>
                <c:pt idx="1700">
                  <c:v>216.69</c:v>
                </c:pt>
                <c:pt idx="1701">
                  <c:v>236.65</c:v>
                </c:pt>
                <c:pt idx="1702">
                  <c:v>239.81</c:v>
                </c:pt>
                <c:pt idx="1703">
                  <c:v>233.58</c:v>
                </c:pt>
                <c:pt idx="1704">
                  <c:v>214.11</c:v>
                </c:pt>
                <c:pt idx="1705">
                  <c:v>219.34</c:v>
                </c:pt>
                <c:pt idx="1706">
                  <c:v>230.58</c:v>
                </c:pt>
                <c:pt idx="1707">
                  <c:v>3.04</c:v>
                </c:pt>
                <c:pt idx="1708">
                  <c:v>321.17</c:v>
                </c:pt>
                <c:pt idx="1709">
                  <c:v>8.4</c:v>
                </c:pt>
                <c:pt idx="1710">
                  <c:v>272.51</c:v>
                </c:pt>
                <c:pt idx="1711">
                  <c:v>246.38</c:v>
                </c:pt>
                <c:pt idx="1712">
                  <c:v>256.94</c:v>
                </c:pt>
                <c:pt idx="1713">
                  <c:v>260.66000000000003</c:v>
                </c:pt>
                <c:pt idx="1714">
                  <c:v>5.48</c:v>
                </c:pt>
                <c:pt idx="1715">
                  <c:v>224.82</c:v>
                </c:pt>
                <c:pt idx="1716">
                  <c:v>183.53</c:v>
                </c:pt>
                <c:pt idx="1717">
                  <c:v>189.32</c:v>
                </c:pt>
                <c:pt idx="1718">
                  <c:v>183.53</c:v>
                </c:pt>
                <c:pt idx="1719">
                  <c:v>181.67</c:v>
                </c:pt>
                <c:pt idx="1720">
                  <c:v>181.67</c:v>
                </c:pt>
                <c:pt idx="1721">
                  <c:v>181.67</c:v>
                </c:pt>
                <c:pt idx="1722">
                  <c:v>178.08</c:v>
                </c:pt>
                <c:pt idx="1723">
                  <c:v>6.45</c:v>
                </c:pt>
                <c:pt idx="1724">
                  <c:v>16.32</c:v>
                </c:pt>
                <c:pt idx="1725">
                  <c:v>1.73</c:v>
                </c:pt>
                <c:pt idx="1726">
                  <c:v>159.16</c:v>
                </c:pt>
                <c:pt idx="1727">
                  <c:v>276.7</c:v>
                </c:pt>
                <c:pt idx="1728">
                  <c:v>272.51</c:v>
                </c:pt>
                <c:pt idx="1729">
                  <c:v>253.32</c:v>
                </c:pt>
                <c:pt idx="1730">
                  <c:v>233.58</c:v>
                </c:pt>
                <c:pt idx="1731">
                  <c:v>214.11</c:v>
                </c:pt>
                <c:pt idx="1732">
                  <c:v>197.64</c:v>
                </c:pt>
                <c:pt idx="1733">
                  <c:v>176.33</c:v>
                </c:pt>
                <c:pt idx="1734">
                  <c:v>157.77000000000001</c:v>
                </c:pt>
                <c:pt idx="1735">
                  <c:v>132.25</c:v>
                </c:pt>
                <c:pt idx="1736">
                  <c:v>117.55</c:v>
                </c:pt>
                <c:pt idx="1737">
                  <c:v>113.83</c:v>
                </c:pt>
                <c:pt idx="1738">
                  <c:v>89.04</c:v>
                </c:pt>
                <c:pt idx="1739">
                  <c:v>65.88</c:v>
                </c:pt>
                <c:pt idx="1740">
                  <c:v>206.73</c:v>
                </c:pt>
                <c:pt idx="1741">
                  <c:v>249.8</c:v>
                </c:pt>
                <c:pt idx="1742">
                  <c:v>246.38</c:v>
                </c:pt>
                <c:pt idx="1743">
                  <c:v>246.38</c:v>
                </c:pt>
                <c:pt idx="1744">
                  <c:v>243.05</c:v>
                </c:pt>
                <c:pt idx="1745">
                  <c:v>239.81</c:v>
                </c:pt>
                <c:pt idx="1746">
                  <c:v>239.81</c:v>
                </c:pt>
                <c:pt idx="1747">
                  <c:v>236.65</c:v>
                </c:pt>
                <c:pt idx="1748">
                  <c:v>236.65</c:v>
                </c:pt>
                <c:pt idx="1749">
                  <c:v>243.05</c:v>
                </c:pt>
                <c:pt idx="1750">
                  <c:v>236.65</c:v>
                </c:pt>
                <c:pt idx="1751">
                  <c:v>246.38</c:v>
                </c:pt>
                <c:pt idx="1752">
                  <c:v>243.05</c:v>
                </c:pt>
                <c:pt idx="1753">
                  <c:v>239.81</c:v>
                </c:pt>
                <c:pt idx="1754">
                  <c:v>236.65</c:v>
                </c:pt>
                <c:pt idx="1755">
                  <c:v>236.65</c:v>
                </c:pt>
                <c:pt idx="1756">
                  <c:v>230.58</c:v>
                </c:pt>
                <c:pt idx="1757">
                  <c:v>227.67</c:v>
                </c:pt>
                <c:pt idx="1758">
                  <c:v>233.58</c:v>
                </c:pt>
                <c:pt idx="1759">
                  <c:v>227.67</c:v>
                </c:pt>
                <c:pt idx="1760">
                  <c:v>230.58</c:v>
                </c:pt>
                <c:pt idx="1761">
                  <c:v>233.58</c:v>
                </c:pt>
                <c:pt idx="1762">
                  <c:v>227.67</c:v>
                </c:pt>
                <c:pt idx="1763">
                  <c:v>281.02999999999997</c:v>
                </c:pt>
                <c:pt idx="1764">
                  <c:v>359.71</c:v>
                </c:pt>
                <c:pt idx="1765">
                  <c:v>345.88</c:v>
                </c:pt>
                <c:pt idx="1766">
                  <c:v>327.01</c:v>
                </c:pt>
                <c:pt idx="1767">
                  <c:v>345.88</c:v>
                </c:pt>
                <c:pt idx="1768">
                  <c:v>294.85000000000002</c:v>
                </c:pt>
                <c:pt idx="1769">
                  <c:v>216.69</c:v>
                </c:pt>
                <c:pt idx="1770">
                  <c:v>227.67</c:v>
                </c:pt>
                <c:pt idx="1771">
                  <c:v>214.11</c:v>
                </c:pt>
                <c:pt idx="1772">
                  <c:v>214.11</c:v>
                </c:pt>
                <c:pt idx="1773">
                  <c:v>79.23</c:v>
                </c:pt>
                <c:pt idx="1774">
                  <c:v>9.93</c:v>
                </c:pt>
                <c:pt idx="1775">
                  <c:v>8.4</c:v>
                </c:pt>
                <c:pt idx="1776">
                  <c:v>9.52</c:v>
                </c:pt>
                <c:pt idx="1777">
                  <c:v>8.0299999999999994</c:v>
                </c:pt>
                <c:pt idx="1778">
                  <c:v>8.85</c:v>
                </c:pt>
                <c:pt idx="1779">
                  <c:v>7.21</c:v>
                </c:pt>
                <c:pt idx="1780">
                  <c:v>7.5</c:v>
                </c:pt>
                <c:pt idx="1781">
                  <c:v>7.17</c:v>
                </c:pt>
                <c:pt idx="1782">
                  <c:v>9.24</c:v>
                </c:pt>
                <c:pt idx="1783">
                  <c:v>7.2</c:v>
                </c:pt>
                <c:pt idx="1784">
                  <c:v>7.26</c:v>
                </c:pt>
                <c:pt idx="1785">
                  <c:v>7.07</c:v>
                </c:pt>
                <c:pt idx="1786">
                  <c:v>7.31</c:v>
                </c:pt>
                <c:pt idx="1787">
                  <c:v>6.4</c:v>
                </c:pt>
                <c:pt idx="1788">
                  <c:v>7.08</c:v>
                </c:pt>
                <c:pt idx="1789">
                  <c:v>9.36</c:v>
                </c:pt>
                <c:pt idx="1790">
                  <c:v>272.51</c:v>
                </c:pt>
                <c:pt idx="1791">
                  <c:v>8.43</c:v>
                </c:pt>
                <c:pt idx="1792">
                  <c:v>44.96</c:v>
                </c:pt>
                <c:pt idx="1793">
                  <c:v>499.6</c:v>
                </c:pt>
                <c:pt idx="1794">
                  <c:v>486.1</c:v>
                </c:pt>
                <c:pt idx="1795">
                  <c:v>15.01</c:v>
                </c:pt>
                <c:pt idx="1796">
                  <c:v>10.039999999999999</c:v>
                </c:pt>
                <c:pt idx="1797">
                  <c:v>26.26</c:v>
                </c:pt>
                <c:pt idx="1798">
                  <c:v>6.12</c:v>
                </c:pt>
                <c:pt idx="1799">
                  <c:v>18.149999999999999</c:v>
                </c:pt>
                <c:pt idx="1800">
                  <c:v>299.76</c:v>
                </c:pt>
                <c:pt idx="1801">
                  <c:v>253.32</c:v>
                </c:pt>
                <c:pt idx="1802">
                  <c:v>264.49</c:v>
                </c:pt>
                <c:pt idx="1803">
                  <c:v>199.84</c:v>
                </c:pt>
                <c:pt idx="1804">
                  <c:v>37.39</c:v>
                </c:pt>
                <c:pt idx="1805">
                  <c:v>176.33</c:v>
                </c:pt>
                <c:pt idx="1806">
                  <c:v>9.7100000000000009</c:v>
                </c:pt>
                <c:pt idx="1807">
                  <c:v>31.95</c:v>
                </c:pt>
                <c:pt idx="1808">
                  <c:v>276.7</c:v>
                </c:pt>
                <c:pt idx="1809">
                  <c:v>224.82</c:v>
                </c:pt>
                <c:pt idx="1810">
                  <c:v>239.81</c:v>
                </c:pt>
                <c:pt idx="1811">
                  <c:v>243.05</c:v>
                </c:pt>
                <c:pt idx="1812">
                  <c:v>243.05</c:v>
                </c:pt>
                <c:pt idx="1813">
                  <c:v>253.32</c:v>
                </c:pt>
                <c:pt idx="1814">
                  <c:v>256.94</c:v>
                </c:pt>
                <c:pt idx="1815">
                  <c:v>243.05</c:v>
                </c:pt>
                <c:pt idx="1816">
                  <c:v>239.81</c:v>
                </c:pt>
                <c:pt idx="1817">
                  <c:v>239.81</c:v>
                </c:pt>
                <c:pt idx="1818">
                  <c:v>5.56</c:v>
                </c:pt>
                <c:pt idx="1819">
                  <c:v>294.85000000000002</c:v>
                </c:pt>
                <c:pt idx="1820">
                  <c:v>260.66000000000003</c:v>
                </c:pt>
                <c:pt idx="1821">
                  <c:v>256.94</c:v>
                </c:pt>
                <c:pt idx="1822">
                  <c:v>294.85000000000002</c:v>
                </c:pt>
                <c:pt idx="1823">
                  <c:v>19.920000000000002</c:v>
                </c:pt>
                <c:pt idx="1824">
                  <c:v>276.7</c:v>
                </c:pt>
                <c:pt idx="1825">
                  <c:v>315.54000000000002</c:v>
                </c:pt>
                <c:pt idx="1826">
                  <c:v>299.76</c:v>
                </c:pt>
                <c:pt idx="1827">
                  <c:v>304.83999999999997</c:v>
                </c:pt>
                <c:pt idx="1828">
                  <c:v>299.76</c:v>
                </c:pt>
                <c:pt idx="1829">
                  <c:v>299.76</c:v>
                </c:pt>
                <c:pt idx="1830">
                  <c:v>299.76</c:v>
                </c:pt>
                <c:pt idx="1831">
                  <c:v>294.85000000000002</c:v>
                </c:pt>
                <c:pt idx="1832">
                  <c:v>12.66</c:v>
                </c:pt>
                <c:pt idx="1833">
                  <c:v>2.5</c:v>
                </c:pt>
                <c:pt idx="1834">
                  <c:v>1.7</c:v>
                </c:pt>
                <c:pt idx="1835">
                  <c:v>499.6</c:v>
                </c:pt>
                <c:pt idx="1836">
                  <c:v>499.6</c:v>
                </c:pt>
                <c:pt idx="1837">
                  <c:v>486.1</c:v>
                </c:pt>
                <c:pt idx="1838">
                  <c:v>473.31</c:v>
                </c:pt>
                <c:pt idx="1839">
                  <c:v>473.31</c:v>
                </c:pt>
                <c:pt idx="1840">
                  <c:v>486.1</c:v>
                </c:pt>
                <c:pt idx="1841">
                  <c:v>473.31</c:v>
                </c:pt>
                <c:pt idx="1842">
                  <c:v>486.1</c:v>
                </c:pt>
                <c:pt idx="1843">
                  <c:v>473.31</c:v>
                </c:pt>
                <c:pt idx="1844">
                  <c:v>486.1</c:v>
                </c:pt>
                <c:pt idx="1845">
                  <c:v>473.31</c:v>
                </c:pt>
                <c:pt idx="1846">
                  <c:v>473.31</c:v>
                </c:pt>
                <c:pt idx="1847">
                  <c:v>486.1</c:v>
                </c:pt>
                <c:pt idx="1848">
                  <c:v>473.31</c:v>
                </c:pt>
                <c:pt idx="1849">
                  <c:v>473.31</c:v>
                </c:pt>
                <c:pt idx="1850">
                  <c:v>473.31</c:v>
                </c:pt>
                <c:pt idx="1851">
                  <c:v>473.31</c:v>
                </c:pt>
                <c:pt idx="1852">
                  <c:v>473.31</c:v>
                </c:pt>
                <c:pt idx="1853">
                  <c:v>473.31</c:v>
                </c:pt>
                <c:pt idx="1854">
                  <c:v>473.31</c:v>
                </c:pt>
                <c:pt idx="1855">
                  <c:v>486.1</c:v>
                </c:pt>
                <c:pt idx="1856">
                  <c:v>473.31</c:v>
                </c:pt>
                <c:pt idx="1857">
                  <c:v>473.31</c:v>
                </c:pt>
                <c:pt idx="1858">
                  <c:v>473.31</c:v>
                </c:pt>
                <c:pt idx="1859">
                  <c:v>486.1</c:v>
                </c:pt>
                <c:pt idx="1860">
                  <c:v>473.31</c:v>
                </c:pt>
                <c:pt idx="1861">
                  <c:v>486.1</c:v>
                </c:pt>
                <c:pt idx="1862">
                  <c:v>486.1</c:v>
                </c:pt>
                <c:pt idx="1863">
                  <c:v>486.1</c:v>
                </c:pt>
                <c:pt idx="1864">
                  <c:v>486.1</c:v>
                </c:pt>
                <c:pt idx="1865">
                  <c:v>473.31</c:v>
                </c:pt>
                <c:pt idx="1866">
                  <c:v>486.1</c:v>
                </c:pt>
                <c:pt idx="1867">
                  <c:v>473.31</c:v>
                </c:pt>
                <c:pt idx="1868">
                  <c:v>486.1</c:v>
                </c:pt>
                <c:pt idx="1869">
                  <c:v>473.31</c:v>
                </c:pt>
                <c:pt idx="1870">
                  <c:v>486.1</c:v>
                </c:pt>
                <c:pt idx="1871">
                  <c:v>486.1</c:v>
                </c:pt>
                <c:pt idx="1872">
                  <c:v>473.31</c:v>
                </c:pt>
                <c:pt idx="1873">
                  <c:v>486.1</c:v>
                </c:pt>
                <c:pt idx="1874">
                  <c:v>473.31</c:v>
                </c:pt>
                <c:pt idx="1875">
                  <c:v>473.31</c:v>
                </c:pt>
                <c:pt idx="1876">
                  <c:v>486.1</c:v>
                </c:pt>
                <c:pt idx="1877">
                  <c:v>473.31</c:v>
                </c:pt>
                <c:pt idx="1878">
                  <c:v>486.1</c:v>
                </c:pt>
                <c:pt idx="1879">
                  <c:v>486.1</c:v>
                </c:pt>
                <c:pt idx="1880">
                  <c:v>486.1</c:v>
                </c:pt>
                <c:pt idx="1881">
                  <c:v>486.1</c:v>
                </c:pt>
                <c:pt idx="1882">
                  <c:v>486.1</c:v>
                </c:pt>
                <c:pt idx="1883">
                  <c:v>486.1</c:v>
                </c:pt>
                <c:pt idx="1884">
                  <c:v>473.31</c:v>
                </c:pt>
                <c:pt idx="1885">
                  <c:v>473.31</c:v>
                </c:pt>
                <c:pt idx="1886">
                  <c:v>473.31</c:v>
                </c:pt>
                <c:pt idx="1887">
                  <c:v>473.31</c:v>
                </c:pt>
                <c:pt idx="1888">
                  <c:v>461.17</c:v>
                </c:pt>
                <c:pt idx="1889">
                  <c:v>473.31</c:v>
                </c:pt>
                <c:pt idx="1890">
                  <c:v>473.31</c:v>
                </c:pt>
                <c:pt idx="1891">
                  <c:v>473.31</c:v>
                </c:pt>
                <c:pt idx="1892">
                  <c:v>473.31</c:v>
                </c:pt>
                <c:pt idx="1893">
                  <c:v>473.31</c:v>
                </c:pt>
                <c:pt idx="1894">
                  <c:v>486.1</c:v>
                </c:pt>
                <c:pt idx="1895">
                  <c:v>473.31</c:v>
                </c:pt>
                <c:pt idx="1896">
                  <c:v>473.31</c:v>
                </c:pt>
                <c:pt idx="1897">
                  <c:v>486.1</c:v>
                </c:pt>
                <c:pt idx="1898">
                  <c:v>473.31</c:v>
                </c:pt>
                <c:pt idx="1899">
                  <c:v>473.31</c:v>
                </c:pt>
                <c:pt idx="1900">
                  <c:v>473.31</c:v>
                </c:pt>
                <c:pt idx="1901">
                  <c:v>473.31</c:v>
                </c:pt>
                <c:pt idx="1902">
                  <c:v>473.31</c:v>
                </c:pt>
                <c:pt idx="1903">
                  <c:v>473.31</c:v>
                </c:pt>
                <c:pt idx="1904">
                  <c:v>486.1</c:v>
                </c:pt>
                <c:pt idx="1905">
                  <c:v>473.31</c:v>
                </c:pt>
                <c:pt idx="1906">
                  <c:v>473.31</c:v>
                </c:pt>
                <c:pt idx="1907">
                  <c:v>473.31</c:v>
                </c:pt>
                <c:pt idx="1908">
                  <c:v>473.31</c:v>
                </c:pt>
                <c:pt idx="1909">
                  <c:v>486.1</c:v>
                </c:pt>
                <c:pt idx="1910">
                  <c:v>473.31</c:v>
                </c:pt>
                <c:pt idx="1911">
                  <c:v>486.1</c:v>
                </c:pt>
                <c:pt idx="1912">
                  <c:v>461.17</c:v>
                </c:pt>
                <c:pt idx="1913">
                  <c:v>473.31</c:v>
                </c:pt>
                <c:pt idx="1914">
                  <c:v>486.1</c:v>
                </c:pt>
                <c:pt idx="1915">
                  <c:v>473.31</c:v>
                </c:pt>
                <c:pt idx="1916">
                  <c:v>486.1</c:v>
                </c:pt>
                <c:pt idx="1917">
                  <c:v>486.1</c:v>
                </c:pt>
                <c:pt idx="1918">
                  <c:v>473.31</c:v>
                </c:pt>
                <c:pt idx="1919">
                  <c:v>473.31</c:v>
                </c:pt>
                <c:pt idx="1920">
                  <c:v>473.31</c:v>
                </c:pt>
                <c:pt idx="1921">
                  <c:v>473.31</c:v>
                </c:pt>
                <c:pt idx="1922">
                  <c:v>473.31</c:v>
                </c:pt>
                <c:pt idx="1923">
                  <c:v>473.31</c:v>
                </c:pt>
                <c:pt idx="1924">
                  <c:v>473.31</c:v>
                </c:pt>
                <c:pt idx="1925">
                  <c:v>473.31</c:v>
                </c:pt>
                <c:pt idx="1926">
                  <c:v>486.1</c:v>
                </c:pt>
                <c:pt idx="1927">
                  <c:v>486.1</c:v>
                </c:pt>
                <c:pt idx="1928">
                  <c:v>473.31</c:v>
                </c:pt>
                <c:pt idx="1929">
                  <c:v>486.1</c:v>
                </c:pt>
                <c:pt idx="1930">
                  <c:v>486.1</c:v>
                </c:pt>
                <c:pt idx="1931">
                  <c:v>486.1</c:v>
                </c:pt>
                <c:pt idx="1932">
                  <c:v>473.31</c:v>
                </c:pt>
                <c:pt idx="1933">
                  <c:v>473.31</c:v>
                </c:pt>
                <c:pt idx="1934">
                  <c:v>449.64</c:v>
                </c:pt>
                <c:pt idx="1935">
                  <c:v>449.64</c:v>
                </c:pt>
                <c:pt idx="1936">
                  <c:v>461.17</c:v>
                </c:pt>
                <c:pt idx="1937">
                  <c:v>461.17</c:v>
                </c:pt>
                <c:pt idx="1938">
                  <c:v>461.17</c:v>
                </c:pt>
                <c:pt idx="1939">
                  <c:v>461.17</c:v>
                </c:pt>
                <c:pt idx="1940">
                  <c:v>461.17</c:v>
                </c:pt>
                <c:pt idx="1941">
                  <c:v>473.31</c:v>
                </c:pt>
                <c:pt idx="1942">
                  <c:v>461.17</c:v>
                </c:pt>
                <c:pt idx="1943">
                  <c:v>473.31</c:v>
                </c:pt>
                <c:pt idx="1944">
                  <c:v>461.17</c:v>
                </c:pt>
                <c:pt idx="1945">
                  <c:v>473.31</c:v>
                </c:pt>
                <c:pt idx="1946">
                  <c:v>461.17</c:v>
                </c:pt>
                <c:pt idx="1947">
                  <c:v>473.31</c:v>
                </c:pt>
                <c:pt idx="1948">
                  <c:v>461.17</c:v>
                </c:pt>
                <c:pt idx="1949">
                  <c:v>473.31</c:v>
                </c:pt>
                <c:pt idx="1950">
                  <c:v>461.17</c:v>
                </c:pt>
                <c:pt idx="1951">
                  <c:v>461.17</c:v>
                </c:pt>
                <c:pt idx="1952">
                  <c:v>473.31</c:v>
                </c:pt>
                <c:pt idx="1953">
                  <c:v>473.31</c:v>
                </c:pt>
                <c:pt idx="1954">
                  <c:v>461.17</c:v>
                </c:pt>
                <c:pt idx="1955">
                  <c:v>461.17</c:v>
                </c:pt>
                <c:pt idx="1956">
                  <c:v>473.31</c:v>
                </c:pt>
                <c:pt idx="1957">
                  <c:v>473.31</c:v>
                </c:pt>
                <c:pt idx="1958">
                  <c:v>461.17</c:v>
                </c:pt>
                <c:pt idx="1959">
                  <c:v>461.17</c:v>
                </c:pt>
                <c:pt idx="1960">
                  <c:v>473.31</c:v>
                </c:pt>
                <c:pt idx="1961">
                  <c:v>449.64</c:v>
                </c:pt>
                <c:pt idx="1962">
                  <c:v>461.17</c:v>
                </c:pt>
                <c:pt idx="1963">
                  <c:v>461.17</c:v>
                </c:pt>
                <c:pt idx="1964">
                  <c:v>473.31</c:v>
                </c:pt>
                <c:pt idx="1965">
                  <c:v>461.17</c:v>
                </c:pt>
                <c:pt idx="1966">
                  <c:v>461.17</c:v>
                </c:pt>
                <c:pt idx="1967">
                  <c:v>461.17</c:v>
                </c:pt>
                <c:pt idx="1968">
                  <c:v>461.17</c:v>
                </c:pt>
                <c:pt idx="1969">
                  <c:v>473.31</c:v>
                </c:pt>
                <c:pt idx="1970">
                  <c:v>473.31</c:v>
                </c:pt>
                <c:pt idx="1971">
                  <c:v>486.1</c:v>
                </c:pt>
                <c:pt idx="1972">
                  <c:v>486.1</c:v>
                </c:pt>
                <c:pt idx="1973">
                  <c:v>473.31</c:v>
                </c:pt>
                <c:pt idx="1974">
                  <c:v>473.31</c:v>
                </c:pt>
                <c:pt idx="1975">
                  <c:v>486.1</c:v>
                </c:pt>
                <c:pt idx="1976">
                  <c:v>473.31</c:v>
                </c:pt>
                <c:pt idx="1977">
                  <c:v>486.1</c:v>
                </c:pt>
                <c:pt idx="1978">
                  <c:v>461.17</c:v>
                </c:pt>
                <c:pt idx="1979">
                  <c:v>486.1</c:v>
                </c:pt>
                <c:pt idx="1980">
                  <c:v>473.31</c:v>
                </c:pt>
                <c:pt idx="1981">
                  <c:v>473.31</c:v>
                </c:pt>
                <c:pt idx="1982">
                  <c:v>486.1</c:v>
                </c:pt>
                <c:pt idx="1983">
                  <c:v>473.31</c:v>
                </c:pt>
                <c:pt idx="1984">
                  <c:v>473.31</c:v>
                </c:pt>
                <c:pt idx="1985">
                  <c:v>473.31</c:v>
                </c:pt>
                <c:pt idx="1986">
                  <c:v>473.31</c:v>
                </c:pt>
                <c:pt idx="1987">
                  <c:v>473.31</c:v>
                </c:pt>
                <c:pt idx="1988">
                  <c:v>473.31</c:v>
                </c:pt>
                <c:pt idx="1989">
                  <c:v>473.31</c:v>
                </c:pt>
                <c:pt idx="1990">
                  <c:v>473.31</c:v>
                </c:pt>
                <c:pt idx="1991">
                  <c:v>473.31</c:v>
                </c:pt>
                <c:pt idx="1992">
                  <c:v>473.31</c:v>
                </c:pt>
                <c:pt idx="1993">
                  <c:v>473.31</c:v>
                </c:pt>
                <c:pt idx="1994">
                  <c:v>486.1</c:v>
                </c:pt>
                <c:pt idx="1995">
                  <c:v>473.31</c:v>
                </c:pt>
                <c:pt idx="1996">
                  <c:v>473.31</c:v>
                </c:pt>
                <c:pt idx="1997">
                  <c:v>473.31</c:v>
                </c:pt>
                <c:pt idx="1998">
                  <c:v>486.1</c:v>
                </c:pt>
                <c:pt idx="1999">
                  <c:v>473.31</c:v>
                </c:pt>
                <c:pt idx="2000">
                  <c:v>473.31</c:v>
                </c:pt>
                <c:pt idx="2001">
                  <c:v>473.31</c:v>
                </c:pt>
                <c:pt idx="2002">
                  <c:v>473.31</c:v>
                </c:pt>
                <c:pt idx="2003">
                  <c:v>473.31</c:v>
                </c:pt>
                <c:pt idx="2004">
                  <c:v>473.31</c:v>
                </c:pt>
                <c:pt idx="2005">
                  <c:v>473.31</c:v>
                </c:pt>
                <c:pt idx="2006">
                  <c:v>473.31</c:v>
                </c:pt>
                <c:pt idx="2007">
                  <c:v>461.17</c:v>
                </c:pt>
                <c:pt idx="2008">
                  <c:v>473.31</c:v>
                </c:pt>
                <c:pt idx="2009">
                  <c:v>473.31</c:v>
                </c:pt>
                <c:pt idx="2010">
                  <c:v>473.31</c:v>
                </c:pt>
                <c:pt idx="2011">
                  <c:v>473.31</c:v>
                </c:pt>
                <c:pt idx="2012">
                  <c:v>473.31</c:v>
                </c:pt>
                <c:pt idx="2013">
                  <c:v>473.31</c:v>
                </c:pt>
                <c:pt idx="2014">
                  <c:v>473.31</c:v>
                </c:pt>
                <c:pt idx="2015">
                  <c:v>486.1</c:v>
                </c:pt>
                <c:pt idx="2016">
                  <c:v>473.31</c:v>
                </c:pt>
                <c:pt idx="2017">
                  <c:v>473.31</c:v>
                </c:pt>
                <c:pt idx="2018">
                  <c:v>473.31</c:v>
                </c:pt>
                <c:pt idx="2019">
                  <c:v>461.17</c:v>
                </c:pt>
                <c:pt idx="2020">
                  <c:v>486.1</c:v>
                </c:pt>
                <c:pt idx="2021">
                  <c:v>473.31</c:v>
                </c:pt>
                <c:pt idx="2022">
                  <c:v>486.1</c:v>
                </c:pt>
                <c:pt idx="2023">
                  <c:v>486.1</c:v>
                </c:pt>
                <c:pt idx="2024">
                  <c:v>473.31</c:v>
                </c:pt>
                <c:pt idx="2025">
                  <c:v>486.1</c:v>
                </c:pt>
                <c:pt idx="2026">
                  <c:v>473.31</c:v>
                </c:pt>
                <c:pt idx="2027">
                  <c:v>473.31</c:v>
                </c:pt>
                <c:pt idx="2028">
                  <c:v>473.31</c:v>
                </c:pt>
                <c:pt idx="2029">
                  <c:v>486.1</c:v>
                </c:pt>
                <c:pt idx="2030">
                  <c:v>461.17</c:v>
                </c:pt>
                <c:pt idx="2031">
                  <c:v>461.17</c:v>
                </c:pt>
                <c:pt idx="2032">
                  <c:v>473.31</c:v>
                </c:pt>
                <c:pt idx="2033">
                  <c:v>473.31</c:v>
                </c:pt>
                <c:pt idx="2034">
                  <c:v>473.31</c:v>
                </c:pt>
                <c:pt idx="2035">
                  <c:v>473.31</c:v>
                </c:pt>
                <c:pt idx="2036">
                  <c:v>486.1</c:v>
                </c:pt>
                <c:pt idx="2037">
                  <c:v>473.31</c:v>
                </c:pt>
                <c:pt idx="2038">
                  <c:v>473.31</c:v>
                </c:pt>
                <c:pt idx="2039">
                  <c:v>486.1</c:v>
                </c:pt>
                <c:pt idx="2040">
                  <c:v>473.31</c:v>
                </c:pt>
                <c:pt idx="2041">
                  <c:v>473.31</c:v>
                </c:pt>
                <c:pt idx="2042">
                  <c:v>473.31</c:v>
                </c:pt>
                <c:pt idx="2043">
                  <c:v>473.31</c:v>
                </c:pt>
                <c:pt idx="2044">
                  <c:v>473.31</c:v>
                </c:pt>
                <c:pt idx="2045">
                  <c:v>473.31</c:v>
                </c:pt>
                <c:pt idx="2046">
                  <c:v>473.31</c:v>
                </c:pt>
                <c:pt idx="2047">
                  <c:v>486.1</c:v>
                </c:pt>
                <c:pt idx="2048">
                  <c:v>473.31</c:v>
                </c:pt>
                <c:pt idx="2049">
                  <c:v>473.31</c:v>
                </c:pt>
                <c:pt idx="2050">
                  <c:v>486.1</c:v>
                </c:pt>
                <c:pt idx="2051">
                  <c:v>473.31</c:v>
                </c:pt>
                <c:pt idx="2052">
                  <c:v>486.1</c:v>
                </c:pt>
                <c:pt idx="2053">
                  <c:v>473.31</c:v>
                </c:pt>
                <c:pt idx="2054">
                  <c:v>473.31</c:v>
                </c:pt>
                <c:pt idx="2055">
                  <c:v>461.17</c:v>
                </c:pt>
                <c:pt idx="2056">
                  <c:v>486.1</c:v>
                </c:pt>
                <c:pt idx="2057">
                  <c:v>486.1</c:v>
                </c:pt>
                <c:pt idx="2058">
                  <c:v>486.1</c:v>
                </c:pt>
                <c:pt idx="2059">
                  <c:v>486.1</c:v>
                </c:pt>
                <c:pt idx="2060">
                  <c:v>473.31</c:v>
                </c:pt>
                <c:pt idx="2061">
                  <c:v>486.1</c:v>
                </c:pt>
                <c:pt idx="2062">
                  <c:v>486.1</c:v>
                </c:pt>
                <c:pt idx="2063">
                  <c:v>473.31</c:v>
                </c:pt>
                <c:pt idx="2064">
                  <c:v>486.1</c:v>
                </c:pt>
                <c:pt idx="2065">
                  <c:v>473.31</c:v>
                </c:pt>
                <c:pt idx="2066">
                  <c:v>486.1</c:v>
                </c:pt>
                <c:pt idx="2067">
                  <c:v>486.1</c:v>
                </c:pt>
                <c:pt idx="2068">
                  <c:v>473.31</c:v>
                </c:pt>
                <c:pt idx="2069">
                  <c:v>486.1</c:v>
                </c:pt>
                <c:pt idx="2070">
                  <c:v>486.1</c:v>
                </c:pt>
                <c:pt idx="2071">
                  <c:v>473.31</c:v>
                </c:pt>
                <c:pt idx="2072">
                  <c:v>499.6</c:v>
                </c:pt>
                <c:pt idx="2073">
                  <c:v>486.1</c:v>
                </c:pt>
                <c:pt idx="2074">
                  <c:v>486.1</c:v>
                </c:pt>
                <c:pt idx="2075">
                  <c:v>486.1</c:v>
                </c:pt>
                <c:pt idx="2076">
                  <c:v>486.1</c:v>
                </c:pt>
                <c:pt idx="2077">
                  <c:v>486.1</c:v>
                </c:pt>
                <c:pt idx="2078">
                  <c:v>486.1</c:v>
                </c:pt>
                <c:pt idx="2079">
                  <c:v>486.1</c:v>
                </c:pt>
                <c:pt idx="2080">
                  <c:v>486.1</c:v>
                </c:pt>
                <c:pt idx="2081">
                  <c:v>486.1</c:v>
                </c:pt>
                <c:pt idx="2082">
                  <c:v>473.31</c:v>
                </c:pt>
                <c:pt idx="2083">
                  <c:v>486.1</c:v>
                </c:pt>
                <c:pt idx="2084">
                  <c:v>486.1</c:v>
                </c:pt>
                <c:pt idx="2085">
                  <c:v>473.31</c:v>
                </c:pt>
                <c:pt idx="2086">
                  <c:v>473.31</c:v>
                </c:pt>
                <c:pt idx="2087">
                  <c:v>486.1</c:v>
                </c:pt>
                <c:pt idx="2088">
                  <c:v>473.31</c:v>
                </c:pt>
                <c:pt idx="2089">
                  <c:v>473.31</c:v>
                </c:pt>
                <c:pt idx="2090">
                  <c:v>473.31</c:v>
                </c:pt>
                <c:pt idx="2091">
                  <c:v>486.1</c:v>
                </c:pt>
                <c:pt idx="2092">
                  <c:v>473.31</c:v>
                </c:pt>
                <c:pt idx="2093">
                  <c:v>473.31</c:v>
                </c:pt>
                <c:pt idx="2094">
                  <c:v>473.31</c:v>
                </c:pt>
                <c:pt idx="2095">
                  <c:v>486.1</c:v>
                </c:pt>
                <c:pt idx="2096">
                  <c:v>473.31</c:v>
                </c:pt>
                <c:pt idx="2097">
                  <c:v>473.31</c:v>
                </c:pt>
                <c:pt idx="2098">
                  <c:v>486.1</c:v>
                </c:pt>
                <c:pt idx="2099">
                  <c:v>486.1</c:v>
                </c:pt>
                <c:pt idx="2100">
                  <c:v>486.1</c:v>
                </c:pt>
                <c:pt idx="2101">
                  <c:v>486.1</c:v>
                </c:pt>
                <c:pt idx="2102">
                  <c:v>486.1</c:v>
                </c:pt>
                <c:pt idx="2103">
                  <c:v>486.1</c:v>
                </c:pt>
                <c:pt idx="2104">
                  <c:v>486.1</c:v>
                </c:pt>
                <c:pt idx="2105">
                  <c:v>486.1</c:v>
                </c:pt>
                <c:pt idx="2106">
                  <c:v>486.1</c:v>
                </c:pt>
                <c:pt idx="2107">
                  <c:v>499.6</c:v>
                </c:pt>
                <c:pt idx="2108">
                  <c:v>486.1</c:v>
                </c:pt>
                <c:pt idx="2109">
                  <c:v>473.31</c:v>
                </c:pt>
                <c:pt idx="2110">
                  <c:v>486.1</c:v>
                </c:pt>
                <c:pt idx="2111">
                  <c:v>473.31</c:v>
                </c:pt>
                <c:pt idx="2112">
                  <c:v>473.31</c:v>
                </c:pt>
                <c:pt idx="2113">
                  <c:v>486.1</c:v>
                </c:pt>
                <c:pt idx="2114">
                  <c:v>473.31</c:v>
                </c:pt>
                <c:pt idx="2115">
                  <c:v>486.1</c:v>
                </c:pt>
                <c:pt idx="2116">
                  <c:v>486.1</c:v>
                </c:pt>
                <c:pt idx="2117">
                  <c:v>473.31</c:v>
                </c:pt>
                <c:pt idx="2118">
                  <c:v>473.31</c:v>
                </c:pt>
                <c:pt idx="2119">
                  <c:v>473.31</c:v>
                </c:pt>
                <c:pt idx="2120">
                  <c:v>473.31</c:v>
                </c:pt>
                <c:pt idx="2121">
                  <c:v>473.31</c:v>
                </c:pt>
                <c:pt idx="2122">
                  <c:v>486.1</c:v>
                </c:pt>
                <c:pt idx="2123">
                  <c:v>486.1</c:v>
                </c:pt>
                <c:pt idx="2124">
                  <c:v>486.1</c:v>
                </c:pt>
                <c:pt idx="2125">
                  <c:v>486.1</c:v>
                </c:pt>
                <c:pt idx="2126">
                  <c:v>473.31</c:v>
                </c:pt>
                <c:pt idx="2127">
                  <c:v>486.1</c:v>
                </c:pt>
                <c:pt idx="2128">
                  <c:v>473.31</c:v>
                </c:pt>
                <c:pt idx="2129">
                  <c:v>473.31</c:v>
                </c:pt>
                <c:pt idx="2130">
                  <c:v>486.1</c:v>
                </c:pt>
                <c:pt idx="2131">
                  <c:v>486.1</c:v>
                </c:pt>
                <c:pt idx="2132">
                  <c:v>486.1</c:v>
                </c:pt>
                <c:pt idx="2133">
                  <c:v>486.1</c:v>
                </c:pt>
                <c:pt idx="2134">
                  <c:v>486.1</c:v>
                </c:pt>
                <c:pt idx="2135">
                  <c:v>486.1</c:v>
                </c:pt>
                <c:pt idx="2136">
                  <c:v>486.1</c:v>
                </c:pt>
                <c:pt idx="2137">
                  <c:v>473.31</c:v>
                </c:pt>
                <c:pt idx="2138">
                  <c:v>486.1</c:v>
                </c:pt>
                <c:pt idx="2139">
                  <c:v>486.1</c:v>
                </c:pt>
                <c:pt idx="2140">
                  <c:v>499.6</c:v>
                </c:pt>
                <c:pt idx="2141">
                  <c:v>473.31</c:v>
                </c:pt>
                <c:pt idx="2142">
                  <c:v>486.1</c:v>
                </c:pt>
                <c:pt idx="2143">
                  <c:v>486.1</c:v>
                </c:pt>
                <c:pt idx="2144">
                  <c:v>473.31</c:v>
                </c:pt>
                <c:pt idx="2145">
                  <c:v>486.1</c:v>
                </c:pt>
                <c:pt idx="2146">
                  <c:v>473.31</c:v>
                </c:pt>
                <c:pt idx="2147">
                  <c:v>486.1</c:v>
                </c:pt>
                <c:pt idx="2148">
                  <c:v>473.31</c:v>
                </c:pt>
                <c:pt idx="2149">
                  <c:v>486.1</c:v>
                </c:pt>
                <c:pt idx="2150">
                  <c:v>486.1</c:v>
                </c:pt>
                <c:pt idx="2151">
                  <c:v>473.31</c:v>
                </c:pt>
                <c:pt idx="2152">
                  <c:v>486.1</c:v>
                </c:pt>
                <c:pt idx="2153">
                  <c:v>486.1</c:v>
                </c:pt>
                <c:pt idx="2154">
                  <c:v>486.1</c:v>
                </c:pt>
                <c:pt idx="2155">
                  <c:v>486.1</c:v>
                </c:pt>
                <c:pt idx="2156">
                  <c:v>473.31</c:v>
                </c:pt>
                <c:pt idx="2157">
                  <c:v>486.1</c:v>
                </c:pt>
                <c:pt idx="2158">
                  <c:v>486.1</c:v>
                </c:pt>
                <c:pt idx="2159">
                  <c:v>486.1</c:v>
                </c:pt>
                <c:pt idx="2160">
                  <c:v>473.31</c:v>
                </c:pt>
                <c:pt idx="2161">
                  <c:v>486.1</c:v>
                </c:pt>
                <c:pt idx="2162">
                  <c:v>486.1</c:v>
                </c:pt>
                <c:pt idx="2163">
                  <c:v>486.1</c:v>
                </c:pt>
                <c:pt idx="2164">
                  <c:v>486.1</c:v>
                </c:pt>
                <c:pt idx="2165">
                  <c:v>486.1</c:v>
                </c:pt>
                <c:pt idx="2166">
                  <c:v>486.1</c:v>
                </c:pt>
                <c:pt idx="2167">
                  <c:v>473.31</c:v>
                </c:pt>
                <c:pt idx="2168">
                  <c:v>486.1</c:v>
                </c:pt>
                <c:pt idx="2169">
                  <c:v>486.1</c:v>
                </c:pt>
                <c:pt idx="2170">
                  <c:v>499.6</c:v>
                </c:pt>
                <c:pt idx="2171">
                  <c:v>473.31</c:v>
                </c:pt>
                <c:pt idx="2172">
                  <c:v>473.31</c:v>
                </c:pt>
                <c:pt idx="2173">
                  <c:v>473.31</c:v>
                </c:pt>
                <c:pt idx="2174">
                  <c:v>473.31</c:v>
                </c:pt>
                <c:pt idx="2175">
                  <c:v>486.1</c:v>
                </c:pt>
                <c:pt idx="2176">
                  <c:v>486.1</c:v>
                </c:pt>
                <c:pt idx="2177">
                  <c:v>486.1</c:v>
                </c:pt>
                <c:pt idx="2178">
                  <c:v>486.1</c:v>
                </c:pt>
                <c:pt idx="2179">
                  <c:v>486.1</c:v>
                </c:pt>
                <c:pt idx="2180">
                  <c:v>486.1</c:v>
                </c:pt>
                <c:pt idx="2181">
                  <c:v>486.1</c:v>
                </c:pt>
                <c:pt idx="2182">
                  <c:v>486.1</c:v>
                </c:pt>
                <c:pt idx="2183">
                  <c:v>473.31</c:v>
                </c:pt>
                <c:pt idx="2184">
                  <c:v>486.1</c:v>
                </c:pt>
                <c:pt idx="2185">
                  <c:v>473.31</c:v>
                </c:pt>
                <c:pt idx="2186">
                  <c:v>499.6</c:v>
                </c:pt>
                <c:pt idx="2187">
                  <c:v>473.31</c:v>
                </c:pt>
                <c:pt idx="2188">
                  <c:v>486.1</c:v>
                </c:pt>
                <c:pt idx="2189">
                  <c:v>473.31</c:v>
                </c:pt>
                <c:pt idx="2190">
                  <c:v>461.17</c:v>
                </c:pt>
                <c:pt idx="2191">
                  <c:v>473.31</c:v>
                </c:pt>
                <c:pt idx="2192">
                  <c:v>473.31</c:v>
                </c:pt>
                <c:pt idx="2193">
                  <c:v>486.1</c:v>
                </c:pt>
                <c:pt idx="2194">
                  <c:v>473.31</c:v>
                </c:pt>
                <c:pt idx="2195">
                  <c:v>486.1</c:v>
                </c:pt>
                <c:pt idx="2196">
                  <c:v>486.1</c:v>
                </c:pt>
                <c:pt idx="2197">
                  <c:v>486.1</c:v>
                </c:pt>
                <c:pt idx="2198">
                  <c:v>486.1</c:v>
                </c:pt>
                <c:pt idx="2199">
                  <c:v>473.31</c:v>
                </c:pt>
                <c:pt idx="2200">
                  <c:v>486.1</c:v>
                </c:pt>
                <c:pt idx="2201">
                  <c:v>473.31</c:v>
                </c:pt>
                <c:pt idx="2202">
                  <c:v>486.1</c:v>
                </c:pt>
                <c:pt idx="2203">
                  <c:v>473.31</c:v>
                </c:pt>
                <c:pt idx="2204">
                  <c:v>486.1</c:v>
                </c:pt>
                <c:pt idx="2205">
                  <c:v>486.1</c:v>
                </c:pt>
                <c:pt idx="2206">
                  <c:v>486.1</c:v>
                </c:pt>
                <c:pt idx="2207">
                  <c:v>473.31</c:v>
                </c:pt>
                <c:pt idx="2208">
                  <c:v>486.1</c:v>
                </c:pt>
                <c:pt idx="2209">
                  <c:v>486.1</c:v>
                </c:pt>
                <c:pt idx="2210">
                  <c:v>473.31</c:v>
                </c:pt>
                <c:pt idx="2211">
                  <c:v>486.1</c:v>
                </c:pt>
                <c:pt idx="2212">
                  <c:v>486.1</c:v>
                </c:pt>
                <c:pt idx="2213">
                  <c:v>486.1</c:v>
                </c:pt>
                <c:pt idx="2214">
                  <c:v>486.1</c:v>
                </c:pt>
                <c:pt idx="2215">
                  <c:v>486.1</c:v>
                </c:pt>
                <c:pt idx="2216">
                  <c:v>486.1</c:v>
                </c:pt>
                <c:pt idx="2217">
                  <c:v>486.1</c:v>
                </c:pt>
                <c:pt idx="2218">
                  <c:v>486.1</c:v>
                </c:pt>
                <c:pt idx="2219">
                  <c:v>486.1</c:v>
                </c:pt>
                <c:pt idx="2220">
                  <c:v>486.1</c:v>
                </c:pt>
                <c:pt idx="2221">
                  <c:v>390.99</c:v>
                </c:pt>
                <c:pt idx="2222">
                  <c:v>249.8</c:v>
                </c:pt>
                <c:pt idx="2223">
                  <c:v>499.6</c:v>
                </c:pt>
                <c:pt idx="2224">
                  <c:v>499.6</c:v>
                </c:pt>
                <c:pt idx="2225">
                  <c:v>486.1</c:v>
                </c:pt>
                <c:pt idx="2226">
                  <c:v>545.02</c:v>
                </c:pt>
                <c:pt idx="2227">
                  <c:v>562.04999999999995</c:v>
                </c:pt>
                <c:pt idx="2228">
                  <c:v>545.02</c:v>
                </c:pt>
                <c:pt idx="2229">
                  <c:v>562.04999999999995</c:v>
                </c:pt>
                <c:pt idx="2230">
                  <c:v>562.04999999999995</c:v>
                </c:pt>
                <c:pt idx="2231">
                  <c:v>545.02</c:v>
                </c:pt>
                <c:pt idx="2232">
                  <c:v>620.19000000000005</c:v>
                </c:pt>
                <c:pt idx="2233">
                  <c:v>691.75</c:v>
                </c:pt>
                <c:pt idx="2234">
                  <c:v>719.42</c:v>
                </c:pt>
                <c:pt idx="2235">
                  <c:v>719.42</c:v>
                </c:pt>
                <c:pt idx="2236">
                  <c:v>749.4</c:v>
                </c:pt>
                <c:pt idx="2237">
                  <c:v>749.4</c:v>
                </c:pt>
                <c:pt idx="2238">
                  <c:v>749.4</c:v>
                </c:pt>
                <c:pt idx="2239">
                  <c:v>749.4</c:v>
                </c:pt>
                <c:pt idx="2240">
                  <c:v>749.4</c:v>
                </c:pt>
                <c:pt idx="2241">
                  <c:v>749.4</c:v>
                </c:pt>
                <c:pt idx="2242">
                  <c:v>749.4</c:v>
                </c:pt>
                <c:pt idx="2243">
                  <c:v>749.4</c:v>
                </c:pt>
                <c:pt idx="2244">
                  <c:v>749.4</c:v>
                </c:pt>
                <c:pt idx="2245">
                  <c:v>749.4</c:v>
                </c:pt>
                <c:pt idx="2246">
                  <c:v>749.4</c:v>
                </c:pt>
                <c:pt idx="2247">
                  <c:v>749.4</c:v>
                </c:pt>
                <c:pt idx="2248">
                  <c:v>749.4</c:v>
                </c:pt>
                <c:pt idx="2249">
                  <c:v>749.4</c:v>
                </c:pt>
                <c:pt idx="2250">
                  <c:v>781.98</c:v>
                </c:pt>
                <c:pt idx="2251">
                  <c:v>749.4</c:v>
                </c:pt>
                <c:pt idx="2252">
                  <c:v>749.4</c:v>
                </c:pt>
                <c:pt idx="2253">
                  <c:v>749.4</c:v>
                </c:pt>
                <c:pt idx="2254">
                  <c:v>749.4</c:v>
                </c:pt>
                <c:pt idx="2255">
                  <c:v>749.4</c:v>
                </c:pt>
                <c:pt idx="2256">
                  <c:v>749.4</c:v>
                </c:pt>
                <c:pt idx="2257">
                  <c:v>749.4</c:v>
                </c:pt>
                <c:pt idx="2258">
                  <c:v>749.4</c:v>
                </c:pt>
                <c:pt idx="2259">
                  <c:v>749.4</c:v>
                </c:pt>
                <c:pt idx="2260">
                  <c:v>749.4</c:v>
                </c:pt>
                <c:pt idx="2261">
                  <c:v>749.4</c:v>
                </c:pt>
                <c:pt idx="2262">
                  <c:v>749.4</c:v>
                </c:pt>
                <c:pt idx="2263">
                  <c:v>749.4</c:v>
                </c:pt>
                <c:pt idx="2264">
                  <c:v>749.4</c:v>
                </c:pt>
                <c:pt idx="2265">
                  <c:v>781.98</c:v>
                </c:pt>
                <c:pt idx="2266">
                  <c:v>749.4</c:v>
                </c:pt>
                <c:pt idx="2267">
                  <c:v>749.4</c:v>
                </c:pt>
                <c:pt idx="2268">
                  <c:v>749.4</c:v>
                </c:pt>
                <c:pt idx="2269">
                  <c:v>749.4</c:v>
                </c:pt>
                <c:pt idx="2270">
                  <c:v>749.4</c:v>
                </c:pt>
                <c:pt idx="2271">
                  <c:v>749.4</c:v>
                </c:pt>
                <c:pt idx="2272">
                  <c:v>749.4</c:v>
                </c:pt>
                <c:pt idx="2273">
                  <c:v>749.4</c:v>
                </c:pt>
                <c:pt idx="2274">
                  <c:v>749.4</c:v>
                </c:pt>
                <c:pt idx="2275">
                  <c:v>749.4</c:v>
                </c:pt>
                <c:pt idx="2276">
                  <c:v>749.4</c:v>
                </c:pt>
                <c:pt idx="2277">
                  <c:v>749.4</c:v>
                </c:pt>
                <c:pt idx="2278">
                  <c:v>749.4</c:v>
                </c:pt>
                <c:pt idx="2279">
                  <c:v>749.4</c:v>
                </c:pt>
                <c:pt idx="2280">
                  <c:v>749.4</c:v>
                </c:pt>
                <c:pt idx="2281">
                  <c:v>749.4</c:v>
                </c:pt>
                <c:pt idx="2282">
                  <c:v>749.4</c:v>
                </c:pt>
                <c:pt idx="2283">
                  <c:v>749.4</c:v>
                </c:pt>
                <c:pt idx="2284">
                  <c:v>749.4</c:v>
                </c:pt>
                <c:pt idx="2285">
                  <c:v>749.4</c:v>
                </c:pt>
                <c:pt idx="2286">
                  <c:v>749.4</c:v>
                </c:pt>
                <c:pt idx="2287">
                  <c:v>749.4</c:v>
                </c:pt>
                <c:pt idx="2288">
                  <c:v>749.4</c:v>
                </c:pt>
                <c:pt idx="2289">
                  <c:v>749.4</c:v>
                </c:pt>
                <c:pt idx="2290">
                  <c:v>749.4</c:v>
                </c:pt>
                <c:pt idx="2291">
                  <c:v>749.4</c:v>
                </c:pt>
                <c:pt idx="2292">
                  <c:v>749.4</c:v>
                </c:pt>
                <c:pt idx="2293">
                  <c:v>749.4</c:v>
                </c:pt>
                <c:pt idx="2294">
                  <c:v>749.4</c:v>
                </c:pt>
                <c:pt idx="2295">
                  <c:v>749.4</c:v>
                </c:pt>
                <c:pt idx="2296">
                  <c:v>749.4</c:v>
                </c:pt>
                <c:pt idx="2297">
                  <c:v>749.4</c:v>
                </c:pt>
                <c:pt idx="2298">
                  <c:v>749.4</c:v>
                </c:pt>
                <c:pt idx="2299">
                  <c:v>749.4</c:v>
                </c:pt>
                <c:pt idx="2300">
                  <c:v>749.4</c:v>
                </c:pt>
                <c:pt idx="2301">
                  <c:v>749.4</c:v>
                </c:pt>
                <c:pt idx="2302">
                  <c:v>749.4</c:v>
                </c:pt>
                <c:pt idx="2303">
                  <c:v>749.4</c:v>
                </c:pt>
                <c:pt idx="2304">
                  <c:v>749.4</c:v>
                </c:pt>
                <c:pt idx="2305">
                  <c:v>749.4</c:v>
                </c:pt>
                <c:pt idx="2306">
                  <c:v>749.4</c:v>
                </c:pt>
                <c:pt idx="2307">
                  <c:v>781.98</c:v>
                </c:pt>
                <c:pt idx="2308">
                  <c:v>719.42</c:v>
                </c:pt>
                <c:pt idx="2309">
                  <c:v>749.4</c:v>
                </c:pt>
                <c:pt idx="2310">
                  <c:v>749.4</c:v>
                </c:pt>
                <c:pt idx="2311">
                  <c:v>749.4</c:v>
                </c:pt>
                <c:pt idx="2312">
                  <c:v>749.4</c:v>
                </c:pt>
                <c:pt idx="2313">
                  <c:v>666.13</c:v>
                </c:pt>
                <c:pt idx="2314">
                  <c:v>599.52</c:v>
                </c:pt>
                <c:pt idx="2315">
                  <c:v>580.17999999999995</c:v>
                </c:pt>
                <c:pt idx="2316">
                  <c:v>528.99</c:v>
                </c:pt>
                <c:pt idx="2317">
                  <c:v>513.87</c:v>
                </c:pt>
                <c:pt idx="2318">
                  <c:v>499.6</c:v>
                </c:pt>
                <c:pt idx="2319">
                  <c:v>486.1</c:v>
                </c:pt>
                <c:pt idx="2320">
                  <c:v>499.6</c:v>
                </c:pt>
                <c:pt idx="2321">
                  <c:v>486.1</c:v>
                </c:pt>
                <c:pt idx="2322">
                  <c:v>32.520000000000003</c:v>
                </c:pt>
                <c:pt idx="2323">
                  <c:v>513.87</c:v>
                </c:pt>
                <c:pt idx="2324">
                  <c:v>499.6</c:v>
                </c:pt>
                <c:pt idx="2325">
                  <c:v>486.1</c:v>
                </c:pt>
                <c:pt idx="2326">
                  <c:v>473.31</c:v>
                </c:pt>
                <c:pt idx="2327">
                  <c:v>486.1</c:v>
                </c:pt>
                <c:pt idx="2328">
                  <c:v>473.31</c:v>
                </c:pt>
                <c:pt idx="2329">
                  <c:v>486.1</c:v>
                </c:pt>
                <c:pt idx="2330">
                  <c:v>486.1</c:v>
                </c:pt>
                <c:pt idx="2331">
                  <c:v>486.1</c:v>
                </c:pt>
                <c:pt idx="2332">
                  <c:v>486.1</c:v>
                </c:pt>
                <c:pt idx="2333">
                  <c:v>486.1</c:v>
                </c:pt>
                <c:pt idx="2334">
                  <c:v>473.31</c:v>
                </c:pt>
                <c:pt idx="2335">
                  <c:v>473.31</c:v>
                </c:pt>
                <c:pt idx="2336">
                  <c:v>473.31</c:v>
                </c:pt>
                <c:pt idx="2337">
                  <c:v>473.31</c:v>
                </c:pt>
                <c:pt idx="2338">
                  <c:v>473.31</c:v>
                </c:pt>
                <c:pt idx="2339">
                  <c:v>473.31</c:v>
                </c:pt>
                <c:pt idx="2340">
                  <c:v>473.31</c:v>
                </c:pt>
                <c:pt idx="2341">
                  <c:v>473.31</c:v>
                </c:pt>
                <c:pt idx="2342">
                  <c:v>473.31</c:v>
                </c:pt>
                <c:pt idx="2343">
                  <c:v>473.31</c:v>
                </c:pt>
                <c:pt idx="2344">
                  <c:v>486.1</c:v>
                </c:pt>
                <c:pt idx="2345">
                  <c:v>486.1</c:v>
                </c:pt>
                <c:pt idx="2346">
                  <c:v>486.1</c:v>
                </c:pt>
                <c:pt idx="2347">
                  <c:v>486.1</c:v>
                </c:pt>
                <c:pt idx="2348">
                  <c:v>473.31</c:v>
                </c:pt>
                <c:pt idx="2349">
                  <c:v>486.1</c:v>
                </c:pt>
                <c:pt idx="2350">
                  <c:v>486.1</c:v>
                </c:pt>
                <c:pt idx="2351">
                  <c:v>486.1</c:v>
                </c:pt>
                <c:pt idx="2352">
                  <c:v>486.1</c:v>
                </c:pt>
                <c:pt idx="2353">
                  <c:v>473.31</c:v>
                </c:pt>
                <c:pt idx="2354">
                  <c:v>486.1</c:v>
                </c:pt>
                <c:pt idx="2355">
                  <c:v>499.6</c:v>
                </c:pt>
                <c:pt idx="2356">
                  <c:v>473.31</c:v>
                </c:pt>
                <c:pt idx="2357">
                  <c:v>499.6</c:v>
                </c:pt>
                <c:pt idx="2358">
                  <c:v>486.1</c:v>
                </c:pt>
                <c:pt idx="2359">
                  <c:v>499.6</c:v>
                </c:pt>
                <c:pt idx="2360">
                  <c:v>486.1</c:v>
                </c:pt>
                <c:pt idx="2361">
                  <c:v>486.1</c:v>
                </c:pt>
                <c:pt idx="2362">
                  <c:v>486.1</c:v>
                </c:pt>
                <c:pt idx="2363">
                  <c:v>473.31</c:v>
                </c:pt>
                <c:pt idx="2364">
                  <c:v>486.1</c:v>
                </c:pt>
                <c:pt idx="2365">
                  <c:v>486.1</c:v>
                </c:pt>
                <c:pt idx="2366">
                  <c:v>486.1</c:v>
                </c:pt>
                <c:pt idx="2367">
                  <c:v>486.1</c:v>
                </c:pt>
                <c:pt idx="2368">
                  <c:v>473.31</c:v>
                </c:pt>
                <c:pt idx="2369">
                  <c:v>486.1</c:v>
                </c:pt>
                <c:pt idx="2370">
                  <c:v>473.31</c:v>
                </c:pt>
                <c:pt idx="2371">
                  <c:v>473.31</c:v>
                </c:pt>
                <c:pt idx="2372">
                  <c:v>486.1</c:v>
                </c:pt>
                <c:pt idx="2373">
                  <c:v>499.6</c:v>
                </c:pt>
                <c:pt idx="2374">
                  <c:v>486.1</c:v>
                </c:pt>
                <c:pt idx="2375">
                  <c:v>486.1</c:v>
                </c:pt>
                <c:pt idx="2376">
                  <c:v>486.1</c:v>
                </c:pt>
                <c:pt idx="2377">
                  <c:v>486.1</c:v>
                </c:pt>
                <c:pt idx="2378">
                  <c:v>473.31</c:v>
                </c:pt>
                <c:pt idx="2379">
                  <c:v>473.31</c:v>
                </c:pt>
                <c:pt idx="2380">
                  <c:v>473.31</c:v>
                </c:pt>
                <c:pt idx="2381">
                  <c:v>486.1</c:v>
                </c:pt>
                <c:pt idx="2382">
                  <c:v>418.27</c:v>
                </c:pt>
                <c:pt idx="2383">
                  <c:v>0.45</c:v>
                </c:pt>
                <c:pt idx="2384">
                  <c:v>0.34</c:v>
                </c:pt>
                <c:pt idx="2385">
                  <c:v>0.69</c:v>
                </c:pt>
                <c:pt idx="2386">
                  <c:v>193.39</c:v>
                </c:pt>
                <c:pt idx="2387">
                  <c:v>304.83999999999997</c:v>
                </c:pt>
                <c:pt idx="2388">
                  <c:v>315.54000000000002</c:v>
                </c:pt>
                <c:pt idx="2389">
                  <c:v>304.83999999999997</c:v>
                </c:pt>
                <c:pt idx="2390">
                  <c:v>294.85000000000002</c:v>
                </c:pt>
                <c:pt idx="2391">
                  <c:v>281.02999999999997</c:v>
                </c:pt>
                <c:pt idx="2392">
                  <c:v>268.44</c:v>
                </c:pt>
                <c:pt idx="2393">
                  <c:v>256.94</c:v>
                </c:pt>
                <c:pt idx="2394">
                  <c:v>243.05</c:v>
                </c:pt>
                <c:pt idx="2395">
                  <c:v>224.82</c:v>
                </c:pt>
                <c:pt idx="2396">
                  <c:v>206.73</c:v>
                </c:pt>
                <c:pt idx="2397">
                  <c:v>189.32</c:v>
                </c:pt>
                <c:pt idx="2398">
                  <c:v>172.94</c:v>
                </c:pt>
                <c:pt idx="2399">
                  <c:v>163.51</c:v>
                </c:pt>
                <c:pt idx="2400">
                  <c:v>272.51</c:v>
                </c:pt>
                <c:pt idx="2401">
                  <c:v>333.07</c:v>
                </c:pt>
                <c:pt idx="2402">
                  <c:v>315.54000000000002</c:v>
                </c:pt>
                <c:pt idx="2403">
                  <c:v>310.10000000000002</c:v>
                </c:pt>
                <c:pt idx="2404">
                  <c:v>315.54000000000002</c:v>
                </c:pt>
                <c:pt idx="2405">
                  <c:v>304.83999999999997</c:v>
                </c:pt>
                <c:pt idx="2406">
                  <c:v>304.83999999999997</c:v>
                </c:pt>
                <c:pt idx="2407">
                  <c:v>304.83999999999997</c:v>
                </c:pt>
                <c:pt idx="2408">
                  <c:v>290.08999999999997</c:v>
                </c:pt>
                <c:pt idx="2409">
                  <c:v>294.85000000000002</c:v>
                </c:pt>
                <c:pt idx="2410">
                  <c:v>285.49</c:v>
                </c:pt>
                <c:pt idx="2411">
                  <c:v>285.49</c:v>
                </c:pt>
                <c:pt idx="2412">
                  <c:v>281.02999999999997</c:v>
                </c:pt>
                <c:pt idx="2413">
                  <c:v>285.49</c:v>
                </c:pt>
                <c:pt idx="2414">
                  <c:v>276.7</c:v>
                </c:pt>
                <c:pt idx="2415">
                  <c:v>272.51</c:v>
                </c:pt>
                <c:pt idx="2416">
                  <c:v>272.51</c:v>
                </c:pt>
                <c:pt idx="2417">
                  <c:v>268.44</c:v>
                </c:pt>
                <c:pt idx="2418">
                  <c:v>264.49</c:v>
                </c:pt>
                <c:pt idx="2419">
                  <c:v>268.44</c:v>
                </c:pt>
                <c:pt idx="2420">
                  <c:v>268.44</c:v>
                </c:pt>
                <c:pt idx="2421">
                  <c:v>260.66000000000003</c:v>
                </c:pt>
                <c:pt idx="2422">
                  <c:v>264.49</c:v>
                </c:pt>
                <c:pt idx="2423">
                  <c:v>264.49</c:v>
                </c:pt>
                <c:pt idx="2424">
                  <c:v>256.94</c:v>
                </c:pt>
                <c:pt idx="2425">
                  <c:v>260.66000000000003</c:v>
                </c:pt>
                <c:pt idx="2426">
                  <c:v>256.94</c:v>
                </c:pt>
                <c:pt idx="2427">
                  <c:v>76.209999999999994</c:v>
                </c:pt>
                <c:pt idx="2428">
                  <c:v>59.95</c:v>
                </c:pt>
                <c:pt idx="2429">
                  <c:v>62.89</c:v>
                </c:pt>
                <c:pt idx="2430">
                  <c:v>253.32</c:v>
                </c:pt>
                <c:pt idx="2431">
                  <c:v>268.44</c:v>
                </c:pt>
                <c:pt idx="2432">
                  <c:v>253.32</c:v>
                </c:pt>
                <c:pt idx="2433">
                  <c:v>256.94</c:v>
                </c:pt>
                <c:pt idx="2434">
                  <c:v>256.94</c:v>
                </c:pt>
                <c:pt idx="2435">
                  <c:v>249.8</c:v>
                </c:pt>
                <c:pt idx="2436">
                  <c:v>239.81</c:v>
                </c:pt>
                <c:pt idx="2437">
                  <c:v>249.8</c:v>
                </c:pt>
                <c:pt idx="2438">
                  <c:v>253.32</c:v>
                </c:pt>
                <c:pt idx="2439">
                  <c:v>260.66000000000003</c:v>
                </c:pt>
                <c:pt idx="2440">
                  <c:v>260.66000000000003</c:v>
                </c:pt>
                <c:pt idx="2441">
                  <c:v>256.94</c:v>
                </c:pt>
                <c:pt idx="2442">
                  <c:v>249.8</c:v>
                </c:pt>
                <c:pt idx="2443">
                  <c:v>256.94</c:v>
                </c:pt>
                <c:pt idx="2444">
                  <c:v>253.32</c:v>
                </c:pt>
                <c:pt idx="2445">
                  <c:v>253.32</c:v>
                </c:pt>
                <c:pt idx="2446">
                  <c:v>253.32</c:v>
                </c:pt>
                <c:pt idx="2447">
                  <c:v>249.8</c:v>
                </c:pt>
                <c:pt idx="2448">
                  <c:v>253.32</c:v>
                </c:pt>
                <c:pt idx="2449">
                  <c:v>253.32</c:v>
                </c:pt>
                <c:pt idx="2450">
                  <c:v>249.8</c:v>
                </c:pt>
                <c:pt idx="2451">
                  <c:v>253.32</c:v>
                </c:pt>
                <c:pt idx="2452">
                  <c:v>253.32</c:v>
                </c:pt>
                <c:pt idx="2453">
                  <c:v>249.8</c:v>
                </c:pt>
                <c:pt idx="2454">
                  <c:v>246.38</c:v>
                </c:pt>
                <c:pt idx="2455">
                  <c:v>243.05</c:v>
                </c:pt>
                <c:pt idx="2456">
                  <c:v>246.38</c:v>
                </c:pt>
                <c:pt idx="2457">
                  <c:v>249.8</c:v>
                </c:pt>
                <c:pt idx="2458">
                  <c:v>246.38</c:v>
                </c:pt>
                <c:pt idx="2459">
                  <c:v>246.38</c:v>
                </c:pt>
                <c:pt idx="2460">
                  <c:v>249.8</c:v>
                </c:pt>
                <c:pt idx="2461">
                  <c:v>253.32</c:v>
                </c:pt>
                <c:pt idx="2462">
                  <c:v>249.8</c:v>
                </c:pt>
                <c:pt idx="2463">
                  <c:v>246.38</c:v>
                </c:pt>
                <c:pt idx="2464">
                  <c:v>246.38</c:v>
                </c:pt>
                <c:pt idx="2465">
                  <c:v>246.38</c:v>
                </c:pt>
                <c:pt idx="2466">
                  <c:v>246.38</c:v>
                </c:pt>
                <c:pt idx="2467">
                  <c:v>246.38</c:v>
                </c:pt>
                <c:pt idx="2468">
                  <c:v>246.38</c:v>
                </c:pt>
                <c:pt idx="2469">
                  <c:v>246.38</c:v>
                </c:pt>
                <c:pt idx="2470">
                  <c:v>243.05</c:v>
                </c:pt>
                <c:pt idx="2471">
                  <c:v>243.05</c:v>
                </c:pt>
                <c:pt idx="2472">
                  <c:v>243.05</c:v>
                </c:pt>
                <c:pt idx="2473">
                  <c:v>239.81</c:v>
                </c:pt>
                <c:pt idx="2474">
                  <c:v>243.05</c:v>
                </c:pt>
                <c:pt idx="2475">
                  <c:v>243.05</c:v>
                </c:pt>
                <c:pt idx="2476">
                  <c:v>243.05</c:v>
                </c:pt>
                <c:pt idx="2477">
                  <c:v>239.81</c:v>
                </c:pt>
                <c:pt idx="2478">
                  <c:v>236.65</c:v>
                </c:pt>
                <c:pt idx="2479">
                  <c:v>236.65</c:v>
                </c:pt>
                <c:pt idx="2480">
                  <c:v>236.65</c:v>
                </c:pt>
                <c:pt idx="2481">
                  <c:v>239.81</c:v>
                </c:pt>
                <c:pt idx="2482">
                  <c:v>239.81</c:v>
                </c:pt>
                <c:pt idx="2483">
                  <c:v>239.81</c:v>
                </c:pt>
                <c:pt idx="2484">
                  <c:v>239.81</c:v>
                </c:pt>
                <c:pt idx="2485">
                  <c:v>236.65</c:v>
                </c:pt>
                <c:pt idx="2486">
                  <c:v>239.81</c:v>
                </c:pt>
                <c:pt idx="2487">
                  <c:v>239.81</c:v>
                </c:pt>
                <c:pt idx="2488">
                  <c:v>236.65</c:v>
                </c:pt>
                <c:pt idx="2489">
                  <c:v>239.81</c:v>
                </c:pt>
                <c:pt idx="2490">
                  <c:v>236.65</c:v>
                </c:pt>
                <c:pt idx="2491">
                  <c:v>233.58</c:v>
                </c:pt>
                <c:pt idx="2492">
                  <c:v>227.67</c:v>
                </c:pt>
                <c:pt idx="2493">
                  <c:v>224.82</c:v>
                </c:pt>
                <c:pt idx="2494">
                  <c:v>236.65</c:v>
                </c:pt>
                <c:pt idx="2495">
                  <c:v>253.32</c:v>
                </c:pt>
                <c:pt idx="2496">
                  <c:v>249.8</c:v>
                </c:pt>
                <c:pt idx="2497">
                  <c:v>236.65</c:v>
                </c:pt>
                <c:pt idx="2498">
                  <c:v>239.81</c:v>
                </c:pt>
                <c:pt idx="2499">
                  <c:v>236.65</c:v>
                </c:pt>
                <c:pt idx="2500">
                  <c:v>239.81</c:v>
                </c:pt>
                <c:pt idx="2501">
                  <c:v>239.81</c:v>
                </c:pt>
                <c:pt idx="2502">
                  <c:v>239.81</c:v>
                </c:pt>
                <c:pt idx="2503">
                  <c:v>243.05</c:v>
                </c:pt>
                <c:pt idx="2504">
                  <c:v>239.81</c:v>
                </c:pt>
                <c:pt idx="2505">
                  <c:v>233.58</c:v>
                </c:pt>
                <c:pt idx="2506">
                  <c:v>211.6</c:v>
                </c:pt>
                <c:pt idx="2507">
                  <c:v>230.58</c:v>
                </c:pt>
                <c:pt idx="2508">
                  <c:v>233.58</c:v>
                </c:pt>
                <c:pt idx="2509">
                  <c:v>239.81</c:v>
                </c:pt>
                <c:pt idx="2510">
                  <c:v>260.66000000000003</c:v>
                </c:pt>
                <c:pt idx="2511">
                  <c:v>239.81</c:v>
                </c:pt>
                <c:pt idx="2512">
                  <c:v>236.65</c:v>
                </c:pt>
                <c:pt idx="2513">
                  <c:v>239.81</c:v>
                </c:pt>
                <c:pt idx="2514">
                  <c:v>239.81</c:v>
                </c:pt>
                <c:pt idx="2515">
                  <c:v>239.81</c:v>
                </c:pt>
                <c:pt idx="2516">
                  <c:v>224.82</c:v>
                </c:pt>
                <c:pt idx="2517">
                  <c:v>33</c:v>
                </c:pt>
                <c:pt idx="2518">
                  <c:v>42.82</c:v>
                </c:pt>
                <c:pt idx="2519">
                  <c:v>74.94</c:v>
                </c:pt>
                <c:pt idx="2520">
                  <c:v>327.01</c:v>
                </c:pt>
                <c:pt idx="2521">
                  <c:v>290.08999999999997</c:v>
                </c:pt>
                <c:pt idx="2522">
                  <c:v>290.08999999999997</c:v>
                </c:pt>
                <c:pt idx="2523">
                  <c:v>281.02999999999997</c:v>
                </c:pt>
                <c:pt idx="2524">
                  <c:v>285.49</c:v>
                </c:pt>
                <c:pt idx="2525">
                  <c:v>304.83999999999997</c:v>
                </c:pt>
                <c:pt idx="2526">
                  <c:v>299.76</c:v>
                </c:pt>
                <c:pt idx="2527">
                  <c:v>268.44</c:v>
                </c:pt>
                <c:pt idx="2528">
                  <c:v>272.51</c:v>
                </c:pt>
                <c:pt idx="2529">
                  <c:v>290.08999999999997</c:v>
                </c:pt>
                <c:pt idx="2530">
                  <c:v>285.49</c:v>
                </c:pt>
                <c:pt idx="2531">
                  <c:v>290.08999999999997</c:v>
                </c:pt>
                <c:pt idx="2532">
                  <c:v>310.10000000000002</c:v>
                </c:pt>
                <c:pt idx="2533">
                  <c:v>304.83999999999997</c:v>
                </c:pt>
                <c:pt idx="2534">
                  <c:v>294.85000000000002</c:v>
                </c:pt>
                <c:pt idx="2535">
                  <c:v>285.49</c:v>
                </c:pt>
                <c:pt idx="2536">
                  <c:v>294.85000000000002</c:v>
                </c:pt>
                <c:pt idx="2537">
                  <c:v>290.08999999999997</c:v>
                </c:pt>
                <c:pt idx="2538">
                  <c:v>290.08999999999997</c:v>
                </c:pt>
                <c:pt idx="2539">
                  <c:v>290.08999999999997</c:v>
                </c:pt>
                <c:pt idx="2540">
                  <c:v>294.85000000000002</c:v>
                </c:pt>
                <c:pt idx="2541">
                  <c:v>290.08999999999997</c:v>
                </c:pt>
                <c:pt idx="2542">
                  <c:v>299.76</c:v>
                </c:pt>
                <c:pt idx="2543">
                  <c:v>294.85000000000002</c:v>
                </c:pt>
                <c:pt idx="2544">
                  <c:v>294.85000000000002</c:v>
                </c:pt>
                <c:pt idx="2545">
                  <c:v>294.85000000000002</c:v>
                </c:pt>
                <c:pt idx="2546">
                  <c:v>290.08999999999997</c:v>
                </c:pt>
                <c:pt idx="2547">
                  <c:v>294.85000000000002</c:v>
                </c:pt>
                <c:pt idx="2548">
                  <c:v>264.49</c:v>
                </c:pt>
                <c:pt idx="2549">
                  <c:v>285.49</c:v>
                </c:pt>
                <c:pt idx="2550">
                  <c:v>281.02999999999997</c:v>
                </c:pt>
                <c:pt idx="2551">
                  <c:v>285.49</c:v>
                </c:pt>
                <c:pt idx="2552">
                  <c:v>294.85000000000002</c:v>
                </c:pt>
                <c:pt idx="2553">
                  <c:v>315.54000000000002</c:v>
                </c:pt>
                <c:pt idx="2554">
                  <c:v>299.76</c:v>
                </c:pt>
                <c:pt idx="2555">
                  <c:v>290.08999999999997</c:v>
                </c:pt>
                <c:pt idx="2556">
                  <c:v>299.76</c:v>
                </c:pt>
                <c:pt idx="2557">
                  <c:v>294.85000000000002</c:v>
                </c:pt>
                <c:pt idx="2558">
                  <c:v>299.76</c:v>
                </c:pt>
                <c:pt idx="2559">
                  <c:v>294.85000000000002</c:v>
                </c:pt>
                <c:pt idx="2560">
                  <c:v>294.85000000000002</c:v>
                </c:pt>
                <c:pt idx="2561">
                  <c:v>294.85000000000002</c:v>
                </c:pt>
                <c:pt idx="2562">
                  <c:v>294.85000000000002</c:v>
                </c:pt>
                <c:pt idx="2563">
                  <c:v>294.85000000000002</c:v>
                </c:pt>
                <c:pt idx="2564">
                  <c:v>299.76</c:v>
                </c:pt>
                <c:pt idx="2565">
                  <c:v>294.85000000000002</c:v>
                </c:pt>
                <c:pt idx="2566">
                  <c:v>294.85000000000002</c:v>
                </c:pt>
                <c:pt idx="2567">
                  <c:v>294.85000000000002</c:v>
                </c:pt>
                <c:pt idx="2568">
                  <c:v>294.85000000000002</c:v>
                </c:pt>
                <c:pt idx="2569">
                  <c:v>294.85000000000002</c:v>
                </c:pt>
                <c:pt idx="2570">
                  <c:v>290.08999999999997</c:v>
                </c:pt>
                <c:pt idx="2571">
                  <c:v>294.85000000000002</c:v>
                </c:pt>
                <c:pt idx="2572">
                  <c:v>281.02999999999997</c:v>
                </c:pt>
                <c:pt idx="2573">
                  <c:v>281.02999999999997</c:v>
                </c:pt>
                <c:pt idx="2574">
                  <c:v>290.08999999999997</c:v>
                </c:pt>
                <c:pt idx="2575">
                  <c:v>294.85000000000002</c:v>
                </c:pt>
                <c:pt idx="2576">
                  <c:v>299.76</c:v>
                </c:pt>
                <c:pt idx="2577">
                  <c:v>299.76</c:v>
                </c:pt>
                <c:pt idx="2578">
                  <c:v>304.83999999999997</c:v>
                </c:pt>
                <c:pt idx="2579">
                  <c:v>299.76</c:v>
                </c:pt>
                <c:pt idx="2580">
                  <c:v>299.76</c:v>
                </c:pt>
                <c:pt idx="2581">
                  <c:v>294.85000000000002</c:v>
                </c:pt>
                <c:pt idx="2582">
                  <c:v>299.76</c:v>
                </c:pt>
                <c:pt idx="2583">
                  <c:v>294.85000000000002</c:v>
                </c:pt>
                <c:pt idx="2584">
                  <c:v>294.85000000000002</c:v>
                </c:pt>
                <c:pt idx="2585">
                  <c:v>290.08999999999997</c:v>
                </c:pt>
                <c:pt idx="2586">
                  <c:v>294.85000000000002</c:v>
                </c:pt>
                <c:pt idx="2587">
                  <c:v>294.85000000000002</c:v>
                </c:pt>
                <c:pt idx="2588">
                  <c:v>294.85000000000002</c:v>
                </c:pt>
                <c:pt idx="2589">
                  <c:v>290.08999999999997</c:v>
                </c:pt>
                <c:pt idx="2590">
                  <c:v>294.85000000000002</c:v>
                </c:pt>
                <c:pt idx="2591">
                  <c:v>281.02999999999997</c:v>
                </c:pt>
                <c:pt idx="2592">
                  <c:v>276.7</c:v>
                </c:pt>
                <c:pt idx="2593">
                  <c:v>290.08999999999997</c:v>
                </c:pt>
                <c:pt idx="2594">
                  <c:v>310.10000000000002</c:v>
                </c:pt>
                <c:pt idx="2595">
                  <c:v>304.83999999999997</c:v>
                </c:pt>
                <c:pt idx="2596">
                  <c:v>290.08999999999997</c:v>
                </c:pt>
                <c:pt idx="2597">
                  <c:v>285.49</c:v>
                </c:pt>
                <c:pt idx="2598">
                  <c:v>285.49</c:v>
                </c:pt>
                <c:pt idx="2599">
                  <c:v>290.08999999999997</c:v>
                </c:pt>
                <c:pt idx="2600">
                  <c:v>272.51</c:v>
                </c:pt>
                <c:pt idx="2601">
                  <c:v>268.44</c:v>
                </c:pt>
                <c:pt idx="2602">
                  <c:v>281.02999999999997</c:v>
                </c:pt>
                <c:pt idx="2603">
                  <c:v>285.49</c:v>
                </c:pt>
                <c:pt idx="2604">
                  <c:v>304.83999999999997</c:v>
                </c:pt>
                <c:pt idx="2605">
                  <c:v>315.54000000000002</c:v>
                </c:pt>
                <c:pt idx="2606">
                  <c:v>299.76</c:v>
                </c:pt>
                <c:pt idx="2607">
                  <c:v>290.08999999999997</c:v>
                </c:pt>
                <c:pt idx="2608">
                  <c:v>294.85000000000002</c:v>
                </c:pt>
                <c:pt idx="2609">
                  <c:v>299.76</c:v>
                </c:pt>
                <c:pt idx="2610">
                  <c:v>294.85000000000002</c:v>
                </c:pt>
                <c:pt idx="2611">
                  <c:v>294.85000000000002</c:v>
                </c:pt>
                <c:pt idx="2612">
                  <c:v>299.76</c:v>
                </c:pt>
                <c:pt idx="2613">
                  <c:v>294.85000000000002</c:v>
                </c:pt>
                <c:pt idx="2614">
                  <c:v>294.85000000000002</c:v>
                </c:pt>
                <c:pt idx="2615">
                  <c:v>290.08999999999997</c:v>
                </c:pt>
                <c:pt idx="2616">
                  <c:v>290.08999999999997</c:v>
                </c:pt>
                <c:pt idx="2617">
                  <c:v>294.85000000000002</c:v>
                </c:pt>
                <c:pt idx="2618">
                  <c:v>294.85000000000002</c:v>
                </c:pt>
                <c:pt idx="2619">
                  <c:v>290.08999999999997</c:v>
                </c:pt>
                <c:pt idx="2620">
                  <c:v>294.85000000000002</c:v>
                </c:pt>
                <c:pt idx="2621">
                  <c:v>290.08999999999997</c:v>
                </c:pt>
                <c:pt idx="2622">
                  <c:v>294.85000000000002</c:v>
                </c:pt>
                <c:pt idx="2623">
                  <c:v>290.08999999999997</c:v>
                </c:pt>
                <c:pt idx="2624">
                  <c:v>281.02999999999997</c:v>
                </c:pt>
                <c:pt idx="2625">
                  <c:v>304.83999999999997</c:v>
                </c:pt>
                <c:pt idx="2626">
                  <c:v>310.10000000000002</c:v>
                </c:pt>
                <c:pt idx="2627">
                  <c:v>290.08999999999997</c:v>
                </c:pt>
                <c:pt idx="2628">
                  <c:v>299.76</c:v>
                </c:pt>
                <c:pt idx="2629">
                  <c:v>294.85000000000002</c:v>
                </c:pt>
                <c:pt idx="2630">
                  <c:v>294.85000000000002</c:v>
                </c:pt>
                <c:pt idx="2631">
                  <c:v>294.85000000000002</c:v>
                </c:pt>
                <c:pt idx="2632">
                  <c:v>294.85000000000002</c:v>
                </c:pt>
                <c:pt idx="2633">
                  <c:v>294.85000000000002</c:v>
                </c:pt>
                <c:pt idx="2634">
                  <c:v>294.85000000000002</c:v>
                </c:pt>
                <c:pt idx="2635">
                  <c:v>294.85000000000002</c:v>
                </c:pt>
                <c:pt idx="2636">
                  <c:v>299.76</c:v>
                </c:pt>
                <c:pt idx="2637">
                  <c:v>294.85000000000002</c:v>
                </c:pt>
                <c:pt idx="2638">
                  <c:v>294.85000000000002</c:v>
                </c:pt>
                <c:pt idx="2639">
                  <c:v>294.85000000000002</c:v>
                </c:pt>
                <c:pt idx="2640">
                  <c:v>294.85000000000002</c:v>
                </c:pt>
                <c:pt idx="2641">
                  <c:v>285.49</c:v>
                </c:pt>
                <c:pt idx="2642">
                  <c:v>281.02999999999997</c:v>
                </c:pt>
                <c:pt idx="2643">
                  <c:v>290.08999999999997</c:v>
                </c:pt>
                <c:pt idx="2644">
                  <c:v>290.08999999999997</c:v>
                </c:pt>
                <c:pt idx="2645">
                  <c:v>285.49</c:v>
                </c:pt>
                <c:pt idx="2646">
                  <c:v>290.08999999999997</c:v>
                </c:pt>
                <c:pt idx="2647">
                  <c:v>299.76</c:v>
                </c:pt>
                <c:pt idx="2648">
                  <c:v>294.85000000000002</c:v>
                </c:pt>
                <c:pt idx="2649">
                  <c:v>294.85000000000002</c:v>
                </c:pt>
                <c:pt idx="2650">
                  <c:v>294.85000000000002</c:v>
                </c:pt>
                <c:pt idx="2651">
                  <c:v>290.08999999999997</c:v>
                </c:pt>
                <c:pt idx="2652">
                  <c:v>294.85000000000002</c:v>
                </c:pt>
                <c:pt idx="2653">
                  <c:v>290.08999999999997</c:v>
                </c:pt>
                <c:pt idx="2654">
                  <c:v>294.85000000000002</c:v>
                </c:pt>
                <c:pt idx="2655">
                  <c:v>281.02999999999997</c:v>
                </c:pt>
                <c:pt idx="2656">
                  <c:v>276.7</c:v>
                </c:pt>
                <c:pt idx="2657">
                  <c:v>256.94</c:v>
                </c:pt>
                <c:pt idx="2658">
                  <c:v>276.7</c:v>
                </c:pt>
                <c:pt idx="2659">
                  <c:v>285.49</c:v>
                </c:pt>
                <c:pt idx="2660">
                  <c:v>264.49</c:v>
                </c:pt>
                <c:pt idx="2661">
                  <c:v>281.02999999999997</c:v>
                </c:pt>
                <c:pt idx="2662">
                  <c:v>24.11</c:v>
                </c:pt>
                <c:pt idx="2663">
                  <c:v>17.79</c:v>
                </c:pt>
                <c:pt idx="2664">
                  <c:v>17.02</c:v>
                </c:pt>
                <c:pt idx="2665">
                  <c:v>16.95</c:v>
                </c:pt>
                <c:pt idx="2666">
                  <c:v>18.2</c:v>
                </c:pt>
                <c:pt idx="2667">
                  <c:v>16.52</c:v>
                </c:pt>
                <c:pt idx="2668">
                  <c:v>18.329999999999998</c:v>
                </c:pt>
                <c:pt idx="2669">
                  <c:v>16.170000000000002</c:v>
                </c:pt>
                <c:pt idx="2670">
                  <c:v>24.71</c:v>
                </c:pt>
                <c:pt idx="2671">
                  <c:v>19.03</c:v>
                </c:pt>
                <c:pt idx="2672">
                  <c:v>18.11</c:v>
                </c:pt>
                <c:pt idx="2673">
                  <c:v>21.01</c:v>
                </c:pt>
                <c:pt idx="2674">
                  <c:v>19.420000000000002</c:v>
                </c:pt>
                <c:pt idx="2675">
                  <c:v>20.12</c:v>
                </c:pt>
                <c:pt idx="2676">
                  <c:v>19.32</c:v>
                </c:pt>
                <c:pt idx="2677">
                  <c:v>20.100000000000001</c:v>
                </c:pt>
                <c:pt idx="2678">
                  <c:v>19.63</c:v>
                </c:pt>
                <c:pt idx="2679">
                  <c:v>19.34</c:v>
                </c:pt>
                <c:pt idx="2680">
                  <c:v>20.25</c:v>
                </c:pt>
                <c:pt idx="2681">
                  <c:v>17.309999999999999</c:v>
                </c:pt>
                <c:pt idx="2682">
                  <c:v>9.84</c:v>
                </c:pt>
                <c:pt idx="2683">
                  <c:v>9.8699999999999992</c:v>
                </c:pt>
                <c:pt idx="2684">
                  <c:v>9.9600000000000009</c:v>
                </c:pt>
                <c:pt idx="2685">
                  <c:v>8.2799999999999994</c:v>
                </c:pt>
                <c:pt idx="2686">
                  <c:v>9.35</c:v>
                </c:pt>
                <c:pt idx="2687">
                  <c:v>9.33</c:v>
                </c:pt>
                <c:pt idx="2688">
                  <c:v>8.5</c:v>
                </c:pt>
                <c:pt idx="2689">
                  <c:v>8.66</c:v>
                </c:pt>
                <c:pt idx="2690">
                  <c:v>5.78</c:v>
                </c:pt>
                <c:pt idx="2691">
                  <c:v>6.13</c:v>
                </c:pt>
                <c:pt idx="2692">
                  <c:v>5.77</c:v>
                </c:pt>
                <c:pt idx="2693">
                  <c:v>8.18</c:v>
                </c:pt>
                <c:pt idx="2694">
                  <c:v>6.75</c:v>
                </c:pt>
                <c:pt idx="2695">
                  <c:v>5.75</c:v>
                </c:pt>
                <c:pt idx="2696">
                  <c:v>7.07</c:v>
                </c:pt>
                <c:pt idx="2697">
                  <c:v>6.35</c:v>
                </c:pt>
                <c:pt idx="2698">
                  <c:v>5.24</c:v>
                </c:pt>
                <c:pt idx="2699">
                  <c:v>5.07</c:v>
                </c:pt>
                <c:pt idx="2700">
                  <c:v>5</c:v>
                </c:pt>
                <c:pt idx="2701">
                  <c:v>5.09</c:v>
                </c:pt>
                <c:pt idx="2702">
                  <c:v>5.49</c:v>
                </c:pt>
                <c:pt idx="2703">
                  <c:v>4.2300000000000004</c:v>
                </c:pt>
                <c:pt idx="2704">
                  <c:v>4.16</c:v>
                </c:pt>
                <c:pt idx="2705">
                  <c:v>4.3099999999999996</c:v>
                </c:pt>
                <c:pt idx="2706">
                  <c:v>3.42</c:v>
                </c:pt>
                <c:pt idx="2707">
                  <c:v>3.31</c:v>
                </c:pt>
                <c:pt idx="2708">
                  <c:v>3.14</c:v>
                </c:pt>
                <c:pt idx="2709">
                  <c:v>2.25</c:v>
                </c:pt>
                <c:pt idx="2710">
                  <c:v>2.2799999999999998</c:v>
                </c:pt>
                <c:pt idx="2711">
                  <c:v>2.4300000000000002</c:v>
                </c:pt>
                <c:pt idx="2712">
                  <c:v>2.33</c:v>
                </c:pt>
                <c:pt idx="2713">
                  <c:v>2.48</c:v>
                </c:pt>
                <c:pt idx="2714">
                  <c:v>1.87</c:v>
                </c:pt>
                <c:pt idx="2715">
                  <c:v>2.1</c:v>
                </c:pt>
                <c:pt idx="2716">
                  <c:v>1.87</c:v>
                </c:pt>
                <c:pt idx="2717">
                  <c:v>1.99</c:v>
                </c:pt>
                <c:pt idx="2718">
                  <c:v>2.04</c:v>
                </c:pt>
                <c:pt idx="2719">
                  <c:v>1.73</c:v>
                </c:pt>
                <c:pt idx="2720">
                  <c:v>1.47</c:v>
                </c:pt>
                <c:pt idx="2721">
                  <c:v>1.76</c:v>
                </c:pt>
                <c:pt idx="2722">
                  <c:v>1.76</c:v>
                </c:pt>
                <c:pt idx="2723">
                  <c:v>1.34</c:v>
                </c:pt>
                <c:pt idx="2724">
                  <c:v>1.51</c:v>
                </c:pt>
                <c:pt idx="2725">
                  <c:v>1.46</c:v>
                </c:pt>
                <c:pt idx="2726">
                  <c:v>1.21</c:v>
                </c:pt>
                <c:pt idx="2727">
                  <c:v>1.23</c:v>
                </c:pt>
                <c:pt idx="2728">
                  <c:v>1.24</c:v>
                </c:pt>
                <c:pt idx="2729">
                  <c:v>1.02</c:v>
                </c:pt>
                <c:pt idx="2730">
                  <c:v>1.05</c:v>
                </c:pt>
                <c:pt idx="2731">
                  <c:v>0.98</c:v>
                </c:pt>
                <c:pt idx="2732">
                  <c:v>0.78</c:v>
                </c:pt>
                <c:pt idx="2733">
                  <c:v>0.74</c:v>
                </c:pt>
                <c:pt idx="2734">
                  <c:v>0.94</c:v>
                </c:pt>
                <c:pt idx="2735">
                  <c:v>7.11</c:v>
                </c:pt>
                <c:pt idx="2736">
                  <c:v>6</c:v>
                </c:pt>
                <c:pt idx="2737">
                  <c:v>4.9800000000000004</c:v>
                </c:pt>
                <c:pt idx="2738">
                  <c:v>4.8600000000000003</c:v>
                </c:pt>
                <c:pt idx="2739">
                  <c:v>3.53</c:v>
                </c:pt>
                <c:pt idx="2740">
                  <c:v>8.93</c:v>
                </c:pt>
                <c:pt idx="2741">
                  <c:v>374.7</c:v>
                </c:pt>
                <c:pt idx="2742">
                  <c:v>382.67</c:v>
                </c:pt>
                <c:pt idx="2743">
                  <c:v>374.7</c:v>
                </c:pt>
                <c:pt idx="2744">
                  <c:v>58.21</c:v>
                </c:pt>
                <c:pt idx="2745">
                  <c:v>382.67</c:v>
                </c:pt>
                <c:pt idx="2746">
                  <c:v>418.27</c:v>
                </c:pt>
                <c:pt idx="2747">
                  <c:v>299.76</c:v>
                </c:pt>
                <c:pt idx="2748">
                  <c:v>3.42</c:v>
                </c:pt>
                <c:pt idx="2749">
                  <c:v>64.7</c:v>
                </c:pt>
                <c:pt idx="2750">
                  <c:v>124.04</c:v>
                </c:pt>
                <c:pt idx="2751">
                  <c:v>113.83</c:v>
                </c:pt>
                <c:pt idx="2752">
                  <c:v>38.11</c:v>
                </c:pt>
                <c:pt idx="2753">
                  <c:v>3.97</c:v>
                </c:pt>
                <c:pt idx="2754">
                  <c:v>3.64</c:v>
                </c:pt>
                <c:pt idx="2755">
                  <c:v>4.01</c:v>
                </c:pt>
                <c:pt idx="2756">
                  <c:v>3.88</c:v>
                </c:pt>
                <c:pt idx="2757">
                  <c:v>3.85</c:v>
                </c:pt>
                <c:pt idx="2758">
                  <c:v>3.51</c:v>
                </c:pt>
                <c:pt idx="2759">
                  <c:v>3.53</c:v>
                </c:pt>
                <c:pt idx="2760">
                  <c:v>3.46</c:v>
                </c:pt>
                <c:pt idx="2761">
                  <c:v>4.7300000000000004</c:v>
                </c:pt>
                <c:pt idx="2762">
                  <c:v>10.49</c:v>
                </c:pt>
                <c:pt idx="2763">
                  <c:v>16.68</c:v>
                </c:pt>
                <c:pt idx="2764">
                  <c:v>16.61</c:v>
                </c:pt>
                <c:pt idx="2765">
                  <c:v>209.14</c:v>
                </c:pt>
                <c:pt idx="2766">
                  <c:v>5.2</c:v>
                </c:pt>
                <c:pt idx="2767">
                  <c:v>315.54000000000002</c:v>
                </c:pt>
                <c:pt idx="2768">
                  <c:v>12.48</c:v>
                </c:pt>
                <c:pt idx="2769">
                  <c:v>11.06</c:v>
                </c:pt>
                <c:pt idx="2770">
                  <c:v>38.85</c:v>
                </c:pt>
                <c:pt idx="2771">
                  <c:v>233.58</c:v>
                </c:pt>
                <c:pt idx="2772">
                  <c:v>5.12</c:v>
                </c:pt>
                <c:pt idx="2773">
                  <c:v>4.3499999999999996</c:v>
                </c:pt>
                <c:pt idx="2774">
                  <c:v>260.66000000000003</c:v>
                </c:pt>
                <c:pt idx="2775">
                  <c:v>216.69</c:v>
                </c:pt>
                <c:pt idx="2776">
                  <c:v>230.58</c:v>
                </c:pt>
                <c:pt idx="2777">
                  <c:v>227.67</c:v>
                </c:pt>
                <c:pt idx="2778">
                  <c:v>227.67</c:v>
                </c:pt>
                <c:pt idx="2779">
                  <c:v>222.04</c:v>
                </c:pt>
                <c:pt idx="2780">
                  <c:v>222.04</c:v>
                </c:pt>
                <c:pt idx="2781">
                  <c:v>222.04</c:v>
                </c:pt>
                <c:pt idx="2782">
                  <c:v>21.01</c:v>
                </c:pt>
                <c:pt idx="2783">
                  <c:v>7.19</c:v>
                </c:pt>
                <c:pt idx="2784">
                  <c:v>9.6</c:v>
                </c:pt>
                <c:pt idx="2785">
                  <c:v>9.99</c:v>
                </c:pt>
                <c:pt idx="2786">
                  <c:v>268.44</c:v>
                </c:pt>
                <c:pt idx="2787">
                  <c:v>246.38</c:v>
                </c:pt>
                <c:pt idx="2788">
                  <c:v>264.49</c:v>
                </c:pt>
                <c:pt idx="2789">
                  <c:v>253.32</c:v>
                </c:pt>
                <c:pt idx="2790">
                  <c:v>256.94</c:v>
                </c:pt>
                <c:pt idx="2791">
                  <c:v>256.94</c:v>
                </c:pt>
                <c:pt idx="2792">
                  <c:v>239.81</c:v>
                </c:pt>
                <c:pt idx="2793">
                  <c:v>13.2</c:v>
                </c:pt>
                <c:pt idx="2794">
                  <c:v>168.09</c:v>
                </c:pt>
                <c:pt idx="2795">
                  <c:v>176.33</c:v>
                </c:pt>
                <c:pt idx="2796">
                  <c:v>321.17</c:v>
                </c:pt>
                <c:pt idx="2797">
                  <c:v>418.27</c:v>
                </c:pt>
                <c:pt idx="2798">
                  <c:v>390.99</c:v>
                </c:pt>
                <c:pt idx="2799">
                  <c:v>382.67</c:v>
                </c:pt>
                <c:pt idx="2800">
                  <c:v>399.68</c:v>
                </c:pt>
                <c:pt idx="2801">
                  <c:v>399.68</c:v>
                </c:pt>
                <c:pt idx="2802">
                  <c:v>390.99</c:v>
                </c:pt>
                <c:pt idx="2803">
                  <c:v>399.68</c:v>
                </c:pt>
                <c:pt idx="2804">
                  <c:v>399.68</c:v>
                </c:pt>
                <c:pt idx="2805">
                  <c:v>399.68</c:v>
                </c:pt>
                <c:pt idx="2806">
                  <c:v>399.68</c:v>
                </c:pt>
                <c:pt idx="2807">
                  <c:v>399.68</c:v>
                </c:pt>
                <c:pt idx="2808">
                  <c:v>390.99</c:v>
                </c:pt>
                <c:pt idx="2809">
                  <c:v>390.99</c:v>
                </c:pt>
                <c:pt idx="2810">
                  <c:v>399.68</c:v>
                </c:pt>
                <c:pt idx="2811">
                  <c:v>390.99</c:v>
                </c:pt>
                <c:pt idx="2812">
                  <c:v>390.99</c:v>
                </c:pt>
                <c:pt idx="2813">
                  <c:v>399.68</c:v>
                </c:pt>
                <c:pt idx="2814">
                  <c:v>390.99</c:v>
                </c:pt>
                <c:pt idx="2815">
                  <c:v>390.99</c:v>
                </c:pt>
                <c:pt idx="2816">
                  <c:v>390.99</c:v>
                </c:pt>
                <c:pt idx="2817">
                  <c:v>18.579999999999998</c:v>
                </c:pt>
                <c:pt idx="2818">
                  <c:v>54.34</c:v>
                </c:pt>
                <c:pt idx="2819">
                  <c:v>352.66</c:v>
                </c:pt>
                <c:pt idx="2820">
                  <c:v>299.76</c:v>
                </c:pt>
                <c:pt idx="2821">
                  <c:v>315.54000000000002</c:v>
                </c:pt>
                <c:pt idx="2822">
                  <c:v>310.10000000000002</c:v>
                </c:pt>
                <c:pt idx="2823">
                  <c:v>321.17</c:v>
                </c:pt>
                <c:pt idx="2824">
                  <c:v>290.08999999999997</c:v>
                </c:pt>
                <c:pt idx="2825">
                  <c:v>75.89</c:v>
                </c:pt>
                <c:pt idx="2826">
                  <c:v>345.88</c:v>
                </c:pt>
                <c:pt idx="2827">
                  <c:v>290.08999999999997</c:v>
                </c:pt>
                <c:pt idx="2828">
                  <c:v>299.76</c:v>
                </c:pt>
                <c:pt idx="2829">
                  <c:v>304.83999999999997</c:v>
                </c:pt>
                <c:pt idx="2830">
                  <c:v>310.10000000000002</c:v>
                </c:pt>
                <c:pt idx="2831">
                  <c:v>299.76</c:v>
                </c:pt>
                <c:pt idx="2832">
                  <c:v>299.76</c:v>
                </c:pt>
                <c:pt idx="2833">
                  <c:v>304.83999999999997</c:v>
                </c:pt>
                <c:pt idx="2834">
                  <c:v>304.83999999999997</c:v>
                </c:pt>
                <c:pt idx="2835">
                  <c:v>294.85000000000002</c:v>
                </c:pt>
                <c:pt idx="2836">
                  <c:v>299.76</c:v>
                </c:pt>
                <c:pt idx="2837">
                  <c:v>299.76</c:v>
                </c:pt>
                <c:pt idx="2838">
                  <c:v>294.85000000000002</c:v>
                </c:pt>
                <c:pt idx="2839">
                  <c:v>299.76</c:v>
                </c:pt>
                <c:pt idx="2840">
                  <c:v>294.85000000000002</c:v>
                </c:pt>
                <c:pt idx="2841">
                  <c:v>276.7</c:v>
                </c:pt>
                <c:pt idx="2842">
                  <c:v>294.85000000000002</c:v>
                </c:pt>
                <c:pt idx="2843">
                  <c:v>294.85000000000002</c:v>
                </c:pt>
                <c:pt idx="2844">
                  <c:v>294.85000000000002</c:v>
                </c:pt>
                <c:pt idx="2845">
                  <c:v>285.49</c:v>
                </c:pt>
                <c:pt idx="2846">
                  <c:v>285.49</c:v>
                </c:pt>
                <c:pt idx="2847">
                  <c:v>285.49</c:v>
                </c:pt>
                <c:pt idx="2848">
                  <c:v>294.85000000000002</c:v>
                </c:pt>
                <c:pt idx="2849">
                  <c:v>299.76</c:v>
                </c:pt>
                <c:pt idx="2850">
                  <c:v>285.49</c:v>
                </c:pt>
                <c:pt idx="2851">
                  <c:v>285.49</c:v>
                </c:pt>
                <c:pt idx="2852">
                  <c:v>281.02999999999997</c:v>
                </c:pt>
                <c:pt idx="2853">
                  <c:v>281.02999999999997</c:v>
                </c:pt>
                <c:pt idx="2854">
                  <c:v>281.02999999999997</c:v>
                </c:pt>
                <c:pt idx="2855">
                  <c:v>276.7</c:v>
                </c:pt>
                <c:pt idx="2856">
                  <c:v>276.7</c:v>
                </c:pt>
                <c:pt idx="2857">
                  <c:v>272.51</c:v>
                </c:pt>
                <c:pt idx="2858">
                  <c:v>264.49</c:v>
                </c:pt>
                <c:pt idx="2859">
                  <c:v>253.32</c:v>
                </c:pt>
                <c:pt idx="2860">
                  <c:v>253.32</c:v>
                </c:pt>
                <c:pt idx="2861">
                  <c:v>15.74</c:v>
                </c:pt>
                <c:pt idx="2862">
                  <c:v>290.08999999999997</c:v>
                </c:pt>
                <c:pt idx="2863">
                  <c:v>230.58</c:v>
                </c:pt>
                <c:pt idx="2864">
                  <c:v>236.65</c:v>
                </c:pt>
                <c:pt idx="2865">
                  <c:v>227.67</c:v>
                </c:pt>
                <c:pt idx="2866">
                  <c:v>227.67</c:v>
                </c:pt>
                <c:pt idx="2867">
                  <c:v>224.82</c:v>
                </c:pt>
                <c:pt idx="2868">
                  <c:v>6.39</c:v>
                </c:pt>
                <c:pt idx="2869">
                  <c:v>2.95</c:v>
                </c:pt>
                <c:pt idx="2870">
                  <c:v>2.62</c:v>
                </c:pt>
                <c:pt idx="2871">
                  <c:v>2.7</c:v>
                </c:pt>
                <c:pt idx="2872">
                  <c:v>2.54</c:v>
                </c:pt>
                <c:pt idx="2873">
                  <c:v>2.81</c:v>
                </c:pt>
                <c:pt idx="2874">
                  <c:v>2.5099999999999998</c:v>
                </c:pt>
                <c:pt idx="2875">
                  <c:v>2.48</c:v>
                </c:pt>
                <c:pt idx="2876">
                  <c:v>2.72</c:v>
                </c:pt>
                <c:pt idx="2877">
                  <c:v>2.57</c:v>
                </c:pt>
                <c:pt idx="2878">
                  <c:v>2.25</c:v>
                </c:pt>
                <c:pt idx="2879">
                  <c:v>2.64</c:v>
                </c:pt>
                <c:pt idx="2880">
                  <c:v>1.76</c:v>
                </c:pt>
                <c:pt idx="2881">
                  <c:v>2.44</c:v>
                </c:pt>
                <c:pt idx="2882">
                  <c:v>2.04</c:v>
                </c:pt>
                <c:pt idx="2883">
                  <c:v>2.4900000000000002</c:v>
                </c:pt>
                <c:pt idx="2884">
                  <c:v>2.14</c:v>
                </c:pt>
                <c:pt idx="2885">
                  <c:v>1.93</c:v>
                </c:pt>
                <c:pt idx="2886">
                  <c:v>1.79</c:v>
                </c:pt>
                <c:pt idx="2887">
                  <c:v>1.73</c:v>
                </c:pt>
                <c:pt idx="2888">
                  <c:v>19.66</c:v>
                </c:pt>
                <c:pt idx="2889">
                  <c:v>10.039999999999999</c:v>
                </c:pt>
                <c:pt idx="2890">
                  <c:v>281.02999999999997</c:v>
                </c:pt>
                <c:pt idx="2891">
                  <c:v>253.32</c:v>
                </c:pt>
                <c:pt idx="2892">
                  <c:v>428.23</c:v>
                </c:pt>
                <c:pt idx="2893">
                  <c:v>513.87</c:v>
                </c:pt>
                <c:pt idx="2894">
                  <c:v>562.04999999999995</c:v>
                </c:pt>
                <c:pt idx="2895">
                  <c:v>545.02</c:v>
                </c:pt>
                <c:pt idx="2896">
                  <c:v>486.1</c:v>
                </c:pt>
                <c:pt idx="2897">
                  <c:v>4.75</c:v>
                </c:pt>
                <c:pt idx="2898">
                  <c:v>290.08999999999997</c:v>
                </c:pt>
                <c:pt idx="2899">
                  <c:v>281.02999999999997</c:v>
                </c:pt>
                <c:pt idx="2900">
                  <c:v>9.64</c:v>
                </c:pt>
                <c:pt idx="2901">
                  <c:v>30.33</c:v>
                </c:pt>
                <c:pt idx="2902">
                  <c:v>290.08999999999997</c:v>
                </c:pt>
                <c:pt idx="2903">
                  <c:v>256.94</c:v>
                </c:pt>
                <c:pt idx="2904">
                  <c:v>268.44</c:v>
                </c:pt>
                <c:pt idx="2905">
                  <c:v>256.94</c:v>
                </c:pt>
                <c:pt idx="2906">
                  <c:v>260.66000000000003</c:v>
                </c:pt>
                <c:pt idx="2907">
                  <c:v>260.66000000000003</c:v>
                </c:pt>
                <c:pt idx="2908">
                  <c:v>260.66000000000003</c:v>
                </c:pt>
                <c:pt idx="2909">
                  <c:v>256.94</c:v>
                </c:pt>
                <c:pt idx="2910">
                  <c:v>260.66000000000003</c:v>
                </c:pt>
                <c:pt idx="2911">
                  <c:v>260.66000000000003</c:v>
                </c:pt>
                <c:pt idx="2912">
                  <c:v>256.94</c:v>
                </c:pt>
                <c:pt idx="2913">
                  <c:v>256.94</c:v>
                </c:pt>
                <c:pt idx="2914">
                  <c:v>253.32</c:v>
                </c:pt>
                <c:pt idx="2915">
                  <c:v>256.94</c:v>
                </c:pt>
                <c:pt idx="2916">
                  <c:v>260.66000000000003</c:v>
                </c:pt>
                <c:pt idx="2917">
                  <c:v>256.94</c:v>
                </c:pt>
                <c:pt idx="2918">
                  <c:v>11.78</c:v>
                </c:pt>
                <c:pt idx="2919">
                  <c:v>20.96</c:v>
                </c:pt>
                <c:pt idx="2920">
                  <c:v>327.01</c:v>
                </c:pt>
                <c:pt idx="2921">
                  <c:v>285.49</c:v>
                </c:pt>
                <c:pt idx="2922">
                  <c:v>290.08999999999997</c:v>
                </c:pt>
                <c:pt idx="2923">
                  <c:v>294.85000000000002</c:v>
                </c:pt>
                <c:pt idx="2924">
                  <c:v>285.49</c:v>
                </c:pt>
                <c:pt idx="2925">
                  <c:v>285.49</c:v>
                </c:pt>
                <c:pt idx="2926">
                  <c:v>285.49</c:v>
                </c:pt>
                <c:pt idx="2927">
                  <c:v>272.51</c:v>
                </c:pt>
                <c:pt idx="2928">
                  <c:v>281.02999999999997</c:v>
                </c:pt>
                <c:pt idx="2929">
                  <c:v>290.08999999999997</c:v>
                </c:pt>
                <c:pt idx="2930">
                  <c:v>290.08999999999997</c:v>
                </c:pt>
                <c:pt idx="2931">
                  <c:v>276.7</c:v>
                </c:pt>
                <c:pt idx="2932">
                  <c:v>285.49</c:v>
                </c:pt>
                <c:pt idx="2933">
                  <c:v>281.02999999999997</c:v>
                </c:pt>
                <c:pt idx="2934">
                  <c:v>84.84</c:v>
                </c:pt>
                <c:pt idx="2935">
                  <c:v>222.04</c:v>
                </c:pt>
                <c:pt idx="2936">
                  <c:v>197.64</c:v>
                </c:pt>
                <c:pt idx="2937">
                  <c:v>199.84</c:v>
                </c:pt>
                <c:pt idx="2938">
                  <c:v>197.64</c:v>
                </c:pt>
                <c:pt idx="2939">
                  <c:v>199.84</c:v>
                </c:pt>
                <c:pt idx="2940">
                  <c:v>8.81</c:v>
                </c:pt>
                <c:pt idx="2941">
                  <c:v>382.67</c:v>
                </c:pt>
                <c:pt idx="2942">
                  <c:v>13.86</c:v>
                </c:pt>
                <c:pt idx="2943">
                  <c:v>1.64</c:v>
                </c:pt>
                <c:pt idx="2944">
                  <c:v>168.09</c:v>
                </c:pt>
                <c:pt idx="2945">
                  <c:v>159.16</c:v>
                </c:pt>
                <c:pt idx="2946">
                  <c:v>163.51</c:v>
                </c:pt>
                <c:pt idx="2947">
                  <c:v>160.59</c:v>
                </c:pt>
                <c:pt idx="2948">
                  <c:v>160.59</c:v>
                </c:pt>
                <c:pt idx="2949">
                  <c:v>155.05000000000001</c:v>
                </c:pt>
                <c:pt idx="2950">
                  <c:v>11.27</c:v>
                </c:pt>
                <c:pt idx="2951">
                  <c:v>148.63999999999999</c:v>
                </c:pt>
                <c:pt idx="2952">
                  <c:v>14.74</c:v>
                </c:pt>
                <c:pt idx="2953">
                  <c:v>1.5</c:v>
                </c:pt>
                <c:pt idx="2954">
                  <c:v>1.7</c:v>
                </c:pt>
                <c:pt idx="2955">
                  <c:v>1.56</c:v>
                </c:pt>
                <c:pt idx="2956">
                  <c:v>1.66</c:v>
                </c:pt>
                <c:pt idx="2957">
                  <c:v>1.32</c:v>
                </c:pt>
                <c:pt idx="2958">
                  <c:v>1.87</c:v>
                </c:pt>
                <c:pt idx="2959">
                  <c:v>1.67</c:v>
                </c:pt>
                <c:pt idx="2960">
                  <c:v>1.58</c:v>
                </c:pt>
                <c:pt idx="2961">
                  <c:v>1.38</c:v>
                </c:pt>
                <c:pt idx="2962">
                  <c:v>1.64</c:v>
                </c:pt>
                <c:pt idx="2963">
                  <c:v>3.93</c:v>
                </c:pt>
                <c:pt idx="2964">
                  <c:v>3.46</c:v>
                </c:pt>
                <c:pt idx="2965">
                  <c:v>2.9</c:v>
                </c:pt>
                <c:pt idx="2966">
                  <c:v>191.34</c:v>
                </c:pt>
                <c:pt idx="2967">
                  <c:v>183.53</c:v>
                </c:pt>
                <c:pt idx="2968">
                  <c:v>189.32</c:v>
                </c:pt>
                <c:pt idx="2969">
                  <c:v>204.38</c:v>
                </c:pt>
                <c:pt idx="2970">
                  <c:v>191.34</c:v>
                </c:pt>
                <c:pt idx="2971">
                  <c:v>197.64</c:v>
                </c:pt>
                <c:pt idx="2972">
                  <c:v>193.39</c:v>
                </c:pt>
                <c:pt idx="2973">
                  <c:v>193.39</c:v>
                </c:pt>
                <c:pt idx="2974">
                  <c:v>191.34</c:v>
                </c:pt>
                <c:pt idx="2975">
                  <c:v>189.32</c:v>
                </c:pt>
                <c:pt idx="2976">
                  <c:v>185.42</c:v>
                </c:pt>
                <c:pt idx="2977">
                  <c:v>195.5</c:v>
                </c:pt>
                <c:pt idx="2978">
                  <c:v>189.32</c:v>
                </c:pt>
                <c:pt idx="2979">
                  <c:v>191.34</c:v>
                </c:pt>
                <c:pt idx="2980">
                  <c:v>191.34</c:v>
                </c:pt>
                <c:pt idx="2981">
                  <c:v>187.35</c:v>
                </c:pt>
                <c:pt idx="2982">
                  <c:v>199.84</c:v>
                </c:pt>
                <c:pt idx="2983">
                  <c:v>193.39</c:v>
                </c:pt>
                <c:pt idx="2984">
                  <c:v>193.39</c:v>
                </c:pt>
                <c:pt idx="2985">
                  <c:v>193.39</c:v>
                </c:pt>
                <c:pt idx="2986">
                  <c:v>191.34</c:v>
                </c:pt>
                <c:pt idx="2987">
                  <c:v>193.39</c:v>
                </c:pt>
                <c:pt idx="2988">
                  <c:v>193.39</c:v>
                </c:pt>
                <c:pt idx="2989">
                  <c:v>193.39</c:v>
                </c:pt>
                <c:pt idx="2990">
                  <c:v>189.32</c:v>
                </c:pt>
                <c:pt idx="2991">
                  <c:v>191.34</c:v>
                </c:pt>
                <c:pt idx="2992">
                  <c:v>189.32</c:v>
                </c:pt>
                <c:pt idx="2993">
                  <c:v>191.34</c:v>
                </c:pt>
                <c:pt idx="2994">
                  <c:v>189.32</c:v>
                </c:pt>
                <c:pt idx="2995">
                  <c:v>189.32</c:v>
                </c:pt>
                <c:pt idx="2996">
                  <c:v>191.34</c:v>
                </c:pt>
                <c:pt idx="2997">
                  <c:v>191.34</c:v>
                </c:pt>
                <c:pt idx="2998">
                  <c:v>189.32</c:v>
                </c:pt>
                <c:pt idx="2999">
                  <c:v>187.35</c:v>
                </c:pt>
                <c:pt idx="3000">
                  <c:v>189.32</c:v>
                </c:pt>
                <c:pt idx="3001">
                  <c:v>187.35</c:v>
                </c:pt>
                <c:pt idx="3002">
                  <c:v>193.39</c:v>
                </c:pt>
                <c:pt idx="3003">
                  <c:v>195.5</c:v>
                </c:pt>
                <c:pt idx="3004">
                  <c:v>199.84</c:v>
                </c:pt>
                <c:pt idx="3005">
                  <c:v>197.64</c:v>
                </c:pt>
                <c:pt idx="3006">
                  <c:v>189.32</c:v>
                </c:pt>
                <c:pt idx="3007">
                  <c:v>195.5</c:v>
                </c:pt>
                <c:pt idx="3008">
                  <c:v>191.34</c:v>
                </c:pt>
                <c:pt idx="3009">
                  <c:v>189.32</c:v>
                </c:pt>
                <c:pt idx="3010">
                  <c:v>193.39</c:v>
                </c:pt>
                <c:pt idx="3011">
                  <c:v>193.39</c:v>
                </c:pt>
                <c:pt idx="3012">
                  <c:v>191.34</c:v>
                </c:pt>
                <c:pt idx="3013">
                  <c:v>189.32</c:v>
                </c:pt>
                <c:pt idx="3014">
                  <c:v>193.39</c:v>
                </c:pt>
                <c:pt idx="3015">
                  <c:v>189.32</c:v>
                </c:pt>
                <c:pt idx="3016">
                  <c:v>193.39</c:v>
                </c:pt>
                <c:pt idx="3017">
                  <c:v>191.34</c:v>
                </c:pt>
                <c:pt idx="3018">
                  <c:v>189.32</c:v>
                </c:pt>
                <c:pt idx="3019">
                  <c:v>189.32</c:v>
                </c:pt>
                <c:pt idx="3020">
                  <c:v>187.35</c:v>
                </c:pt>
                <c:pt idx="3021">
                  <c:v>189.32</c:v>
                </c:pt>
                <c:pt idx="3022">
                  <c:v>185.42</c:v>
                </c:pt>
                <c:pt idx="3023">
                  <c:v>189.32</c:v>
                </c:pt>
                <c:pt idx="3024">
                  <c:v>191.34</c:v>
                </c:pt>
                <c:pt idx="3025">
                  <c:v>191.34</c:v>
                </c:pt>
                <c:pt idx="3026">
                  <c:v>189.32</c:v>
                </c:pt>
                <c:pt idx="3027">
                  <c:v>189.32</c:v>
                </c:pt>
                <c:pt idx="3028">
                  <c:v>189.32</c:v>
                </c:pt>
                <c:pt idx="3029">
                  <c:v>187.35</c:v>
                </c:pt>
                <c:pt idx="3030">
                  <c:v>189.32</c:v>
                </c:pt>
                <c:pt idx="3031">
                  <c:v>187.35</c:v>
                </c:pt>
                <c:pt idx="3032">
                  <c:v>185.42</c:v>
                </c:pt>
                <c:pt idx="3033">
                  <c:v>166.53</c:v>
                </c:pt>
                <c:pt idx="3034">
                  <c:v>1.66</c:v>
                </c:pt>
                <c:pt idx="3035">
                  <c:v>1.5</c:v>
                </c:pt>
                <c:pt idx="3036">
                  <c:v>1.52</c:v>
                </c:pt>
                <c:pt idx="3037">
                  <c:v>1.41</c:v>
                </c:pt>
                <c:pt idx="3038">
                  <c:v>1.37</c:v>
                </c:pt>
                <c:pt idx="3039">
                  <c:v>1.41</c:v>
                </c:pt>
                <c:pt idx="3040">
                  <c:v>1.36</c:v>
                </c:pt>
                <c:pt idx="3041">
                  <c:v>1.3</c:v>
                </c:pt>
                <c:pt idx="3042">
                  <c:v>1.38</c:v>
                </c:pt>
                <c:pt idx="3043">
                  <c:v>1.36</c:v>
                </c:pt>
                <c:pt idx="3044">
                  <c:v>1.52</c:v>
                </c:pt>
                <c:pt idx="3045">
                  <c:v>246.38</c:v>
                </c:pt>
                <c:pt idx="3046">
                  <c:v>3.68</c:v>
                </c:pt>
                <c:pt idx="3047">
                  <c:v>1.61</c:v>
                </c:pt>
                <c:pt idx="3048">
                  <c:v>219.34</c:v>
                </c:pt>
                <c:pt idx="3049">
                  <c:v>209.14</c:v>
                </c:pt>
                <c:pt idx="3050">
                  <c:v>11.38</c:v>
                </c:pt>
                <c:pt idx="3051">
                  <c:v>285.49</c:v>
                </c:pt>
                <c:pt idx="3052">
                  <c:v>253.32</c:v>
                </c:pt>
                <c:pt idx="3053">
                  <c:v>272.51</c:v>
                </c:pt>
                <c:pt idx="3054">
                  <c:v>256.94</c:v>
                </c:pt>
                <c:pt idx="3055">
                  <c:v>253.32</c:v>
                </c:pt>
                <c:pt idx="3056">
                  <c:v>256.94</c:v>
                </c:pt>
                <c:pt idx="3057">
                  <c:v>264.49</c:v>
                </c:pt>
                <c:pt idx="3058">
                  <c:v>260.66000000000003</c:v>
                </c:pt>
                <c:pt idx="3059">
                  <c:v>272.51</c:v>
                </c:pt>
                <c:pt idx="3060">
                  <c:v>268.44</c:v>
                </c:pt>
                <c:pt idx="3061">
                  <c:v>264.49</c:v>
                </c:pt>
                <c:pt idx="3062">
                  <c:v>264.49</c:v>
                </c:pt>
                <c:pt idx="3063">
                  <c:v>264.49</c:v>
                </c:pt>
                <c:pt idx="3064">
                  <c:v>268.44</c:v>
                </c:pt>
                <c:pt idx="3065">
                  <c:v>260.66000000000003</c:v>
                </c:pt>
                <c:pt idx="3066">
                  <c:v>264.49</c:v>
                </c:pt>
                <c:pt idx="3067">
                  <c:v>264.49</c:v>
                </c:pt>
                <c:pt idx="3068">
                  <c:v>260.66000000000003</c:v>
                </c:pt>
                <c:pt idx="3069">
                  <c:v>264.49</c:v>
                </c:pt>
                <c:pt idx="3070">
                  <c:v>264.49</c:v>
                </c:pt>
                <c:pt idx="3071">
                  <c:v>4.74</c:v>
                </c:pt>
                <c:pt idx="3072">
                  <c:v>408.76</c:v>
                </c:pt>
                <c:pt idx="3073">
                  <c:v>499.6</c:v>
                </c:pt>
                <c:pt idx="3074">
                  <c:v>473.31</c:v>
                </c:pt>
                <c:pt idx="3075">
                  <c:v>473.31</c:v>
                </c:pt>
                <c:pt idx="3076">
                  <c:v>339.35</c:v>
                </c:pt>
                <c:pt idx="3077">
                  <c:v>7.04</c:v>
                </c:pt>
                <c:pt idx="3078">
                  <c:v>230.58</c:v>
                </c:pt>
                <c:pt idx="3079">
                  <c:v>214.11</c:v>
                </c:pt>
                <c:pt idx="3080">
                  <c:v>202.09</c:v>
                </c:pt>
                <c:pt idx="3081">
                  <c:v>1.79</c:v>
                </c:pt>
                <c:pt idx="3082">
                  <c:v>321.17</c:v>
                </c:pt>
                <c:pt idx="3083">
                  <c:v>315.54000000000002</c:v>
                </c:pt>
                <c:pt idx="3084">
                  <c:v>299.76</c:v>
                </c:pt>
                <c:pt idx="3085">
                  <c:v>12.82</c:v>
                </c:pt>
                <c:pt idx="3086">
                  <c:v>249.8</c:v>
                </c:pt>
                <c:pt idx="3087">
                  <c:v>249.8</c:v>
                </c:pt>
                <c:pt idx="3088">
                  <c:v>27.09</c:v>
                </c:pt>
                <c:pt idx="3089">
                  <c:v>310.10000000000002</c:v>
                </c:pt>
                <c:pt idx="3090">
                  <c:v>2.39</c:v>
                </c:pt>
                <c:pt idx="3091">
                  <c:v>17.11</c:v>
                </c:pt>
                <c:pt idx="3092">
                  <c:v>24.84</c:v>
                </c:pt>
                <c:pt idx="3093">
                  <c:v>25.88</c:v>
                </c:pt>
                <c:pt idx="3094">
                  <c:v>26.1</c:v>
                </c:pt>
                <c:pt idx="3095">
                  <c:v>24.71</c:v>
                </c:pt>
                <c:pt idx="3096">
                  <c:v>25.37</c:v>
                </c:pt>
                <c:pt idx="3097">
                  <c:v>24.27</c:v>
                </c:pt>
                <c:pt idx="3098">
                  <c:v>23.79</c:v>
                </c:pt>
                <c:pt idx="3099">
                  <c:v>23.92</c:v>
                </c:pt>
                <c:pt idx="3100">
                  <c:v>24.44</c:v>
                </c:pt>
                <c:pt idx="3101">
                  <c:v>22.8</c:v>
                </c:pt>
                <c:pt idx="3102">
                  <c:v>22.31</c:v>
                </c:pt>
                <c:pt idx="3103">
                  <c:v>21.72</c:v>
                </c:pt>
                <c:pt idx="3104">
                  <c:v>21.01</c:v>
                </c:pt>
                <c:pt idx="3105">
                  <c:v>19.34</c:v>
                </c:pt>
                <c:pt idx="3106">
                  <c:v>19.920000000000002</c:v>
                </c:pt>
                <c:pt idx="3107">
                  <c:v>21.85</c:v>
                </c:pt>
                <c:pt idx="3108">
                  <c:v>21.06</c:v>
                </c:pt>
                <c:pt idx="3109">
                  <c:v>18.579999999999998</c:v>
                </c:pt>
                <c:pt idx="3110">
                  <c:v>20.6</c:v>
                </c:pt>
                <c:pt idx="3111">
                  <c:v>21.23</c:v>
                </c:pt>
                <c:pt idx="3112">
                  <c:v>21.59</c:v>
                </c:pt>
                <c:pt idx="3113">
                  <c:v>19.899999999999999</c:v>
                </c:pt>
                <c:pt idx="3114">
                  <c:v>19.68</c:v>
                </c:pt>
                <c:pt idx="3115">
                  <c:v>18.54</c:v>
                </c:pt>
                <c:pt idx="3116">
                  <c:v>16.98</c:v>
                </c:pt>
                <c:pt idx="3117">
                  <c:v>18.600000000000001</c:v>
                </c:pt>
                <c:pt idx="3118">
                  <c:v>18.68</c:v>
                </c:pt>
                <c:pt idx="3119">
                  <c:v>18.850000000000001</c:v>
                </c:pt>
                <c:pt idx="3120">
                  <c:v>18.739999999999998</c:v>
                </c:pt>
                <c:pt idx="3121">
                  <c:v>17.97</c:v>
                </c:pt>
                <c:pt idx="3122">
                  <c:v>18.829999999999998</c:v>
                </c:pt>
                <c:pt idx="3123">
                  <c:v>18.079999999999998</c:v>
                </c:pt>
                <c:pt idx="3124">
                  <c:v>18.62</c:v>
                </c:pt>
                <c:pt idx="3125">
                  <c:v>17.97</c:v>
                </c:pt>
                <c:pt idx="3126">
                  <c:v>13.38</c:v>
                </c:pt>
                <c:pt idx="3127">
                  <c:v>15.1</c:v>
                </c:pt>
                <c:pt idx="3128">
                  <c:v>14.22</c:v>
                </c:pt>
                <c:pt idx="3129">
                  <c:v>13.88</c:v>
                </c:pt>
                <c:pt idx="3130">
                  <c:v>12.69</c:v>
                </c:pt>
                <c:pt idx="3131">
                  <c:v>12.62</c:v>
                </c:pt>
                <c:pt idx="3132">
                  <c:v>12.84</c:v>
                </c:pt>
                <c:pt idx="3133">
                  <c:v>12.33</c:v>
                </c:pt>
                <c:pt idx="3134">
                  <c:v>11.72</c:v>
                </c:pt>
                <c:pt idx="3135">
                  <c:v>10.81</c:v>
                </c:pt>
                <c:pt idx="3136">
                  <c:v>10.65</c:v>
                </c:pt>
                <c:pt idx="3137">
                  <c:v>10.27</c:v>
                </c:pt>
                <c:pt idx="3138">
                  <c:v>9.48</c:v>
                </c:pt>
                <c:pt idx="3139">
                  <c:v>8.7100000000000009</c:v>
                </c:pt>
                <c:pt idx="3140">
                  <c:v>6.9</c:v>
                </c:pt>
                <c:pt idx="3141">
                  <c:v>7.55</c:v>
                </c:pt>
                <c:pt idx="3142">
                  <c:v>7.39</c:v>
                </c:pt>
                <c:pt idx="3143">
                  <c:v>6.88</c:v>
                </c:pt>
                <c:pt idx="3144">
                  <c:v>6.92</c:v>
                </c:pt>
                <c:pt idx="3145">
                  <c:v>6.54</c:v>
                </c:pt>
                <c:pt idx="3146">
                  <c:v>6.16</c:v>
                </c:pt>
                <c:pt idx="3147">
                  <c:v>5.91</c:v>
                </c:pt>
                <c:pt idx="3148">
                  <c:v>6.36</c:v>
                </c:pt>
                <c:pt idx="3149">
                  <c:v>6.77</c:v>
                </c:pt>
                <c:pt idx="3150">
                  <c:v>6.26</c:v>
                </c:pt>
                <c:pt idx="3151">
                  <c:v>6.94</c:v>
                </c:pt>
                <c:pt idx="3152">
                  <c:v>7.21</c:v>
                </c:pt>
                <c:pt idx="3153">
                  <c:v>7.21</c:v>
                </c:pt>
                <c:pt idx="3154">
                  <c:v>7.21</c:v>
                </c:pt>
                <c:pt idx="3155">
                  <c:v>7.33</c:v>
                </c:pt>
                <c:pt idx="3156">
                  <c:v>6.76</c:v>
                </c:pt>
                <c:pt idx="3157">
                  <c:v>6.81</c:v>
                </c:pt>
                <c:pt idx="3158">
                  <c:v>7.86</c:v>
                </c:pt>
                <c:pt idx="3159">
                  <c:v>101.61</c:v>
                </c:pt>
                <c:pt idx="3160">
                  <c:v>13.53</c:v>
                </c:pt>
                <c:pt idx="3161">
                  <c:v>8.99</c:v>
                </c:pt>
                <c:pt idx="3162">
                  <c:v>310.10000000000002</c:v>
                </c:pt>
                <c:pt idx="3163">
                  <c:v>17.72</c:v>
                </c:pt>
                <c:pt idx="3164">
                  <c:v>236.65</c:v>
                </c:pt>
                <c:pt idx="3165">
                  <c:v>227.67</c:v>
                </c:pt>
                <c:pt idx="3166">
                  <c:v>227.67</c:v>
                </c:pt>
                <c:pt idx="3167">
                  <c:v>9.43</c:v>
                </c:pt>
                <c:pt idx="3168">
                  <c:v>4.71</c:v>
                </c:pt>
                <c:pt idx="3169">
                  <c:v>4.8</c:v>
                </c:pt>
                <c:pt idx="3170">
                  <c:v>4.83</c:v>
                </c:pt>
                <c:pt idx="3171">
                  <c:v>4.5</c:v>
                </c:pt>
                <c:pt idx="3172">
                  <c:v>4.09</c:v>
                </c:pt>
                <c:pt idx="3173">
                  <c:v>4.5</c:v>
                </c:pt>
                <c:pt idx="3174">
                  <c:v>4.28</c:v>
                </c:pt>
                <c:pt idx="3175">
                  <c:v>4.1399999999999997</c:v>
                </c:pt>
                <c:pt idx="3176">
                  <c:v>4.72</c:v>
                </c:pt>
                <c:pt idx="3177">
                  <c:v>206.73</c:v>
                </c:pt>
                <c:pt idx="3178">
                  <c:v>4.1900000000000004</c:v>
                </c:pt>
                <c:pt idx="3179">
                  <c:v>4.22</c:v>
                </c:pt>
                <c:pt idx="3180">
                  <c:v>3.91</c:v>
                </c:pt>
                <c:pt idx="3181">
                  <c:v>3.75</c:v>
                </c:pt>
                <c:pt idx="3182">
                  <c:v>4.08</c:v>
                </c:pt>
                <c:pt idx="3183">
                  <c:v>3.75</c:v>
                </c:pt>
                <c:pt idx="3184">
                  <c:v>3.6</c:v>
                </c:pt>
                <c:pt idx="3185">
                  <c:v>3.96</c:v>
                </c:pt>
                <c:pt idx="3186">
                  <c:v>3.86</c:v>
                </c:pt>
                <c:pt idx="3187">
                  <c:v>3.75</c:v>
                </c:pt>
                <c:pt idx="3188">
                  <c:v>3.91</c:v>
                </c:pt>
                <c:pt idx="3189">
                  <c:v>3.77</c:v>
                </c:pt>
                <c:pt idx="3190">
                  <c:v>4.08</c:v>
                </c:pt>
                <c:pt idx="3191">
                  <c:v>3.92</c:v>
                </c:pt>
                <c:pt idx="3192">
                  <c:v>3.75</c:v>
                </c:pt>
                <c:pt idx="3193">
                  <c:v>4.05</c:v>
                </c:pt>
                <c:pt idx="3194">
                  <c:v>3.46</c:v>
                </c:pt>
                <c:pt idx="3195">
                  <c:v>3.49</c:v>
                </c:pt>
                <c:pt idx="3196">
                  <c:v>3.71</c:v>
                </c:pt>
                <c:pt idx="3197">
                  <c:v>3.8</c:v>
                </c:pt>
                <c:pt idx="3198">
                  <c:v>3.73</c:v>
                </c:pt>
                <c:pt idx="3199">
                  <c:v>3.88</c:v>
                </c:pt>
                <c:pt idx="3200">
                  <c:v>3.75</c:v>
                </c:pt>
                <c:pt idx="3201">
                  <c:v>3.81</c:v>
                </c:pt>
                <c:pt idx="3202">
                  <c:v>3.7</c:v>
                </c:pt>
                <c:pt idx="3203">
                  <c:v>3.65</c:v>
                </c:pt>
                <c:pt idx="3204">
                  <c:v>3.9</c:v>
                </c:pt>
                <c:pt idx="3205">
                  <c:v>3.58</c:v>
                </c:pt>
                <c:pt idx="3206">
                  <c:v>3.43</c:v>
                </c:pt>
                <c:pt idx="3207">
                  <c:v>3.26</c:v>
                </c:pt>
                <c:pt idx="3208">
                  <c:v>2.99</c:v>
                </c:pt>
                <c:pt idx="3209">
                  <c:v>2.96</c:v>
                </c:pt>
                <c:pt idx="3210">
                  <c:v>2.57</c:v>
                </c:pt>
                <c:pt idx="3211">
                  <c:v>2.64</c:v>
                </c:pt>
                <c:pt idx="3212">
                  <c:v>2.57</c:v>
                </c:pt>
                <c:pt idx="3213">
                  <c:v>2.65</c:v>
                </c:pt>
                <c:pt idx="3214">
                  <c:v>2.9</c:v>
                </c:pt>
                <c:pt idx="3215">
                  <c:v>2.74</c:v>
                </c:pt>
                <c:pt idx="3216">
                  <c:v>2.56</c:v>
                </c:pt>
                <c:pt idx="3217">
                  <c:v>2.59</c:v>
                </c:pt>
                <c:pt idx="3218">
                  <c:v>2.39</c:v>
                </c:pt>
                <c:pt idx="3219">
                  <c:v>2.5299999999999998</c:v>
                </c:pt>
                <c:pt idx="3220">
                  <c:v>2.64</c:v>
                </c:pt>
                <c:pt idx="3221">
                  <c:v>7.52</c:v>
                </c:pt>
                <c:pt idx="3222">
                  <c:v>1.76</c:v>
                </c:pt>
                <c:pt idx="3223">
                  <c:v>1.67</c:v>
                </c:pt>
                <c:pt idx="3224">
                  <c:v>1.73</c:v>
                </c:pt>
                <c:pt idx="3225">
                  <c:v>1.67</c:v>
                </c:pt>
                <c:pt idx="3226">
                  <c:v>1.72</c:v>
                </c:pt>
                <c:pt idx="3227">
                  <c:v>4.07</c:v>
                </c:pt>
                <c:pt idx="3228">
                  <c:v>3.74</c:v>
                </c:pt>
                <c:pt idx="3229">
                  <c:v>183.53</c:v>
                </c:pt>
                <c:pt idx="3230">
                  <c:v>230.58</c:v>
                </c:pt>
                <c:pt idx="3231">
                  <c:v>315.54000000000002</c:v>
                </c:pt>
                <c:pt idx="3232">
                  <c:v>327.01</c:v>
                </c:pt>
                <c:pt idx="3233">
                  <c:v>321.17</c:v>
                </c:pt>
                <c:pt idx="3234">
                  <c:v>327.01</c:v>
                </c:pt>
                <c:pt idx="3235">
                  <c:v>321.17</c:v>
                </c:pt>
                <c:pt idx="3236">
                  <c:v>321.17</c:v>
                </c:pt>
                <c:pt idx="3237">
                  <c:v>321.17</c:v>
                </c:pt>
                <c:pt idx="3238">
                  <c:v>321.17</c:v>
                </c:pt>
                <c:pt idx="3239">
                  <c:v>327.01</c:v>
                </c:pt>
                <c:pt idx="3240">
                  <c:v>315.54000000000002</c:v>
                </c:pt>
                <c:pt idx="3241">
                  <c:v>321.17</c:v>
                </c:pt>
                <c:pt idx="3242">
                  <c:v>321.17</c:v>
                </c:pt>
                <c:pt idx="3243">
                  <c:v>315.54000000000002</c:v>
                </c:pt>
                <c:pt idx="3244">
                  <c:v>321.17</c:v>
                </c:pt>
                <c:pt idx="3245">
                  <c:v>315.54000000000002</c:v>
                </c:pt>
                <c:pt idx="3246">
                  <c:v>315.54000000000002</c:v>
                </c:pt>
                <c:pt idx="3247">
                  <c:v>315.54000000000002</c:v>
                </c:pt>
                <c:pt idx="3248">
                  <c:v>321.17</c:v>
                </c:pt>
                <c:pt idx="3249">
                  <c:v>315.54000000000002</c:v>
                </c:pt>
                <c:pt idx="3250">
                  <c:v>315.54000000000002</c:v>
                </c:pt>
                <c:pt idx="3251">
                  <c:v>315.54000000000002</c:v>
                </c:pt>
                <c:pt idx="3252">
                  <c:v>315.54000000000002</c:v>
                </c:pt>
                <c:pt idx="3253">
                  <c:v>310.10000000000002</c:v>
                </c:pt>
                <c:pt idx="3254">
                  <c:v>315.54000000000002</c:v>
                </c:pt>
                <c:pt idx="3255">
                  <c:v>315.54000000000002</c:v>
                </c:pt>
                <c:pt idx="3256">
                  <c:v>310.10000000000002</c:v>
                </c:pt>
                <c:pt idx="3257">
                  <c:v>315.54000000000002</c:v>
                </c:pt>
                <c:pt idx="3258">
                  <c:v>310.10000000000002</c:v>
                </c:pt>
                <c:pt idx="3259">
                  <c:v>315.54000000000002</c:v>
                </c:pt>
                <c:pt idx="3260">
                  <c:v>310.10000000000002</c:v>
                </c:pt>
                <c:pt idx="3261">
                  <c:v>310.10000000000002</c:v>
                </c:pt>
                <c:pt idx="3262">
                  <c:v>304.83999999999997</c:v>
                </c:pt>
                <c:pt idx="3263">
                  <c:v>310.10000000000002</c:v>
                </c:pt>
                <c:pt idx="3264">
                  <c:v>304.83999999999997</c:v>
                </c:pt>
                <c:pt idx="3265">
                  <c:v>310.10000000000002</c:v>
                </c:pt>
                <c:pt idx="3266">
                  <c:v>304.83999999999997</c:v>
                </c:pt>
                <c:pt idx="3267">
                  <c:v>310.10000000000002</c:v>
                </c:pt>
                <c:pt idx="3268">
                  <c:v>304.83999999999997</c:v>
                </c:pt>
                <c:pt idx="3269">
                  <c:v>304.83999999999997</c:v>
                </c:pt>
                <c:pt idx="3270">
                  <c:v>310.10000000000002</c:v>
                </c:pt>
                <c:pt idx="3271">
                  <c:v>304.83999999999997</c:v>
                </c:pt>
                <c:pt idx="3272">
                  <c:v>299.76</c:v>
                </c:pt>
                <c:pt idx="3273">
                  <c:v>304.83999999999997</c:v>
                </c:pt>
                <c:pt idx="3274">
                  <c:v>299.76</c:v>
                </c:pt>
                <c:pt idx="3275">
                  <c:v>304.83999999999997</c:v>
                </c:pt>
                <c:pt idx="3276">
                  <c:v>299.76</c:v>
                </c:pt>
                <c:pt idx="3277">
                  <c:v>304.83999999999997</c:v>
                </c:pt>
                <c:pt idx="3278">
                  <c:v>294.85000000000002</c:v>
                </c:pt>
                <c:pt idx="3279">
                  <c:v>285.49</c:v>
                </c:pt>
                <c:pt idx="3280">
                  <c:v>285.49</c:v>
                </c:pt>
                <c:pt idx="3281">
                  <c:v>285.49</c:v>
                </c:pt>
                <c:pt idx="3282">
                  <c:v>285.49</c:v>
                </c:pt>
                <c:pt idx="3283">
                  <c:v>285.49</c:v>
                </c:pt>
                <c:pt idx="3284">
                  <c:v>281.02999999999997</c:v>
                </c:pt>
                <c:pt idx="3285">
                  <c:v>276.7</c:v>
                </c:pt>
                <c:pt idx="3286">
                  <c:v>281.02999999999997</c:v>
                </c:pt>
                <c:pt idx="3287">
                  <c:v>276.7</c:v>
                </c:pt>
                <c:pt idx="3288">
                  <c:v>272.51</c:v>
                </c:pt>
                <c:pt idx="3289">
                  <c:v>272.51</c:v>
                </c:pt>
                <c:pt idx="3290">
                  <c:v>268.44</c:v>
                </c:pt>
                <c:pt idx="3291">
                  <c:v>268.44</c:v>
                </c:pt>
                <c:pt idx="3292">
                  <c:v>264.49</c:v>
                </c:pt>
                <c:pt idx="3293">
                  <c:v>260.66000000000003</c:v>
                </c:pt>
                <c:pt idx="3294">
                  <c:v>256.94</c:v>
                </c:pt>
                <c:pt idx="3295">
                  <c:v>256.94</c:v>
                </c:pt>
                <c:pt idx="3296">
                  <c:v>249.8</c:v>
                </c:pt>
                <c:pt idx="3297">
                  <c:v>249.8</c:v>
                </c:pt>
                <c:pt idx="3298">
                  <c:v>243.05</c:v>
                </c:pt>
                <c:pt idx="3299">
                  <c:v>243.05</c:v>
                </c:pt>
                <c:pt idx="3300">
                  <c:v>239.81</c:v>
                </c:pt>
                <c:pt idx="3301">
                  <c:v>233.58</c:v>
                </c:pt>
                <c:pt idx="3302">
                  <c:v>230.58</c:v>
                </c:pt>
                <c:pt idx="3303">
                  <c:v>224.82</c:v>
                </c:pt>
                <c:pt idx="3304">
                  <c:v>224.82</c:v>
                </c:pt>
                <c:pt idx="3305">
                  <c:v>222.04</c:v>
                </c:pt>
                <c:pt idx="3306">
                  <c:v>222.04</c:v>
                </c:pt>
                <c:pt idx="3307">
                  <c:v>214.11</c:v>
                </c:pt>
                <c:pt idx="3308">
                  <c:v>209.14</c:v>
                </c:pt>
                <c:pt idx="3309">
                  <c:v>206.73</c:v>
                </c:pt>
                <c:pt idx="3310">
                  <c:v>204.38</c:v>
                </c:pt>
                <c:pt idx="3311">
                  <c:v>199.84</c:v>
                </c:pt>
                <c:pt idx="3312">
                  <c:v>195.5</c:v>
                </c:pt>
                <c:pt idx="3313">
                  <c:v>193.39</c:v>
                </c:pt>
                <c:pt idx="3314">
                  <c:v>191.34</c:v>
                </c:pt>
                <c:pt idx="3315">
                  <c:v>185.42</c:v>
                </c:pt>
                <c:pt idx="3316">
                  <c:v>185.42</c:v>
                </c:pt>
                <c:pt idx="3317">
                  <c:v>179.86</c:v>
                </c:pt>
                <c:pt idx="3318">
                  <c:v>174.62</c:v>
                </c:pt>
                <c:pt idx="3319">
                  <c:v>168.09</c:v>
                </c:pt>
                <c:pt idx="3320">
                  <c:v>162.03</c:v>
                </c:pt>
                <c:pt idx="3321">
                  <c:v>159.16</c:v>
                </c:pt>
                <c:pt idx="3322">
                  <c:v>155.05000000000001</c:v>
                </c:pt>
                <c:pt idx="3323">
                  <c:v>151.13999999999999</c:v>
                </c:pt>
                <c:pt idx="3324">
                  <c:v>148.63999999999999</c:v>
                </c:pt>
                <c:pt idx="3325">
                  <c:v>148.63999999999999</c:v>
                </c:pt>
                <c:pt idx="3326">
                  <c:v>146.22</c:v>
                </c:pt>
                <c:pt idx="3327">
                  <c:v>142.74</c:v>
                </c:pt>
                <c:pt idx="3328">
                  <c:v>140.51</c:v>
                </c:pt>
                <c:pt idx="3329">
                  <c:v>137.29</c:v>
                </c:pt>
                <c:pt idx="3330">
                  <c:v>137.29</c:v>
                </c:pt>
                <c:pt idx="3331">
                  <c:v>136.25</c:v>
                </c:pt>
                <c:pt idx="3332">
                  <c:v>135.22999999999999</c:v>
                </c:pt>
                <c:pt idx="3333">
                  <c:v>132.25</c:v>
                </c:pt>
                <c:pt idx="3334">
                  <c:v>133.22999999999999</c:v>
                </c:pt>
                <c:pt idx="3335">
                  <c:v>133.22999999999999</c:v>
                </c:pt>
                <c:pt idx="3336">
                  <c:v>130.33000000000001</c:v>
                </c:pt>
                <c:pt idx="3337">
                  <c:v>127.56</c:v>
                </c:pt>
                <c:pt idx="3338">
                  <c:v>125.77</c:v>
                </c:pt>
                <c:pt idx="3339">
                  <c:v>124.9</c:v>
                </c:pt>
                <c:pt idx="3340">
                  <c:v>122.35</c:v>
                </c:pt>
                <c:pt idx="3341">
                  <c:v>119.9</c:v>
                </c:pt>
                <c:pt idx="3342">
                  <c:v>115.29</c:v>
                </c:pt>
                <c:pt idx="3343">
                  <c:v>112.41</c:v>
                </c:pt>
                <c:pt idx="3344">
                  <c:v>110.34</c:v>
                </c:pt>
                <c:pt idx="3345">
                  <c:v>109</c:v>
                </c:pt>
                <c:pt idx="3346">
                  <c:v>104.57</c:v>
                </c:pt>
                <c:pt idx="3347">
                  <c:v>99.92</c:v>
                </c:pt>
                <c:pt idx="3348">
                  <c:v>98.82</c:v>
                </c:pt>
                <c:pt idx="3349">
                  <c:v>96.18</c:v>
                </c:pt>
                <c:pt idx="3350">
                  <c:v>93.19</c:v>
                </c:pt>
                <c:pt idx="3351">
                  <c:v>92.23</c:v>
                </c:pt>
                <c:pt idx="3352">
                  <c:v>89.04</c:v>
                </c:pt>
                <c:pt idx="3353">
                  <c:v>85.65</c:v>
                </c:pt>
                <c:pt idx="3354">
                  <c:v>84.44</c:v>
                </c:pt>
                <c:pt idx="3355">
                  <c:v>83.65</c:v>
                </c:pt>
                <c:pt idx="3356">
                  <c:v>81.02</c:v>
                </c:pt>
                <c:pt idx="3357">
                  <c:v>81.38</c:v>
                </c:pt>
                <c:pt idx="3358">
                  <c:v>79.94</c:v>
                </c:pt>
                <c:pt idx="3359">
                  <c:v>77.52</c:v>
                </c:pt>
                <c:pt idx="3360">
                  <c:v>75.89</c:v>
                </c:pt>
                <c:pt idx="3361">
                  <c:v>75.89</c:v>
                </c:pt>
                <c:pt idx="3362">
                  <c:v>74.319999999999993</c:v>
                </c:pt>
                <c:pt idx="3363">
                  <c:v>71.94</c:v>
                </c:pt>
                <c:pt idx="3364">
                  <c:v>68.13</c:v>
                </c:pt>
                <c:pt idx="3365">
                  <c:v>67.62</c:v>
                </c:pt>
                <c:pt idx="3366">
                  <c:v>67.11</c:v>
                </c:pt>
                <c:pt idx="3367">
                  <c:v>65.64</c:v>
                </c:pt>
                <c:pt idx="3368">
                  <c:v>65.64</c:v>
                </c:pt>
                <c:pt idx="3369">
                  <c:v>63.78</c:v>
                </c:pt>
                <c:pt idx="3370">
                  <c:v>62.45</c:v>
                </c:pt>
                <c:pt idx="3371">
                  <c:v>60.15</c:v>
                </c:pt>
                <c:pt idx="3372">
                  <c:v>58.78</c:v>
                </c:pt>
                <c:pt idx="3373">
                  <c:v>56.21</c:v>
                </c:pt>
                <c:pt idx="3374">
                  <c:v>54.67</c:v>
                </c:pt>
                <c:pt idx="3375">
                  <c:v>51.24</c:v>
                </c:pt>
                <c:pt idx="3376">
                  <c:v>47.33</c:v>
                </c:pt>
                <c:pt idx="3377">
                  <c:v>44.96</c:v>
                </c:pt>
                <c:pt idx="3378">
                  <c:v>44.19</c:v>
                </c:pt>
                <c:pt idx="3379">
                  <c:v>43.55</c:v>
                </c:pt>
                <c:pt idx="3380">
                  <c:v>43.13</c:v>
                </c:pt>
                <c:pt idx="3381">
                  <c:v>43.44</c:v>
                </c:pt>
                <c:pt idx="3382">
                  <c:v>41.35</c:v>
                </c:pt>
                <c:pt idx="3383">
                  <c:v>39.880000000000003</c:v>
                </c:pt>
                <c:pt idx="3384">
                  <c:v>37.47</c:v>
                </c:pt>
                <c:pt idx="3385">
                  <c:v>34.130000000000003</c:v>
                </c:pt>
                <c:pt idx="3386">
                  <c:v>36.04</c:v>
                </c:pt>
                <c:pt idx="3387">
                  <c:v>34.86</c:v>
                </c:pt>
                <c:pt idx="3388">
                  <c:v>35.06</c:v>
                </c:pt>
                <c:pt idx="3389">
                  <c:v>34.06</c:v>
                </c:pt>
                <c:pt idx="3390">
                  <c:v>32.76</c:v>
                </c:pt>
                <c:pt idx="3391">
                  <c:v>31.5</c:v>
                </c:pt>
                <c:pt idx="3392">
                  <c:v>30.08</c:v>
                </c:pt>
                <c:pt idx="3393">
                  <c:v>27.42</c:v>
                </c:pt>
                <c:pt idx="3394">
                  <c:v>22.88</c:v>
                </c:pt>
                <c:pt idx="3395">
                  <c:v>23.03</c:v>
                </c:pt>
                <c:pt idx="3396">
                  <c:v>23.39</c:v>
                </c:pt>
                <c:pt idx="3397">
                  <c:v>23.89</c:v>
                </c:pt>
                <c:pt idx="3398">
                  <c:v>22.8</c:v>
                </c:pt>
                <c:pt idx="3399">
                  <c:v>21.41</c:v>
                </c:pt>
                <c:pt idx="3400">
                  <c:v>20.86</c:v>
                </c:pt>
                <c:pt idx="3401">
                  <c:v>21.04</c:v>
                </c:pt>
                <c:pt idx="3402">
                  <c:v>21.09</c:v>
                </c:pt>
                <c:pt idx="3403">
                  <c:v>20.67</c:v>
                </c:pt>
                <c:pt idx="3404">
                  <c:v>19.260000000000002</c:v>
                </c:pt>
                <c:pt idx="3405">
                  <c:v>17.36</c:v>
                </c:pt>
                <c:pt idx="3406">
                  <c:v>16.09</c:v>
                </c:pt>
                <c:pt idx="3407">
                  <c:v>15.28</c:v>
                </c:pt>
                <c:pt idx="3408">
                  <c:v>14.99</c:v>
                </c:pt>
                <c:pt idx="3409">
                  <c:v>14.06</c:v>
                </c:pt>
                <c:pt idx="3410">
                  <c:v>14.03</c:v>
                </c:pt>
                <c:pt idx="3411">
                  <c:v>14.27</c:v>
                </c:pt>
                <c:pt idx="3412">
                  <c:v>14.08</c:v>
                </c:pt>
                <c:pt idx="3413">
                  <c:v>11.98</c:v>
                </c:pt>
                <c:pt idx="3414">
                  <c:v>11.32</c:v>
                </c:pt>
                <c:pt idx="3415">
                  <c:v>11.8</c:v>
                </c:pt>
                <c:pt idx="3416">
                  <c:v>11.11</c:v>
                </c:pt>
                <c:pt idx="3417">
                  <c:v>11.72</c:v>
                </c:pt>
                <c:pt idx="3418">
                  <c:v>13.67</c:v>
                </c:pt>
                <c:pt idx="3419">
                  <c:v>28.06</c:v>
                </c:pt>
                <c:pt idx="3420">
                  <c:v>38.93</c:v>
                </c:pt>
                <c:pt idx="3421">
                  <c:v>46.84</c:v>
                </c:pt>
                <c:pt idx="3422">
                  <c:v>52.28</c:v>
                </c:pt>
                <c:pt idx="3423">
                  <c:v>52.44</c:v>
                </c:pt>
                <c:pt idx="3424">
                  <c:v>53.37</c:v>
                </c:pt>
                <c:pt idx="3425">
                  <c:v>51.53</c:v>
                </c:pt>
                <c:pt idx="3426">
                  <c:v>73.11</c:v>
                </c:pt>
                <c:pt idx="3427">
                  <c:v>281.02999999999997</c:v>
                </c:pt>
                <c:pt idx="3428">
                  <c:v>59.16</c:v>
                </c:pt>
                <c:pt idx="3429">
                  <c:v>66.61</c:v>
                </c:pt>
                <c:pt idx="3430">
                  <c:v>67.87</c:v>
                </c:pt>
                <c:pt idx="3431">
                  <c:v>66.12</c:v>
                </c:pt>
                <c:pt idx="3432">
                  <c:v>66.37</c:v>
                </c:pt>
                <c:pt idx="3433">
                  <c:v>65.17</c:v>
                </c:pt>
                <c:pt idx="3434">
                  <c:v>64.7</c:v>
                </c:pt>
                <c:pt idx="3435">
                  <c:v>64.459999999999994</c:v>
                </c:pt>
                <c:pt idx="3436">
                  <c:v>62.67</c:v>
                </c:pt>
                <c:pt idx="3437">
                  <c:v>62.67</c:v>
                </c:pt>
                <c:pt idx="3438">
                  <c:v>61.81</c:v>
                </c:pt>
                <c:pt idx="3439">
                  <c:v>61.18</c:v>
                </c:pt>
                <c:pt idx="3440">
                  <c:v>60.56</c:v>
                </c:pt>
                <c:pt idx="3441">
                  <c:v>57.83</c:v>
                </c:pt>
                <c:pt idx="3442">
                  <c:v>55</c:v>
                </c:pt>
                <c:pt idx="3443">
                  <c:v>53.85</c:v>
                </c:pt>
                <c:pt idx="3444">
                  <c:v>52.9</c:v>
                </c:pt>
                <c:pt idx="3445">
                  <c:v>51.39</c:v>
                </c:pt>
                <c:pt idx="3446">
                  <c:v>53.21</c:v>
                </c:pt>
                <c:pt idx="3447">
                  <c:v>50.95</c:v>
                </c:pt>
                <c:pt idx="3448">
                  <c:v>49.68</c:v>
                </c:pt>
                <c:pt idx="3449">
                  <c:v>49.68</c:v>
                </c:pt>
                <c:pt idx="3450">
                  <c:v>46.96</c:v>
                </c:pt>
                <c:pt idx="3451">
                  <c:v>46.35</c:v>
                </c:pt>
                <c:pt idx="3452">
                  <c:v>44.74</c:v>
                </c:pt>
                <c:pt idx="3453">
                  <c:v>43.03</c:v>
                </c:pt>
                <c:pt idx="3454">
                  <c:v>41.44</c:v>
                </c:pt>
                <c:pt idx="3455">
                  <c:v>41.16</c:v>
                </c:pt>
                <c:pt idx="3456">
                  <c:v>41.35</c:v>
                </c:pt>
                <c:pt idx="3457">
                  <c:v>41.16</c:v>
                </c:pt>
                <c:pt idx="3458">
                  <c:v>40.24</c:v>
                </c:pt>
                <c:pt idx="3459">
                  <c:v>38.35</c:v>
                </c:pt>
                <c:pt idx="3460">
                  <c:v>37.24</c:v>
                </c:pt>
                <c:pt idx="3461">
                  <c:v>37.31</c:v>
                </c:pt>
                <c:pt idx="3462">
                  <c:v>36.86</c:v>
                </c:pt>
                <c:pt idx="3463">
                  <c:v>35.76</c:v>
                </c:pt>
                <c:pt idx="3464">
                  <c:v>35.54</c:v>
                </c:pt>
                <c:pt idx="3465">
                  <c:v>34.99</c:v>
                </c:pt>
                <c:pt idx="3466">
                  <c:v>34.19</c:v>
                </c:pt>
                <c:pt idx="3467">
                  <c:v>34.19</c:v>
                </c:pt>
                <c:pt idx="3468">
                  <c:v>119.11</c:v>
                </c:pt>
                <c:pt idx="3469">
                  <c:v>26.29</c:v>
                </c:pt>
                <c:pt idx="3470">
                  <c:v>26.92</c:v>
                </c:pt>
                <c:pt idx="3471">
                  <c:v>27.01</c:v>
                </c:pt>
                <c:pt idx="3472">
                  <c:v>26.61</c:v>
                </c:pt>
                <c:pt idx="3473">
                  <c:v>26.26</c:v>
                </c:pt>
                <c:pt idx="3474">
                  <c:v>26.18</c:v>
                </c:pt>
                <c:pt idx="3475">
                  <c:v>26.8</c:v>
                </c:pt>
                <c:pt idx="3476">
                  <c:v>26.41</c:v>
                </c:pt>
                <c:pt idx="3477">
                  <c:v>26.61</c:v>
                </c:pt>
                <c:pt idx="3478">
                  <c:v>25.73</c:v>
                </c:pt>
                <c:pt idx="3479">
                  <c:v>25.99</c:v>
                </c:pt>
                <c:pt idx="3480">
                  <c:v>24.95</c:v>
                </c:pt>
                <c:pt idx="3481">
                  <c:v>25.12</c:v>
                </c:pt>
                <c:pt idx="3482">
                  <c:v>25.3</c:v>
                </c:pt>
                <c:pt idx="3483">
                  <c:v>25.12</c:v>
                </c:pt>
                <c:pt idx="3484">
                  <c:v>24.57</c:v>
                </c:pt>
                <c:pt idx="3485">
                  <c:v>23.98</c:v>
                </c:pt>
                <c:pt idx="3486">
                  <c:v>23.45</c:v>
                </c:pt>
                <c:pt idx="3487">
                  <c:v>35.270000000000003</c:v>
                </c:pt>
                <c:pt idx="3488">
                  <c:v>268.44</c:v>
                </c:pt>
                <c:pt idx="3489">
                  <c:v>15.57</c:v>
                </c:pt>
                <c:pt idx="3490">
                  <c:v>243.05</c:v>
                </c:pt>
                <c:pt idx="3491">
                  <c:v>260.66000000000003</c:v>
                </c:pt>
                <c:pt idx="3492">
                  <c:v>268.44</c:v>
                </c:pt>
                <c:pt idx="3493">
                  <c:v>239.81</c:v>
                </c:pt>
                <c:pt idx="3494">
                  <c:v>83.65</c:v>
                </c:pt>
                <c:pt idx="3495">
                  <c:v>281.02999999999997</c:v>
                </c:pt>
                <c:pt idx="3496">
                  <c:v>256.94</c:v>
                </c:pt>
                <c:pt idx="3497">
                  <c:v>34.130000000000003</c:v>
                </c:pt>
                <c:pt idx="3498">
                  <c:v>15.39</c:v>
                </c:pt>
                <c:pt idx="3499">
                  <c:v>50.81</c:v>
                </c:pt>
                <c:pt idx="3500">
                  <c:v>359.71</c:v>
                </c:pt>
                <c:pt idx="3501">
                  <c:v>321.17</c:v>
                </c:pt>
                <c:pt idx="3502">
                  <c:v>333.07</c:v>
                </c:pt>
                <c:pt idx="3503">
                  <c:v>333.07</c:v>
                </c:pt>
                <c:pt idx="3504">
                  <c:v>333.07</c:v>
                </c:pt>
                <c:pt idx="3505">
                  <c:v>243.05</c:v>
                </c:pt>
                <c:pt idx="3506">
                  <c:v>41.83</c:v>
                </c:pt>
                <c:pt idx="3507">
                  <c:v>304.83999999999997</c:v>
                </c:pt>
                <c:pt idx="3508">
                  <c:v>281.02999999999997</c:v>
                </c:pt>
                <c:pt idx="3509">
                  <c:v>290.08999999999997</c:v>
                </c:pt>
                <c:pt idx="3510">
                  <c:v>290.08999999999997</c:v>
                </c:pt>
                <c:pt idx="3511">
                  <c:v>290.08999999999997</c:v>
                </c:pt>
                <c:pt idx="3512">
                  <c:v>290.08999999999997</c:v>
                </c:pt>
                <c:pt idx="3513">
                  <c:v>290.08999999999997</c:v>
                </c:pt>
                <c:pt idx="3514">
                  <c:v>72.23</c:v>
                </c:pt>
                <c:pt idx="3515">
                  <c:v>66.37</c:v>
                </c:pt>
                <c:pt idx="3516">
                  <c:v>64.010000000000005</c:v>
                </c:pt>
                <c:pt idx="3517">
                  <c:v>61.81</c:v>
                </c:pt>
                <c:pt idx="3518">
                  <c:v>59.56</c:v>
                </c:pt>
                <c:pt idx="3519">
                  <c:v>57.28</c:v>
                </c:pt>
                <c:pt idx="3520">
                  <c:v>56.38</c:v>
                </c:pt>
                <c:pt idx="3521">
                  <c:v>54.34</c:v>
                </c:pt>
                <c:pt idx="3522">
                  <c:v>54.5</c:v>
                </c:pt>
                <c:pt idx="3523">
                  <c:v>50.95</c:v>
                </c:pt>
                <c:pt idx="3524">
                  <c:v>50.66</c:v>
                </c:pt>
                <c:pt idx="3525">
                  <c:v>48.87</c:v>
                </c:pt>
                <c:pt idx="3526">
                  <c:v>47.46</c:v>
                </c:pt>
                <c:pt idx="3527">
                  <c:v>46.96</c:v>
                </c:pt>
                <c:pt idx="3528">
                  <c:v>45.53</c:v>
                </c:pt>
                <c:pt idx="3529">
                  <c:v>157.77000000000001</c:v>
                </c:pt>
                <c:pt idx="3530">
                  <c:v>428.23</c:v>
                </c:pt>
                <c:pt idx="3531">
                  <c:v>382.67</c:v>
                </c:pt>
                <c:pt idx="3532">
                  <c:v>390.99</c:v>
                </c:pt>
                <c:pt idx="3533">
                  <c:v>390.99</c:v>
                </c:pt>
                <c:pt idx="3534">
                  <c:v>390.99</c:v>
                </c:pt>
                <c:pt idx="3535">
                  <c:v>382.67</c:v>
                </c:pt>
                <c:pt idx="3536">
                  <c:v>390.99</c:v>
                </c:pt>
                <c:pt idx="3537">
                  <c:v>382.67</c:v>
                </c:pt>
                <c:pt idx="3538">
                  <c:v>69.709999999999994</c:v>
                </c:pt>
                <c:pt idx="3539">
                  <c:v>339.35</c:v>
                </c:pt>
                <c:pt idx="3540">
                  <c:v>65.64</c:v>
                </c:pt>
                <c:pt idx="3541">
                  <c:v>299.76</c:v>
                </c:pt>
                <c:pt idx="3542">
                  <c:v>256.94</c:v>
                </c:pt>
                <c:pt idx="3543">
                  <c:v>281.02999999999997</c:v>
                </c:pt>
                <c:pt idx="3544">
                  <c:v>272.51</c:v>
                </c:pt>
                <c:pt idx="3545">
                  <c:v>276.7</c:v>
                </c:pt>
                <c:pt idx="3546">
                  <c:v>272.51</c:v>
                </c:pt>
                <c:pt idx="3547">
                  <c:v>276.7</c:v>
                </c:pt>
                <c:pt idx="3548">
                  <c:v>281.02999999999997</c:v>
                </c:pt>
                <c:pt idx="3549">
                  <c:v>276.7</c:v>
                </c:pt>
                <c:pt idx="3550">
                  <c:v>276.7</c:v>
                </c:pt>
                <c:pt idx="3551">
                  <c:v>281.02999999999997</c:v>
                </c:pt>
                <c:pt idx="3552">
                  <c:v>281.02999999999997</c:v>
                </c:pt>
                <c:pt idx="3553">
                  <c:v>281.02999999999997</c:v>
                </c:pt>
                <c:pt idx="3554">
                  <c:v>281.02999999999997</c:v>
                </c:pt>
                <c:pt idx="3555">
                  <c:v>290.08999999999997</c:v>
                </c:pt>
                <c:pt idx="3556">
                  <c:v>45.42</c:v>
                </c:pt>
                <c:pt idx="3557">
                  <c:v>20.3</c:v>
                </c:pt>
                <c:pt idx="3558">
                  <c:v>37.39</c:v>
                </c:pt>
                <c:pt idx="3559">
                  <c:v>327.01</c:v>
                </c:pt>
                <c:pt idx="3560">
                  <c:v>294.85000000000002</c:v>
                </c:pt>
                <c:pt idx="3561">
                  <c:v>310.10000000000002</c:v>
                </c:pt>
                <c:pt idx="3562">
                  <c:v>310.10000000000002</c:v>
                </c:pt>
                <c:pt idx="3563">
                  <c:v>310.10000000000002</c:v>
                </c:pt>
                <c:pt idx="3564">
                  <c:v>304.83999999999997</c:v>
                </c:pt>
                <c:pt idx="3565">
                  <c:v>310.10000000000002</c:v>
                </c:pt>
                <c:pt idx="3566">
                  <c:v>310.10000000000002</c:v>
                </c:pt>
                <c:pt idx="3567">
                  <c:v>304.83999999999997</c:v>
                </c:pt>
                <c:pt idx="3568">
                  <c:v>310.10000000000002</c:v>
                </c:pt>
                <c:pt idx="3569">
                  <c:v>310.10000000000002</c:v>
                </c:pt>
                <c:pt idx="3570">
                  <c:v>315.54000000000002</c:v>
                </c:pt>
                <c:pt idx="3571">
                  <c:v>310.10000000000002</c:v>
                </c:pt>
                <c:pt idx="3572">
                  <c:v>315.54000000000002</c:v>
                </c:pt>
                <c:pt idx="3573">
                  <c:v>310.10000000000002</c:v>
                </c:pt>
                <c:pt idx="3574">
                  <c:v>310.10000000000002</c:v>
                </c:pt>
                <c:pt idx="3575">
                  <c:v>321.17</c:v>
                </c:pt>
                <c:pt idx="3576">
                  <c:v>315.54000000000002</c:v>
                </c:pt>
                <c:pt idx="3577">
                  <c:v>321.17</c:v>
                </c:pt>
                <c:pt idx="3578">
                  <c:v>315.54000000000002</c:v>
                </c:pt>
                <c:pt idx="3579">
                  <c:v>321.17</c:v>
                </c:pt>
                <c:pt idx="3580">
                  <c:v>321.17</c:v>
                </c:pt>
                <c:pt idx="3581">
                  <c:v>45.88</c:v>
                </c:pt>
                <c:pt idx="3582">
                  <c:v>408.76</c:v>
                </c:pt>
                <c:pt idx="3583">
                  <c:v>304.83999999999997</c:v>
                </c:pt>
                <c:pt idx="3584">
                  <c:v>69.180000000000007</c:v>
                </c:pt>
                <c:pt idx="3585">
                  <c:v>70.81</c:v>
                </c:pt>
                <c:pt idx="3586">
                  <c:v>70.81</c:v>
                </c:pt>
                <c:pt idx="3587">
                  <c:v>68.91</c:v>
                </c:pt>
                <c:pt idx="3588">
                  <c:v>74.63</c:v>
                </c:pt>
                <c:pt idx="3589">
                  <c:v>294.85000000000002</c:v>
                </c:pt>
                <c:pt idx="3590">
                  <c:v>276.7</c:v>
                </c:pt>
                <c:pt idx="3591">
                  <c:v>285.49</c:v>
                </c:pt>
                <c:pt idx="3592">
                  <c:v>285.49</c:v>
                </c:pt>
                <c:pt idx="3593">
                  <c:v>285.49</c:v>
                </c:pt>
                <c:pt idx="3594">
                  <c:v>281.02999999999997</c:v>
                </c:pt>
                <c:pt idx="3595">
                  <c:v>285.49</c:v>
                </c:pt>
                <c:pt idx="3596">
                  <c:v>281.02999999999997</c:v>
                </c:pt>
                <c:pt idx="3597">
                  <c:v>285.49</c:v>
                </c:pt>
                <c:pt idx="3598">
                  <c:v>281.02999999999997</c:v>
                </c:pt>
                <c:pt idx="3599">
                  <c:v>285.49</c:v>
                </c:pt>
                <c:pt idx="3600">
                  <c:v>281.02999999999997</c:v>
                </c:pt>
                <c:pt idx="3601">
                  <c:v>285.49</c:v>
                </c:pt>
                <c:pt idx="3602">
                  <c:v>281.02999999999997</c:v>
                </c:pt>
                <c:pt idx="3603">
                  <c:v>285.49</c:v>
                </c:pt>
                <c:pt idx="3604">
                  <c:v>285.49</c:v>
                </c:pt>
                <c:pt idx="3605">
                  <c:v>281.02999999999997</c:v>
                </c:pt>
                <c:pt idx="3606">
                  <c:v>285.49</c:v>
                </c:pt>
                <c:pt idx="3607">
                  <c:v>285.49</c:v>
                </c:pt>
                <c:pt idx="3608">
                  <c:v>285.49</c:v>
                </c:pt>
                <c:pt idx="3609">
                  <c:v>227.67</c:v>
                </c:pt>
                <c:pt idx="3610">
                  <c:v>12.42</c:v>
                </c:pt>
                <c:pt idx="3611">
                  <c:v>345.88</c:v>
                </c:pt>
                <c:pt idx="3612">
                  <c:v>333.07</c:v>
                </c:pt>
                <c:pt idx="3613">
                  <c:v>333.07</c:v>
                </c:pt>
                <c:pt idx="3614">
                  <c:v>345.88</c:v>
                </c:pt>
                <c:pt idx="3615">
                  <c:v>345.88</c:v>
                </c:pt>
                <c:pt idx="3616">
                  <c:v>333.07</c:v>
                </c:pt>
                <c:pt idx="3617">
                  <c:v>339.35</c:v>
                </c:pt>
                <c:pt idx="3618">
                  <c:v>339.35</c:v>
                </c:pt>
                <c:pt idx="3619">
                  <c:v>339.35</c:v>
                </c:pt>
                <c:pt idx="3620">
                  <c:v>339.35</c:v>
                </c:pt>
                <c:pt idx="3621">
                  <c:v>345.88</c:v>
                </c:pt>
                <c:pt idx="3622">
                  <c:v>339.35</c:v>
                </c:pt>
                <c:pt idx="3623">
                  <c:v>345.88</c:v>
                </c:pt>
                <c:pt idx="3624">
                  <c:v>339.35</c:v>
                </c:pt>
                <c:pt idx="3625">
                  <c:v>345.88</c:v>
                </c:pt>
                <c:pt idx="3626">
                  <c:v>339.35</c:v>
                </c:pt>
                <c:pt idx="3627">
                  <c:v>345.88</c:v>
                </c:pt>
                <c:pt idx="3628">
                  <c:v>345.88</c:v>
                </c:pt>
                <c:pt idx="3629">
                  <c:v>345.88</c:v>
                </c:pt>
                <c:pt idx="3630">
                  <c:v>339.35</c:v>
                </c:pt>
                <c:pt idx="3631">
                  <c:v>345.88</c:v>
                </c:pt>
                <c:pt idx="3632">
                  <c:v>345.88</c:v>
                </c:pt>
                <c:pt idx="3633">
                  <c:v>345.88</c:v>
                </c:pt>
                <c:pt idx="3634">
                  <c:v>256.94</c:v>
                </c:pt>
                <c:pt idx="3635">
                  <c:v>55.17</c:v>
                </c:pt>
                <c:pt idx="3636">
                  <c:v>15.96</c:v>
                </c:pt>
                <c:pt idx="3637">
                  <c:v>10.62</c:v>
                </c:pt>
                <c:pt idx="3638">
                  <c:v>10.93</c:v>
                </c:pt>
                <c:pt idx="3639">
                  <c:v>11.05</c:v>
                </c:pt>
                <c:pt idx="3640">
                  <c:v>11.37</c:v>
                </c:pt>
                <c:pt idx="3641">
                  <c:v>11.21</c:v>
                </c:pt>
                <c:pt idx="3642">
                  <c:v>10.92</c:v>
                </c:pt>
                <c:pt idx="3643">
                  <c:v>10.91</c:v>
                </c:pt>
                <c:pt idx="3644">
                  <c:v>10.79</c:v>
                </c:pt>
                <c:pt idx="3645">
                  <c:v>10.46</c:v>
                </c:pt>
                <c:pt idx="3646">
                  <c:v>10.48</c:v>
                </c:pt>
                <c:pt idx="3647">
                  <c:v>10.28</c:v>
                </c:pt>
                <c:pt idx="3648">
                  <c:v>10.29</c:v>
                </c:pt>
                <c:pt idx="3649">
                  <c:v>10.44</c:v>
                </c:pt>
                <c:pt idx="3650">
                  <c:v>10.14</c:v>
                </c:pt>
                <c:pt idx="3651">
                  <c:v>10.29</c:v>
                </c:pt>
                <c:pt idx="3652">
                  <c:v>10.26</c:v>
                </c:pt>
                <c:pt idx="3653">
                  <c:v>9.89</c:v>
                </c:pt>
                <c:pt idx="3654">
                  <c:v>9.9600000000000009</c:v>
                </c:pt>
                <c:pt idx="3655">
                  <c:v>10.02</c:v>
                </c:pt>
                <c:pt idx="3656">
                  <c:v>9.68</c:v>
                </c:pt>
                <c:pt idx="3657">
                  <c:v>9.93</c:v>
                </c:pt>
                <c:pt idx="3658">
                  <c:v>9.65</c:v>
                </c:pt>
                <c:pt idx="3659">
                  <c:v>9.27</c:v>
                </c:pt>
                <c:pt idx="3660">
                  <c:v>9.67</c:v>
                </c:pt>
                <c:pt idx="3661">
                  <c:v>9.0299999999999994</c:v>
                </c:pt>
                <c:pt idx="3662">
                  <c:v>9.07</c:v>
                </c:pt>
                <c:pt idx="3663">
                  <c:v>9.3000000000000007</c:v>
                </c:pt>
                <c:pt idx="3664">
                  <c:v>8.91</c:v>
                </c:pt>
                <c:pt idx="3665">
                  <c:v>9.08</c:v>
                </c:pt>
                <c:pt idx="3666">
                  <c:v>9.01</c:v>
                </c:pt>
                <c:pt idx="3667">
                  <c:v>9.2100000000000009</c:v>
                </c:pt>
                <c:pt idx="3668">
                  <c:v>8.8699999999999992</c:v>
                </c:pt>
                <c:pt idx="3669">
                  <c:v>9.0299999999999994</c:v>
                </c:pt>
                <c:pt idx="3670">
                  <c:v>8.76</c:v>
                </c:pt>
                <c:pt idx="3671">
                  <c:v>9.0299999999999994</c:v>
                </c:pt>
                <c:pt idx="3672">
                  <c:v>8.93</c:v>
                </c:pt>
                <c:pt idx="3673">
                  <c:v>9.02</c:v>
                </c:pt>
                <c:pt idx="3674">
                  <c:v>9.16</c:v>
                </c:pt>
                <c:pt idx="3675">
                  <c:v>8.7100000000000009</c:v>
                </c:pt>
                <c:pt idx="3676">
                  <c:v>8.1999999999999993</c:v>
                </c:pt>
                <c:pt idx="3677">
                  <c:v>8.16</c:v>
                </c:pt>
                <c:pt idx="3678">
                  <c:v>8.1300000000000008</c:v>
                </c:pt>
                <c:pt idx="3679">
                  <c:v>8.07</c:v>
                </c:pt>
                <c:pt idx="3680">
                  <c:v>8.16</c:v>
                </c:pt>
                <c:pt idx="3681">
                  <c:v>7.94</c:v>
                </c:pt>
                <c:pt idx="3682">
                  <c:v>7.8</c:v>
                </c:pt>
                <c:pt idx="3683">
                  <c:v>7.66</c:v>
                </c:pt>
                <c:pt idx="3684">
                  <c:v>7.01</c:v>
                </c:pt>
                <c:pt idx="3685">
                  <c:v>6.91</c:v>
                </c:pt>
                <c:pt idx="3686">
                  <c:v>7.17</c:v>
                </c:pt>
                <c:pt idx="3687">
                  <c:v>7.14</c:v>
                </c:pt>
                <c:pt idx="3688">
                  <c:v>6.88</c:v>
                </c:pt>
                <c:pt idx="3689">
                  <c:v>7.28</c:v>
                </c:pt>
                <c:pt idx="3690">
                  <c:v>7.09</c:v>
                </c:pt>
                <c:pt idx="3691">
                  <c:v>7.03</c:v>
                </c:pt>
                <c:pt idx="3692">
                  <c:v>6.98</c:v>
                </c:pt>
                <c:pt idx="3693">
                  <c:v>7.11</c:v>
                </c:pt>
                <c:pt idx="3694">
                  <c:v>6.97</c:v>
                </c:pt>
                <c:pt idx="3695">
                  <c:v>6.97</c:v>
                </c:pt>
                <c:pt idx="3696">
                  <c:v>6.46</c:v>
                </c:pt>
                <c:pt idx="3697">
                  <c:v>6.39</c:v>
                </c:pt>
                <c:pt idx="3698">
                  <c:v>6.34</c:v>
                </c:pt>
                <c:pt idx="3699">
                  <c:v>6.17</c:v>
                </c:pt>
                <c:pt idx="3700">
                  <c:v>6.23</c:v>
                </c:pt>
                <c:pt idx="3701">
                  <c:v>6.06</c:v>
                </c:pt>
                <c:pt idx="3702">
                  <c:v>6.02</c:v>
                </c:pt>
                <c:pt idx="3703">
                  <c:v>5.91</c:v>
                </c:pt>
                <c:pt idx="3704">
                  <c:v>6.14</c:v>
                </c:pt>
                <c:pt idx="3705">
                  <c:v>5.71</c:v>
                </c:pt>
                <c:pt idx="3706">
                  <c:v>5.59</c:v>
                </c:pt>
                <c:pt idx="3707">
                  <c:v>5.29</c:v>
                </c:pt>
                <c:pt idx="3708">
                  <c:v>5.44</c:v>
                </c:pt>
                <c:pt idx="3709">
                  <c:v>5</c:v>
                </c:pt>
                <c:pt idx="3710">
                  <c:v>5.29</c:v>
                </c:pt>
                <c:pt idx="3711">
                  <c:v>5.32</c:v>
                </c:pt>
                <c:pt idx="3712">
                  <c:v>5.25</c:v>
                </c:pt>
                <c:pt idx="3713">
                  <c:v>5.16</c:v>
                </c:pt>
                <c:pt idx="3714">
                  <c:v>5.14</c:v>
                </c:pt>
                <c:pt idx="3715">
                  <c:v>5.27</c:v>
                </c:pt>
                <c:pt idx="3716">
                  <c:v>5.29</c:v>
                </c:pt>
                <c:pt idx="3717">
                  <c:v>5</c:v>
                </c:pt>
                <c:pt idx="3718">
                  <c:v>4.7300000000000004</c:v>
                </c:pt>
                <c:pt idx="3719">
                  <c:v>4.41</c:v>
                </c:pt>
                <c:pt idx="3720">
                  <c:v>4.4000000000000004</c:v>
                </c:pt>
                <c:pt idx="3721">
                  <c:v>4.1100000000000003</c:v>
                </c:pt>
                <c:pt idx="3722">
                  <c:v>4.04</c:v>
                </c:pt>
                <c:pt idx="3723">
                  <c:v>3.92</c:v>
                </c:pt>
                <c:pt idx="3724">
                  <c:v>3.9</c:v>
                </c:pt>
                <c:pt idx="3725">
                  <c:v>3.95</c:v>
                </c:pt>
                <c:pt idx="3726">
                  <c:v>3.88</c:v>
                </c:pt>
                <c:pt idx="3727">
                  <c:v>3.73</c:v>
                </c:pt>
                <c:pt idx="3728">
                  <c:v>3.94</c:v>
                </c:pt>
                <c:pt idx="3729">
                  <c:v>3.72</c:v>
                </c:pt>
                <c:pt idx="3730">
                  <c:v>3.82</c:v>
                </c:pt>
                <c:pt idx="3731">
                  <c:v>6.31</c:v>
                </c:pt>
                <c:pt idx="3732">
                  <c:v>59.95</c:v>
                </c:pt>
                <c:pt idx="3733">
                  <c:v>55.68</c:v>
                </c:pt>
                <c:pt idx="3734">
                  <c:v>44.3</c:v>
                </c:pt>
                <c:pt idx="3735">
                  <c:v>34.92</c:v>
                </c:pt>
                <c:pt idx="3736">
                  <c:v>26.18</c:v>
                </c:pt>
                <c:pt idx="3737">
                  <c:v>19.66</c:v>
                </c:pt>
                <c:pt idx="3738">
                  <c:v>82.5</c:v>
                </c:pt>
                <c:pt idx="3739">
                  <c:v>243.05</c:v>
                </c:pt>
                <c:pt idx="3740">
                  <c:v>253.32</c:v>
                </c:pt>
                <c:pt idx="3741">
                  <c:v>253.32</c:v>
                </c:pt>
                <c:pt idx="3742">
                  <c:v>253.32</c:v>
                </c:pt>
                <c:pt idx="3743">
                  <c:v>22.94</c:v>
                </c:pt>
                <c:pt idx="3744">
                  <c:v>12.05</c:v>
                </c:pt>
                <c:pt idx="3745">
                  <c:v>12.14</c:v>
                </c:pt>
                <c:pt idx="3746">
                  <c:v>12.14</c:v>
                </c:pt>
                <c:pt idx="3747">
                  <c:v>11.8</c:v>
                </c:pt>
                <c:pt idx="3748">
                  <c:v>11.94</c:v>
                </c:pt>
                <c:pt idx="3749">
                  <c:v>11.85</c:v>
                </c:pt>
                <c:pt idx="3750">
                  <c:v>11.66</c:v>
                </c:pt>
                <c:pt idx="3751">
                  <c:v>11.3</c:v>
                </c:pt>
                <c:pt idx="3752">
                  <c:v>11.25</c:v>
                </c:pt>
                <c:pt idx="3753">
                  <c:v>12.24</c:v>
                </c:pt>
                <c:pt idx="3754">
                  <c:v>11.24</c:v>
                </c:pt>
                <c:pt idx="3755">
                  <c:v>11.71</c:v>
                </c:pt>
                <c:pt idx="3756">
                  <c:v>11</c:v>
                </c:pt>
                <c:pt idx="3757">
                  <c:v>11.21</c:v>
                </c:pt>
                <c:pt idx="3758">
                  <c:v>11.19</c:v>
                </c:pt>
                <c:pt idx="3759">
                  <c:v>11.38</c:v>
                </c:pt>
                <c:pt idx="3760">
                  <c:v>11.34</c:v>
                </c:pt>
                <c:pt idx="3761">
                  <c:v>10.89</c:v>
                </c:pt>
                <c:pt idx="3762">
                  <c:v>10.56</c:v>
                </c:pt>
                <c:pt idx="3763">
                  <c:v>10.37</c:v>
                </c:pt>
                <c:pt idx="3764">
                  <c:v>10.38</c:v>
                </c:pt>
                <c:pt idx="3765">
                  <c:v>10.77</c:v>
                </c:pt>
                <c:pt idx="3766">
                  <c:v>10.220000000000001</c:v>
                </c:pt>
                <c:pt idx="3767">
                  <c:v>10.35</c:v>
                </c:pt>
                <c:pt idx="3768">
                  <c:v>10.46</c:v>
                </c:pt>
                <c:pt idx="3769">
                  <c:v>10.46</c:v>
                </c:pt>
                <c:pt idx="3770">
                  <c:v>10.26</c:v>
                </c:pt>
                <c:pt idx="3771">
                  <c:v>8.69</c:v>
                </c:pt>
                <c:pt idx="3772">
                  <c:v>9.23</c:v>
                </c:pt>
                <c:pt idx="3773">
                  <c:v>8.81</c:v>
                </c:pt>
                <c:pt idx="3774">
                  <c:v>8.9600000000000009</c:v>
                </c:pt>
                <c:pt idx="3775">
                  <c:v>8.99</c:v>
                </c:pt>
                <c:pt idx="3776">
                  <c:v>8.58</c:v>
                </c:pt>
                <c:pt idx="3777">
                  <c:v>8.85</c:v>
                </c:pt>
                <c:pt idx="3778">
                  <c:v>8.81</c:v>
                </c:pt>
                <c:pt idx="3779">
                  <c:v>8.9</c:v>
                </c:pt>
                <c:pt idx="3780">
                  <c:v>8.64</c:v>
                </c:pt>
                <c:pt idx="3781">
                  <c:v>8.48</c:v>
                </c:pt>
                <c:pt idx="3782">
                  <c:v>8.44</c:v>
                </c:pt>
                <c:pt idx="3783">
                  <c:v>7.75</c:v>
                </c:pt>
                <c:pt idx="3784">
                  <c:v>7.04</c:v>
                </c:pt>
                <c:pt idx="3785">
                  <c:v>7.12</c:v>
                </c:pt>
                <c:pt idx="3786">
                  <c:v>6.97</c:v>
                </c:pt>
                <c:pt idx="3787">
                  <c:v>6.82</c:v>
                </c:pt>
                <c:pt idx="3788">
                  <c:v>7.03</c:v>
                </c:pt>
                <c:pt idx="3789">
                  <c:v>6.7</c:v>
                </c:pt>
                <c:pt idx="3790">
                  <c:v>7.04</c:v>
                </c:pt>
                <c:pt idx="3791">
                  <c:v>6.77</c:v>
                </c:pt>
                <c:pt idx="3792">
                  <c:v>6.91</c:v>
                </c:pt>
                <c:pt idx="3793">
                  <c:v>6.59</c:v>
                </c:pt>
                <c:pt idx="3794">
                  <c:v>6.74</c:v>
                </c:pt>
                <c:pt idx="3795">
                  <c:v>6</c:v>
                </c:pt>
                <c:pt idx="3796">
                  <c:v>5.01</c:v>
                </c:pt>
                <c:pt idx="3797">
                  <c:v>4.6100000000000003</c:v>
                </c:pt>
                <c:pt idx="3798">
                  <c:v>4.5999999999999996</c:v>
                </c:pt>
                <c:pt idx="3799">
                  <c:v>4.4000000000000004</c:v>
                </c:pt>
                <c:pt idx="3800">
                  <c:v>4.49</c:v>
                </c:pt>
                <c:pt idx="3801">
                  <c:v>4.37</c:v>
                </c:pt>
                <c:pt idx="3802">
                  <c:v>4.1100000000000003</c:v>
                </c:pt>
                <c:pt idx="3803">
                  <c:v>4.3499999999999996</c:v>
                </c:pt>
                <c:pt idx="3804">
                  <c:v>4.1900000000000004</c:v>
                </c:pt>
                <c:pt idx="3805">
                  <c:v>4.1399999999999997</c:v>
                </c:pt>
                <c:pt idx="3806">
                  <c:v>4.08</c:v>
                </c:pt>
                <c:pt idx="3807">
                  <c:v>4.2300000000000004</c:v>
                </c:pt>
                <c:pt idx="3808">
                  <c:v>4.28</c:v>
                </c:pt>
                <c:pt idx="3809">
                  <c:v>4.13</c:v>
                </c:pt>
                <c:pt idx="3810">
                  <c:v>4.24</c:v>
                </c:pt>
                <c:pt idx="3811">
                  <c:v>4.17</c:v>
                </c:pt>
                <c:pt idx="3812">
                  <c:v>4.18</c:v>
                </c:pt>
                <c:pt idx="3813">
                  <c:v>4.09</c:v>
                </c:pt>
                <c:pt idx="3814">
                  <c:v>4.17</c:v>
                </c:pt>
                <c:pt idx="3815">
                  <c:v>4.18</c:v>
                </c:pt>
                <c:pt idx="3816">
                  <c:v>4.16</c:v>
                </c:pt>
                <c:pt idx="3817">
                  <c:v>4.21</c:v>
                </c:pt>
                <c:pt idx="3818">
                  <c:v>3.75</c:v>
                </c:pt>
                <c:pt idx="3819">
                  <c:v>3.25</c:v>
                </c:pt>
                <c:pt idx="3820">
                  <c:v>3.32</c:v>
                </c:pt>
                <c:pt idx="3821">
                  <c:v>3.3</c:v>
                </c:pt>
                <c:pt idx="3822">
                  <c:v>3.33</c:v>
                </c:pt>
                <c:pt idx="3823">
                  <c:v>3.21</c:v>
                </c:pt>
                <c:pt idx="3824">
                  <c:v>3.33</c:v>
                </c:pt>
                <c:pt idx="3825">
                  <c:v>3.33</c:v>
                </c:pt>
                <c:pt idx="3826">
                  <c:v>3.21</c:v>
                </c:pt>
                <c:pt idx="3827">
                  <c:v>3.26</c:v>
                </c:pt>
                <c:pt idx="3828">
                  <c:v>3.28</c:v>
                </c:pt>
                <c:pt idx="3829">
                  <c:v>3.21</c:v>
                </c:pt>
                <c:pt idx="3830">
                  <c:v>3.21</c:v>
                </c:pt>
                <c:pt idx="3831">
                  <c:v>2.73</c:v>
                </c:pt>
                <c:pt idx="3832">
                  <c:v>2.73</c:v>
                </c:pt>
                <c:pt idx="3833">
                  <c:v>37.47</c:v>
                </c:pt>
                <c:pt idx="3834">
                  <c:v>260.66000000000003</c:v>
                </c:pt>
                <c:pt idx="3835">
                  <c:v>236.65</c:v>
                </c:pt>
                <c:pt idx="3836">
                  <c:v>249.8</c:v>
                </c:pt>
                <c:pt idx="3837">
                  <c:v>239.81</c:v>
                </c:pt>
                <c:pt idx="3838">
                  <c:v>239.81</c:v>
                </c:pt>
                <c:pt idx="3839">
                  <c:v>239.81</c:v>
                </c:pt>
                <c:pt idx="3840">
                  <c:v>239.81</c:v>
                </c:pt>
                <c:pt idx="3841">
                  <c:v>236.65</c:v>
                </c:pt>
                <c:pt idx="3842">
                  <c:v>236.65</c:v>
                </c:pt>
                <c:pt idx="3843">
                  <c:v>233.58</c:v>
                </c:pt>
                <c:pt idx="3844">
                  <c:v>233.58</c:v>
                </c:pt>
                <c:pt idx="3845">
                  <c:v>230.58</c:v>
                </c:pt>
                <c:pt idx="3846">
                  <c:v>230.58</c:v>
                </c:pt>
                <c:pt idx="3847">
                  <c:v>227.67</c:v>
                </c:pt>
                <c:pt idx="3848">
                  <c:v>230.58</c:v>
                </c:pt>
                <c:pt idx="3849">
                  <c:v>224.82</c:v>
                </c:pt>
                <c:pt idx="3850">
                  <c:v>227.67</c:v>
                </c:pt>
                <c:pt idx="3851">
                  <c:v>222.04</c:v>
                </c:pt>
                <c:pt idx="3852">
                  <c:v>224.82</c:v>
                </c:pt>
                <c:pt idx="3853">
                  <c:v>222.04</c:v>
                </c:pt>
                <c:pt idx="3854">
                  <c:v>14.78</c:v>
                </c:pt>
                <c:pt idx="3855">
                  <c:v>145.05000000000001</c:v>
                </c:pt>
                <c:pt idx="3856">
                  <c:v>197.64</c:v>
                </c:pt>
                <c:pt idx="3857">
                  <c:v>209.14</c:v>
                </c:pt>
                <c:pt idx="3858">
                  <c:v>202.09</c:v>
                </c:pt>
                <c:pt idx="3859">
                  <c:v>204.38</c:v>
                </c:pt>
                <c:pt idx="3860">
                  <c:v>202.09</c:v>
                </c:pt>
                <c:pt idx="3861">
                  <c:v>199.84</c:v>
                </c:pt>
                <c:pt idx="3862">
                  <c:v>202.09</c:v>
                </c:pt>
                <c:pt idx="3863">
                  <c:v>199.84</c:v>
                </c:pt>
                <c:pt idx="3864">
                  <c:v>199.84</c:v>
                </c:pt>
                <c:pt idx="3865">
                  <c:v>197.64</c:v>
                </c:pt>
                <c:pt idx="3866">
                  <c:v>199.84</c:v>
                </c:pt>
                <c:pt idx="3867">
                  <c:v>199.84</c:v>
                </c:pt>
                <c:pt idx="3868">
                  <c:v>197.64</c:v>
                </c:pt>
                <c:pt idx="3869">
                  <c:v>197.64</c:v>
                </c:pt>
                <c:pt idx="3870">
                  <c:v>197.64</c:v>
                </c:pt>
                <c:pt idx="3871">
                  <c:v>197.64</c:v>
                </c:pt>
                <c:pt idx="3872">
                  <c:v>195.5</c:v>
                </c:pt>
                <c:pt idx="3873">
                  <c:v>197.64</c:v>
                </c:pt>
                <c:pt idx="3874">
                  <c:v>195.5</c:v>
                </c:pt>
                <c:pt idx="3875">
                  <c:v>199.84</c:v>
                </c:pt>
                <c:pt idx="3876">
                  <c:v>195.5</c:v>
                </c:pt>
                <c:pt idx="3877">
                  <c:v>197.64</c:v>
                </c:pt>
                <c:pt idx="3878">
                  <c:v>195.5</c:v>
                </c:pt>
                <c:pt idx="3879">
                  <c:v>195.5</c:v>
                </c:pt>
                <c:pt idx="3880">
                  <c:v>195.5</c:v>
                </c:pt>
                <c:pt idx="3881">
                  <c:v>197.64</c:v>
                </c:pt>
                <c:pt idx="3882">
                  <c:v>197.64</c:v>
                </c:pt>
                <c:pt idx="3883">
                  <c:v>195.5</c:v>
                </c:pt>
                <c:pt idx="3884">
                  <c:v>197.64</c:v>
                </c:pt>
                <c:pt idx="3885">
                  <c:v>13.27</c:v>
                </c:pt>
                <c:pt idx="3886">
                  <c:v>8.73</c:v>
                </c:pt>
                <c:pt idx="3887">
                  <c:v>8.34</c:v>
                </c:pt>
                <c:pt idx="3888">
                  <c:v>8.52</c:v>
                </c:pt>
                <c:pt idx="3889">
                  <c:v>8.43</c:v>
                </c:pt>
                <c:pt idx="3890">
                  <c:v>8.4499999999999993</c:v>
                </c:pt>
                <c:pt idx="3891">
                  <c:v>8.4</c:v>
                </c:pt>
                <c:pt idx="3892">
                  <c:v>8.4499999999999993</c:v>
                </c:pt>
                <c:pt idx="3893">
                  <c:v>8.6</c:v>
                </c:pt>
                <c:pt idx="3894">
                  <c:v>8.24</c:v>
                </c:pt>
                <c:pt idx="3895">
                  <c:v>8.4499999999999993</c:v>
                </c:pt>
                <c:pt idx="3896">
                  <c:v>8.51</c:v>
                </c:pt>
                <c:pt idx="3897">
                  <c:v>8.14</c:v>
                </c:pt>
                <c:pt idx="3898">
                  <c:v>8.66</c:v>
                </c:pt>
                <c:pt idx="3899">
                  <c:v>8.27</c:v>
                </c:pt>
                <c:pt idx="3900">
                  <c:v>8.1199999999999992</c:v>
                </c:pt>
                <c:pt idx="3901">
                  <c:v>8.2200000000000006</c:v>
                </c:pt>
                <c:pt idx="3902">
                  <c:v>8.1</c:v>
                </c:pt>
                <c:pt idx="3903">
                  <c:v>7.79</c:v>
                </c:pt>
                <c:pt idx="3904">
                  <c:v>7.86</c:v>
                </c:pt>
                <c:pt idx="3905">
                  <c:v>7.51</c:v>
                </c:pt>
                <c:pt idx="3906">
                  <c:v>7.84</c:v>
                </c:pt>
                <c:pt idx="3907">
                  <c:v>7.6</c:v>
                </c:pt>
                <c:pt idx="3908">
                  <c:v>7.44</c:v>
                </c:pt>
                <c:pt idx="3909">
                  <c:v>7.41</c:v>
                </c:pt>
                <c:pt idx="3910">
                  <c:v>7.56</c:v>
                </c:pt>
                <c:pt idx="3911">
                  <c:v>7.19</c:v>
                </c:pt>
                <c:pt idx="3912">
                  <c:v>7</c:v>
                </c:pt>
                <c:pt idx="3913">
                  <c:v>7.35</c:v>
                </c:pt>
                <c:pt idx="3914">
                  <c:v>6.93</c:v>
                </c:pt>
                <c:pt idx="3915">
                  <c:v>7.19</c:v>
                </c:pt>
                <c:pt idx="3916">
                  <c:v>6.79</c:v>
                </c:pt>
                <c:pt idx="3917">
                  <c:v>6.9</c:v>
                </c:pt>
                <c:pt idx="3918">
                  <c:v>6.58</c:v>
                </c:pt>
                <c:pt idx="3919">
                  <c:v>6.63</c:v>
                </c:pt>
                <c:pt idx="3920">
                  <c:v>6.09</c:v>
                </c:pt>
                <c:pt idx="3921">
                  <c:v>6.17</c:v>
                </c:pt>
                <c:pt idx="3922">
                  <c:v>6.17</c:v>
                </c:pt>
                <c:pt idx="3923">
                  <c:v>6.13</c:v>
                </c:pt>
                <c:pt idx="3924">
                  <c:v>4.99</c:v>
                </c:pt>
                <c:pt idx="3925">
                  <c:v>4.49</c:v>
                </c:pt>
                <c:pt idx="3926">
                  <c:v>4.72</c:v>
                </c:pt>
                <c:pt idx="3927">
                  <c:v>4.66</c:v>
                </c:pt>
                <c:pt idx="3928">
                  <c:v>4.5</c:v>
                </c:pt>
                <c:pt idx="3929">
                  <c:v>4.5</c:v>
                </c:pt>
                <c:pt idx="3930">
                  <c:v>4.28</c:v>
                </c:pt>
                <c:pt idx="3931">
                  <c:v>4.28</c:v>
                </c:pt>
                <c:pt idx="3932">
                  <c:v>4.18</c:v>
                </c:pt>
                <c:pt idx="3933">
                  <c:v>4.22</c:v>
                </c:pt>
                <c:pt idx="3934">
                  <c:v>4.46</c:v>
                </c:pt>
                <c:pt idx="3935">
                  <c:v>4.38</c:v>
                </c:pt>
                <c:pt idx="3936">
                  <c:v>4.4000000000000004</c:v>
                </c:pt>
                <c:pt idx="3937">
                  <c:v>4.28</c:v>
                </c:pt>
                <c:pt idx="3938">
                  <c:v>4.16</c:v>
                </c:pt>
                <c:pt idx="3939">
                  <c:v>4.41</c:v>
                </c:pt>
                <c:pt idx="3940">
                  <c:v>4.22</c:v>
                </c:pt>
                <c:pt idx="3941">
                  <c:v>3.98</c:v>
                </c:pt>
                <c:pt idx="3942">
                  <c:v>3.32</c:v>
                </c:pt>
                <c:pt idx="3943">
                  <c:v>3.46</c:v>
                </c:pt>
                <c:pt idx="3944">
                  <c:v>3.6</c:v>
                </c:pt>
                <c:pt idx="3945">
                  <c:v>3.33</c:v>
                </c:pt>
                <c:pt idx="3946">
                  <c:v>3.21</c:v>
                </c:pt>
                <c:pt idx="3947">
                  <c:v>3.38</c:v>
                </c:pt>
                <c:pt idx="3948">
                  <c:v>3.41</c:v>
                </c:pt>
                <c:pt idx="3949">
                  <c:v>3.21</c:v>
                </c:pt>
                <c:pt idx="3950">
                  <c:v>3.33</c:v>
                </c:pt>
                <c:pt idx="3951">
                  <c:v>3.22</c:v>
                </c:pt>
                <c:pt idx="3952">
                  <c:v>3.24</c:v>
                </c:pt>
                <c:pt idx="3953">
                  <c:v>3.22</c:v>
                </c:pt>
                <c:pt idx="3954">
                  <c:v>3.22</c:v>
                </c:pt>
                <c:pt idx="3955">
                  <c:v>2.86</c:v>
                </c:pt>
                <c:pt idx="3956">
                  <c:v>2.73</c:v>
                </c:pt>
                <c:pt idx="3957">
                  <c:v>2.81</c:v>
                </c:pt>
                <c:pt idx="3958">
                  <c:v>2.57</c:v>
                </c:pt>
                <c:pt idx="3959">
                  <c:v>2.4300000000000002</c:v>
                </c:pt>
                <c:pt idx="3960">
                  <c:v>2.73</c:v>
                </c:pt>
                <c:pt idx="3961">
                  <c:v>2.56</c:v>
                </c:pt>
                <c:pt idx="3962">
                  <c:v>2.6</c:v>
                </c:pt>
                <c:pt idx="3963">
                  <c:v>2.54</c:v>
                </c:pt>
                <c:pt idx="3964">
                  <c:v>2.66</c:v>
                </c:pt>
                <c:pt idx="3965">
                  <c:v>2.42</c:v>
                </c:pt>
                <c:pt idx="3966">
                  <c:v>2.73</c:v>
                </c:pt>
                <c:pt idx="3967">
                  <c:v>2.37</c:v>
                </c:pt>
                <c:pt idx="3968">
                  <c:v>2.57</c:v>
                </c:pt>
                <c:pt idx="3969">
                  <c:v>2.19</c:v>
                </c:pt>
                <c:pt idx="3970">
                  <c:v>2.19</c:v>
                </c:pt>
                <c:pt idx="3971">
                  <c:v>2.09</c:v>
                </c:pt>
                <c:pt idx="3972">
                  <c:v>2.2599999999999998</c:v>
                </c:pt>
                <c:pt idx="3973">
                  <c:v>2.0299999999999998</c:v>
                </c:pt>
                <c:pt idx="3974">
                  <c:v>2.14</c:v>
                </c:pt>
                <c:pt idx="3975">
                  <c:v>2.14</c:v>
                </c:pt>
                <c:pt idx="3976">
                  <c:v>2.09</c:v>
                </c:pt>
                <c:pt idx="3977">
                  <c:v>2.04</c:v>
                </c:pt>
                <c:pt idx="3978">
                  <c:v>2.09</c:v>
                </c:pt>
                <c:pt idx="3979">
                  <c:v>2.09</c:v>
                </c:pt>
                <c:pt idx="3980">
                  <c:v>2.14</c:v>
                </c:pt>
                <c:pt idx="3981">
                  <c:v>2.09</c:v>
                </c:pt>
                <c:pt idx="3982">
                  <c:v>2.04</c:v>
                </c:pt>
                <c:pt idx="3983">
                  <c:v>2.09</c:v>
                </c:pt>
                <c:pt idx="3984">
                  <c:v>2</c:v>
                </c:pt>
                <c:pt idx="3985">
                  <c:v>2</c:v>
                </c:pt>
                <c:pt idx="3986">
                  <c:v>1.84</c:v>
                </c:pt>
                <c:pt idx="3987">
                  <c:v>1.83</c:v>
                </c:pt>
                <c:pt idx="3988">
                  <c:v>1.76</c:v>
                </c:pt>
                <c:pt idx="3989">
                  <c:v>1.8</c:v>
                </c:pt>
                <c:pt idx="3990">
                  <c:v>1.76</c:v>
                </c:pt>
                <c:pt idx="3991">
                  <c:v>1.76</c:v>
                </c:pt>
                <c:pt idx="3992">
                  <c:v>1.76</c:v>
                </c:pt>
                <c:pt idx="3993">
                  <c:v>1.73</c:v>
                </c:pt>
                <c:pt idx="3994">
                  <c:v>1.73</c:v>
                </c:pt>
                <c:pt idx="3995">
                  <c:v>1.73</c:v>
                </c:pt>
                <c:pt idx="3996">
                  <c:v>1.7</c:v>
                </c:pt>
                <c:pt idx="3997">
                  <c:v>1.7</c:v>
                </c:pt>
                <c:pt idx="3998">
                  <c:v>1.67</c:v>
                </c:pt>
                <c:pt idx="3999">
                  <c:v>1.55</c:v>
                </c:pt>
                <c:pt idx="4000">
                  <c:v>1.5</c:v>
                </c:pt>
                <c:pt idx="4001">
                  <c:v>1.47</c:v>
                </c:pt>
                <c:pt idx="4002">
                  <c:v>1.47</c:v>
                </c:pt>
                <c:pt idx="4003">
                  <c:v>1.45</c:v>
                </c:pt>
                <c:pt idx="4004">
                  <c:v>1.47</c:v>
                </c:pt>
                <c:pt idx="4005">
                  <c:v>1.45</c:v>
                </c:pt>
                <c:pt idx="4006">
                  <c:v>1.43</c:v>
                </c:pt>
                <c:pt idx="4007">
                  <c:v>1.43</c:v>
                </c:pt>
                <c:pt idx="4008">
                  <c:v>1.41</c:v>
                </c:pt>
                <c:pt idx="4009">
                  <c:v>1.41</c:v>
                </c:pt>
                <c:pt idx="4010">
                  <c:v>1.34</c:v>
                </c:pt>
                <c:pt idx="4011">
                  <c:v>1.25</c:v>
                </c:pt>
                <c:pt idx="4012">
                  <c:v>1.25</c:v>
                </c:pt>
                <c:pt idx="4013">
                  <c:v>1.27</c:v>
                </c:pt>
                <c:pt idx="4014">
                  <c:v>1.25</c:v>
                </c:pt>
                <c:pt idx="4015">
                  <c:v>1.25</c:v>
                </c:pt>
                <c:pt idx="4016">
                  <c:v>1.23</c:v>
                </c:pt>
                <c:pt idx="4017">
                  <c:v>1.23</c:v>
                </c:pt>
                <c:pt idx="4018">
                  <c:v>1.2</c:v>
                </c:pt>
                <c:pt idx="4019">
                  <c:v>1.22</c:v>
                </c:pt>
                <c:pt idx="4020">
                  <c:v>1.22</c:v>
                </c:pt>
                <c:pt idx="4021">
                  <c:v>1.18</c:v>
                </c:pt>
                <c:pt idx="4022">
                  <c:v>1.1499999999999999</c:v>
                </c:pt>
                <c:pt idx="4023">
                  <c:v>1.18</c:v>
                </c:pt>
                <c:pt idx="4024">
                  <c:v>1.1399999999999999</c:v>
                </c:pt>
                <c:pt idx="4025">
                  <c:v>1.1200000000000001</c:v>
                </c:pt>
                <c:pt idx="4026">
                  <c:v>1.1000000000000001</c:v>
                </c:pt>
                <c:pt idx="4027">
                  <c:v>1.07</c:v>
                </c:pt>
                <c:pt idx="4028">
                  <c:v>1.06</c:v>
                </c:pt>
                <c:pt idx="4029">
                  <c:v>1.06</c:v>
                </c:pt>
                <c:pt idx="4030">
                  <c:v>1.07</c:v>
                </c:pt>
                <c:pt idx="4031">
                  <c:v>1.08</c:v>
                </c:pt>
                <c:pt idx="4032">
                  <c:v>1.02</c:v>
                </c:pt>
                <c:pt idx="4033">
                  <c:v>1.01</c:v>
                </c:pt>
                <c:pt idx="4034">
                  <c:v>1.01</c:v>
                </c:pt>
                <c:pt idx="4035">
                  <c:v>1.01</c:v>
                </c:pt>
                <c:pt idx="4036">
                  <c:v>0.97</c:v>
                </c:pt>
                <c:pt idx="4037">
                  <c:v>0.95</c:v>
                </c:pt>
                <c:pt idx="4038">
                  <c:v>0.94</c:v>
                </c:pt>
                <c:pt idx="4039">
                  <c:v>0.94</c:v>
                </c:pt>
                <c:pt idx="4040">
                  <c:v>0.93</c:v>
                </c:pt>
                <c:pt idx="4041">
                  <c:v>1.02</c:v>
                </c:pt>
                <c:pt idx="4042">
                  <c:v>0.93</c:v>
                </c:pt>
                <c:pt idx="4043">
                  <c:v>0.86</c:v>
                </c:pt>
                <c:pt idx="4044">
                  <c:v>1.89</c:v>
                </c:pt>
                <c:pt idx="4045">
                  <c:v>101.61</c:v>
                </c:pt>
                <c:pt idx="4046">
                  <c:v>105.18</c:v>
                </c:pt>
                <c:pt idx="4047">
                  <c:v>105.18</c:v>
                </c:pt>
                <c:pt idx="4048">
                  <c:v>105.18</c:v>
                </c:pt>
                <c:pt idx="4049">
                  <c:v>104.57</c:v>
                </c:pt>
                <c:pt idx="4050">
                  <c:v>105.18</c:v>
                </c:pt>
                <c:pt idx="4051">
                  <c:v>105.8</c:v>
                </c:pt>
                <c:pt idx="4052">
                  <c:v>106.42</c:v>
                </c:pt>
                <c:pt idx="4053">
                  <c:v>29.44</c:v>
                </c:pt>
                <c:pt idx="4054">
                  <c:v>1.96</c:v>
                </c:pt>
                <c:pt idx="4055">
                  <c:v>236.65</c:v>
                </c:pt>
                <c:pt idx="4056">
                  <c:v>2.1800000000000002</c:v>
                </c:pt>
                <c:pt idx="4057">
                  <c:v>3.27</c:v>
                </c:pt>
                <c:pt idx="4058">
                  <c:v>1.23</c:v>
                </c:pt>
                <c:pt idx="4059">
                  <c:v>256.94</c:v>
                </c:pt>
                <c:pt idx="4060">
                  <c:v>219.34</c:v>
                </c:pt>
                <c:pt idx="4061">
                  <c:v>233.58</c:v>
                </c:pt>
                <c:pt idx="4062">
                  <c:v>230.58</c:v>
                </c:pt>
                <c:pt idx="4063">
                  <c:v>227.67</c:v>
                </c:pt>
                <c:pt idx="4064">
                  <c:v>227.67</c:v>
                </c:pt>
                <c:pt idx="4065">
                  <c:v>224.82</c:v>
                </c:pt>
                <c:pt idx="4066">
                  <c:v>227.67</c:v>
                </c:pt>
                <c:pt idx="4067">
                  <c:v>227.67</c:v>
                </c:pt>
                <c:pt idx="4068">
                  <c:v>233.58</c:v>
                </c:pt>
                <c:pt idx="4069">
                  <c:v>230.58</c:v>
                </c:pt>
                <c:pt idx="4070">
                  <c:v>0.83</c:v>
                </c:pt>
                <c:pt idx="4071">
                  <c:v>5.7</c:v>
                </c:pt>
                <c:pt idx="4072">
                  <c:v>230.58</c:v>
                </c:pt>
                <c:pt idx="4073">
                  <c:v>243.05</c:v>
                </c:pt>
                <c:pt idx="4074">
                  <c:v>230.58</c:v>
                </c:pt>
                <c:pt idx="4075">
                  <c:v>233.58</c:v>
                </c:pt>
                <c:pt idx="4076">
                  <c:v>233.58</c:v>
                </c:pt>
                <c:pt idx="4077">
                  <c:v>230.58</c:v>
                </c:pt>
                <c:pt idx="4078">
                  <c:v>230.58</c:v>
                </c:pt>
                <c:pt idx="4079">
                  <c:v>233.58</c:v>
                </c:pt>
                <c:pt idx="4080">
                  <c:v>230.58</c:v>
                </c:pt>
                <c:pt idx="4081">
                  <c:v>230.58</c:v>
                </c:pt>
                <c:pt idx="4082">
                  <c:v>227.67</c:v>
                </c:pt>
                <c:pt idx="4083">
                  <c:v>230.58</c:v>
                </c:pt>
                <c:pt idx="4084">
                  <c:v>227.67</c:v>
                </c:pt>
                <c:pt idx="4085">
                  <c:v>230.58</c:v>
                </c:pt>
                <c:pt idx="4086">
                  <c:v>227.67</c:v>
                </c:pt>
                <c:pt idx="4087">
                  <c:v>227.67</c:v>
                </c:pt>
                <c:pt idx="4088">
                  <c:v>224.82</c:v>
                </c:pt>
                <c:pt idx="4089">
                  <c:v>227.67</c:v>
                </c:pt>
                <c:pt idx="4090">
                  <c:v>224.82</c:v>
                </c:pt>
                <c:pt idx="4091">
                  <c:v>224.82</c:v>
                </c:pt>
                <c:pt idx="4092">
                  <c:v>222.04</c:v>
                </c:pt>
                <c:pt idx="4093">
                  <c:v>224.82</c:v>
                </c:pt>
                <c:pt idx="4094">
                  <c:v>224.82</c:v>
                </c:pt>
                <c:pt idx="4095">
                  <c:v>222.04</c:v>
                </c:pt>
                <c:pt idx="4096">
                  <c:v>224.82</c:v>
                </c:pt>
                <c:pt idx="4097">
                  <c:v>224.82</c:v>
                </c:pt>
                <c:pt idx="4098">
                  <c:v>224.82</c:v>
                </c:pt>
                <c:pt idx="4099">
                  <c:v>222.04</c:v>
                </c:pt>
                <c:pt idx="4100">
                  <c:v>224.82</c:v>
                </c:pt>
                <c:pt idx="4101">
                  <c:v>224.82</c:v>
                </c:pt>
                <c:pt idx="4102">
                  <c:v>224.82</c:v>
                </c:pt>
                <c:pt idx="4103">
                  <c:v>222.04</c:v>
                </c:pt>
                <c:pt idx="4104">
                  <c:v>224.82</c:v>
                </c:pt>
                <c:pt idx="4105">
                  <c:v>224.82</c:v>
                </c:pt>
                <c:pt idx="4106">
                  <c:v>224.82</c:v>
                </c:pt>
                <c:pt idx="4107">
                  <c:v>222.04</c:v>
                </c:pt>
                <c:pt idx="4108">
                  <c:v>224.82</c:v>
                </c:pt>
                <c:pt idx="4109">
                  <c:v>222.04</c:v>
                </c:pt>
                <c:pt idx="4110">
                  <c:v>224.82</c:v>
                </c:pt>
                <c:pt idx="4111">
                  <c:v>222.04</c:v>
                </c:pt>
                <c:pt idx="4112">
                  <c:v>222.04</c:v>
                </c:pt>
                <c:pt idx="4113">
                  <c:v>224.82</c:v>
                </c:pt>
                <c:pt idx="4114">
                  <c:v>222.04</c:v>
                </c:pt>
                <c:pt idx="4115">
                  <c:v>227.67</c:v>
                </c:pt>
                <c:pt idx="4116">
                  <c:v>236.65</c:v>
                </c:pt>
                <c:pt idx="4117">
                  <c:v>216.69</c:v>
                </c:pt>
                <c:pt idx="4118">
                  <c:v>224.82</c:v>
                </c:pt>
                <c:pt idx="4119">
                  <c:v>224.82</c:v>
                </c:pt>
                <c:pt idx="4120">
                  <c:v>4.66</c:v>
                </c:pt>
                <c:pt idx="4121">
                  <c:v>5.22</c:v>
                </c:pt>
                <c:pt idx="4122">
                  <c:v>2.2000000000000002</c:v>
                </c:pt>
                <c:pt idx="4123">
                  <c:v>2.2999999999999998</c:v>
                </c:pt>
                <c:pt idx="4124">
                  <c:v>2.09</c:v>
                </c:pt>
                <c:pt idx="4125">
                  <c:v>1.95</c:v>
                </c:pt>
                <c:pt idx="4126">
                  <c:v>1.64</c:v>
                </c:pt>
                <c:pt idx="4127">
                  <c:v>1.53</c:v>
                </c:pt>
                <c:pt idx="4128">
                  <c:v>1.5</c:v>
                </c:pt>
                <c:pt idx="4129">
                  <c:v>1.45</c:v>
                </c:pt>
                <c:pt idx="4130">
                  <c:v>1.1499999999999999</c:v>
                </c:pt>
                <c:pt idx="4131">
                  <c:v>1.07</c:v>
                </c:pt>
                <c:pt idx="4132">
                  <c:v>6.24</c:v>
                </c:pt>
                <c:pt idx="4133">
                  <c:v>14.58</c:v>
                </c:pt>
                <c:pt idx="4134">
                  <c:v>246.38</c:v>
                </c:pt>
                <c:pt idx="4135">
                  <c:v>253.32</c:v>
                </c:pt>
                <c:pt idx="4136">
                  <c:v>253.32</c:v>
                </c:pt>
                <c:pt idx="4137">
                  <c:v>3.07</c:v>
                </c:pt>
                <c:pt idx="4138">
                  <c:v>1.01</c:v>
                </c:pt>
                <c:pt idx="4139">
                  <c:v>1.78</c:v>
                </c:pt>
                <c:pt idx="4140">
                  <c:v>246.38</c:v>
                </c:pt>
                <c:pt idx="4141">
                  <c:v>230.58</c:v>
                </c:pt>
                <c:pt idx="4142">
                  <c:v>236.65</c:v>
                </c:pt>
                <c:pt idx="4143">
                  <c:v>243.05</c:v>
                </c:pt>
                <c:pt idx="4144">
                  <c:v>243.05</c:v>
                </c:pt>
                <c:pt idx="4145">
                  <c:v>243.05</c:v>
                </c:pt>
                <c:pt idx="4146">
                  <c:v>246.38</c:v>
                </c:pt>
                <c:pt idx="4147">
                  <c:v>246.38</c:v>
                </c:pt>
                <c:pt idx="4148">
                  <c:v>246.38</c:v>
                </c:pt>
                <c:pt idx="4149">
                  <c:v>246.38</c:v>
                </c:pt>
                <c:pt idx="4150">
                  <c:v>249.8</c:v>
                </c:pt>
                <c:pt idx="4151">
                  <c:v>249.8</c:v>
                </c:pt>
                <c:pt idx="4152">
                  <c:v>246.38</c:v>
                </c:pt>
                <c:pt idx="4153">
                  <c:v>253.32</c:v>
                </c:pt>
                <c:pt idx="4154">
                  <c:v>253.32</c:v>
                </c:pt>
                <c:pt idx="4155">
                  <c:v>253.32</c:v>
                </c:pt>
                <c:pt idx="4156">
                  <c:v>256.94</c:v>
                </c:pt>
                <c:pt idx="4157">
                  <c:v>249.8</c:v>
                </c:pt>
                <c:pt idx="4158">
                  <c:v>46.72</c:v>
                </c:pt>
                <c:pt idx="4159">
                  <c:v>272.51</c:v>
                </c:pt>
                <c:pt idx="4160">
                  <c:v>253.32</c:v>
                </c:pt>
                <c:pt idx="4161">
                  <c:v>253.32</c:v>
                </c:pt>
                <c:pt idx="4162">
                  <c:v>2.02</c:v>
                </c:pt>
                <c:pt idx="4163">
                  <c:v>256.94</c:v>
                </c:pt>
                <c:pt idx="4164">
                  <c:v>216.69</c:v>
                </c:pt>
                <c:pt idx="4165">
                  <c:v>2.0699999999999998</c:v>
                </c:pt>
                <c:pt idx="4166">
                  <c:v>2.23</c:v>
                </c:pt>
                <c:pt idx="4167">
                  <c:v>666.13</c:v>
                </c:pt>
                <c:pt idx="4168">
                  <c:v>620.19000000000005</c:v>
                </c:pt>
                <c:pt idx="4169">
                  <c:v>599.52</c:v>
                </c:pt>
                <c:pt idx="4170">
                  <c:v>580.17999999999995</c:v>
                </c:pt>
                <c:pt idx="4171">
                  <c:v>545.02</c:v>
                </c:pt>
                <c:pt idx="4172">
                  <c:v>63.33</c:v>
                </c:pt>
                <c:pt idx="4173">
                  <c:v>620.19000000000005</c:v>
                </c:pt>
                <c:pt idx="4174">
                  <c:v>599.52</c:v>
                </c:pt>
                <c:pt idx="4175">
                  <c:v>580.17999999999995</c:v>
                </c:pt>
                <c:pt idx="4176">
                  <c:v>580.17999999999995</c:v>
                </c:pt>
                <c:pt idx="4177">
                  <c:v>599.52</c:v>
                </c:pt>
                <c:pt idx="4178">
                  <c:v>580.17999999999995</c:v>
                </c:pt>
                <c:pt idx="4179">
                  <c:v>599.52</c:v>
                </c:pt>
                <c:pt idx="4180">
                  <c:v>580.17999999999995</c:v>
                </c:pt>
                <c:pt idx="4181">
                  <c:v>599.52</c:v>
                </c:pt>
                <c:pt idx="4182">
                  <c:v>580.17999999999995</c:v>
                </c:pt>
                <c:pt idx="4183">
                  <c:v>580.17999999999995</c:v>
                </c:pt>
                <c:pt idx="4184">
                  <c:v>580.17999999999995</c:v>
                </c:pt>
                <c:pt idx="4185">
                  <c:v>580.17999999999995</c:v>
                </c:pt>
                <c:pt idx="4186">
                  <c:v>599.52</c:v>
                </c:pt>
                <c:pt idx="4187">
                  <c:v>580.17999999999995</c:v>
                </c:pt>
                <c:pt idx="4188">
                  <c:v>580.17999999999995</c:v>
                </c:pt>
                <c:pt idx="4189">
                  <c:v>599.52</c:v>
                </c:pt>
                <c:pt idx="4190">
                  <c:v>580.17999999999995</c:v>
                </c:pt>
                <c:pt idx="4191">
                  <c:v>580.17999999999995</c:v>
                </c:pt>
                <c:pt idx="4192">
                  <c:v>580.17999999999995</c:v>
                </c:pt>
                <c:pt idx="4193">
                  <c:v>580.17999999999995</c:v>
                </c:pt>
                <c:pt idx="4194">
                  <c:v>580.17999999999995</c:v>
                </c:pt>
                <c:pt idx="4195">
                  <c:v>599.52</c:v>
                </c:pt>
                <c:pt idx="4196">
                  <c:v>580.17999999999995</c:v>
                </c:pt>
                <c:pt idx="4197">
                  <c:v>580.17999999999995</c:v>
                </c:pt>
                <c:pt idx="4198">
                  <c:v>580.17999999999995</c:v>
                </c:pt>
                <c:pt idx="4199">
                  <c:v>599.52</c:v>
                </c:pt>
                <c:pt idx="4200">
                  <c:v>580.17999999999995</c:v>
                </c:pt>
                <c:pt idx="4201">
                  <c:v>580.17999999999995</c:v>
                </c:pt>
                <c:pt idx="4202">
                  <c:v>580.17999999999995</c:v>
                </c:pt>
                <c:pt idx="4203">
                  <c:v>580.17999999999995</c:v>
                </c:pt>
                <c:pt idx="4204">
                  <c:v>599.52</c:v>
                </c:pt>
                <c:pt idx="4205">
                  <c:v>580.17999999999995</c:v>
                </c:pt>
                <c:pt idx="4206">
                  <c:v>580.17999999999995</c:v>
                </c:pt>
                <c:pt idx="4207">
                  <c:v>599.52</c:v>
                </c:pt>
                <c:pt idx="4208">
                  <c:v>580.17999999999995</c:v>
                </c:pt>
                <c:pt idx="4209">
                  <c:v>580.17999999999995</c:v>
                </c:pt>
                <c:pt idx="4210">
                  <c:v>580.17999999999995</c:v>
                </c:pt>
                <c:pt idx="4211">
                  <c:v>580.17999999999995</c:v>
                </c:pt>
                <c:pt idx="4212">
                  <c:v>599.52</c:v>
                </c:pt>
                <c:pt idx="4213">
                  <c:v>580.17999999999995</c:v>
                </c:pt>
                <c:pt idx="4214">
                  <c:v>580.17999999999995</c:v>
                </c:pt>
                <c:pt idx="4215">
                  <c:v>580.17999999999995</c:v>
                </c:pt>
                <c:pt idx="4216">
                  <c:v>580.17999999999995</c:v>
                </c:pt>
                <c:pt idx="4217">
                  <c:v>580.17999999999995</c:v>
                </c:pt>
                <c:pt idx="4218">
                  <c:v>580.17999999999995</c:v>
                </c:pt>
                <c:pt idx="4219">
                  <c:v>580.17999999999995</c:v>
                </c:pt>
                <c:pt idx="4220">
                  <c:v>580.17999999999995</c:v>
                </c:pt>
                <c:pt idx="4221">
                  <c:v>599.52</c:v>
                </c:pt>
                <c:pt idx="4222">
                  <c:v>562.04999999999995</c:v>
                </c:pt>
                <c:pt idx="4223">
                  <c:v>599.52</c:v>
                </c:pt>
                <c:pt idx="4224">
                  <c:v>562.04999999999995</c:v>
                </c:pt>
                <c:pt idx="4225">
                  <c:v>599.52</c:v>
                </c:pt>
                <c:pt idx="4226">
                  <c:v>580.17999999999995</c:v>
                </c:pt>
                <c:pt idx="4227">
                  <c:v>580.17999999999995</c:v>
                </c:pt>
                <c:pt idx="4228">
                  <c:v>580.17999999999995</c:v>
                </c:pt>
                <c:pt idx="4229">
                  <c:v>580.17999999999995</c:v>
                </c:pt>
                <c:pt idx="4230">
                  <c:v>580.17999999999995</c:v>
                </c:pt>
                <c:pt idx="4231">
                  <c:v>580.17999999999995</c:v>
                </c:pt>
                <c:pt idx="4232">
                  <c:v>580.17999999999995</c:v>
                </c:pt>
                <c:pt idx="4233">
                  <c:v>580.17999999999995</c:v>
                </c:pt>
                <c:pt idx="4234">
                  <c:v>580.17999999999995</c:v>
                </c:pt>
                <c:pt idx="4235">
                  <c:v>580.17999999999995</c:v>
                </c:pt>
                <c:pt idx="4236">
                  <c:v>580.17999999999995</c:v>
                </c:pt>
                <c:pt idx="4237">
                  <c:v>580.17999999999995</c:v>
                </c:pt>
                <c:pt idx="4238">
                  <c:v>580.17999999999995</c:v>
                </c:pt>
                <c:pt idx="4239">
                  <c:v>580.17999999999995</c:v>
                </c:pt>
                <c:pt idx="4240">
                  <c:v>580.17999999999995</c:v>
                </c:pt>
                <c:pt idx="4241">
                  <c:v>580.17999999999995</c:v>
                </c:pt>
                <c:pt idx="4242">
                  <c:v>580.17999999999995</c:v>
                </c:pt>
                <c:pt idx="4243">
                  <c:v>562.04999999999995</c:v>
                </c:pt>
                <c:pt idx="4244">
                  <c:v>580.17999999999995</c:v>
                </c:pt>
                <c:pt idx="4245">
                  <c:v>580.17999999999995</c:v>
                </c:pt>
                <c:pt idx="4246">
                  <c:v>599.52</c:v>
                </c:pt>
                <c:pt idx="4247">
                  <c:v>580.17999999999995</c:v>
                </c:pt>
                <c:pt idx="4248">
                  <c:v>580.17999999999995</c:v>
                </c:pt>
                <c:pt idx="4249">
                  <c:v>599.52</c:v>
                </c:pt>
                <c:pt idx="4250">
                  <c:v>599.52</c:v>
                </c:pt>
                <c:pt idx="4251">
                  <c:v>580.17999999999995</c:v>
                </c:pt>
                <c:pt idx="4252">
                  <c:v>562.04999999999995</c:v>
                </c:pt>
                <c:pt idx="4253">
                  <c:v>2.77</c:v>
                </c:pt>
                <c:pt idx="4254">
                  <c:v>666.13</c:v>
                </c:pt>
                <c:pt idx="4255">
                  <c:v>620.19000000000005</c:v>
                </c:pt>
                <c:pt idx="4256">
                  <c:v>580.17999999999995</c:v>
                </c:pt>
                <c:pt idx="4257">
                  <c:v>599.52</c:v>
                </c:pt>
                <c:pt idx="4258">
                  <c:v>580.17999999999995</c:v>
                </c:pt>
                <c:pt idx="4259">
                  <c:v>599.52</c:v>
                </c:pt>
                <c:pt idx="4260">
                  <c:v>580.17999999999995</c:v>
                </c:pt>
                <c:pt idx="4261">
                  <c:v>580.17999999999995</c:v>
                </c:pt>
                <c:pt idx="4262">
                  <c:v>580.17999999999995</c:v>
                </c:pt>
                <c:pt idx="4263">
                  <c:v>599.52</c:v>
                </c:pt>
                <c:pt idx="4264">
                  <c:v>580.17999999999995</c:v>
                </c:pt>
                <c:pt idx="4265">
                  <c:v>580.17999999999995</c:v>
                </c:pt>
                <c:pt idx="4266">
                  <c:v>580.17999999999995</c:v>
                </c:pt>
                <c:pt idx="4267">
                  <c:v>562.04999999999995</c:v>
                </c:pt>
                <c:pt idx="4268">
                  <c:v>580.17999999999995</c:v>
                </c:pt>
                <c:pt idx="4269">
                  <c:v>580.17999999999995</c:v>
                </c:pt>
                <c:pt idx="4270">
                  <c:v>580.17999999999995</c:v>
                </c:pt>
                <c:pt idx="4271">
                  <c:v>580.17999999999995</c:v>
                </c:pt>
                <c:pt idx="4272">
                  <c:v>599.52</c:v>
                </c:pt>
                <c:pt idx="4273">
                  <c:v>580.17999999999995</c:v>
                </c:pt>
                <c:pt idx="4274">
                  <c:v>599.52</c:v>
                </c:pt>
                <c:pt idx="4275">
                  <c:v>580.17999999999995</c:v>
                </c:pt>
                <c:pt idx="4276">
                  <c:v>562.04999999999995</c:v>
                </c:pt>
                <c:pt idx="4277">
                  <c:v>580.17999999999995</c:v>
                </c:pt>
                <c:pt idx="4278">
                  <c:v>580.17999999999995</c:v>
                </c:pt>
                <c:pt idx="4279">
                  <c:v>562.04999999999995</c:v>
                </c:pt>
                <c:pt idx="4280">
                  <c:v>580.17999999999995</c:v>
                </c:pt>
                <c:pt idx="4281">
                  <c:v>580.17999999999995</c:v>
                </c:pt>
                <c:pt idx="4282">
                  <c:v>580.17999999999995</c:v>
                </c:pt>
                <c:pt idx="4283">
                  <c:v>562.04999999999995</c:v>
                </c:pt>
                <c:pt idx="4284">
                  <c:v>580.17999999999995</c:v>
                </c:pt>
                <c:pt idx="4285">
                  <c:v>580.17999999999995</c:v>
                </c:pt>
                <c:pt idx="4286">
                  <c:v>562.04999999999995</c:v>
                </c:pt>
                <c:pt idx="4287">
                  <c:v>580.17999999999995</c:v>
                </c:pt>
                <c:pt idx="4288">
                  <c:v>580.17999999999995</c:v>
                </c:pt>
                <c:pt idx="4289">
                  <c:v>562.04999999999995</c:v>
                </c:pt>
                <c:pt idx="4290">
                  <c:v>580.17999999999995</c:v>
                </c:pt>
                <c:pt idx="4291">
                  <c:v>580.17999999999995</c:v>
                </c:pt>
                <c:pt idx="4292">
                  <c:v>562.04999999999995</c:v>
                </c:pt>
                <c:pt idx="4293">
                  <c:v>580.17999999999995</c:v>
                </c:pt>
                <c:pt idx="4294">
                  <c:v>599.52</c:v>
                </c:pt>
                <c:pt idx="4295">
                  <c:v>580.17999999999995</c:v>
                </c:pt>
                <c:pt idx="4296">
                  <c:v>599.52</c:v>
                </c:pt>
                <c:pt idx="4297">
                  <c:v>580.17999999999995</c:v>
                </c:pt>
                <c:pt idx="4298">
                  <c:v>580.17999999999995</c:v>
                </c:pt>
                <c:pt idx="4299">
                  <c:v>580.17999999999995</c:v>
                </c:pt>
                <c:pt idx="4300">
                  <c:v>580.17999999999995</c:v>
                </c:pt>
                <c:pt idx="4301">
                  <c:v>580.17999999999995</c:v>
                </c:pt>
                <c:pt idx="4302">
                  <c:v>580.17999999999995</c:v>
                </c:pt>
                <c:pt idx="4303">
                  <c:v>580.17999999999995</c:v>
                </c:pt>
                <c:pt idx="4304">
                  <c:v>599.52</c:v>
                </c:pt>
                <c:pt idx="4305">
                  <c:v>562.04999999999995</c:v>
                </c:pt>
                <c:pt idx="4306">
                  <c:v>580.17999999999995</c:v>
                </c:pt>
                <c:pt idx="4307">
                  <c:v>580.17999999999995</c:v>
                </c:pt>
                <c:pt idx="4308">
                  <c:v>580.17999999999995</c:v>
                </c:pt>
                <c:pt idx="4309">
                  <c:v>562.04999999999995</c:v>
                </c:pt>
                <c:pt idx="4310">
                  <c:v>580.17999999999995</c:v>
                </c:pt>
                <c:pt idx="4311">
                  <c:v>562.04999999999995</c:v>
                </c:pt>
                <c:pt idx="4312">
                  <c:v>580.17999999999995</c:v>
                </c:pt>
                <c:pt idx="4313">
                  <c:v>562.04999999999995</c:v>
                </c:pt>
                <c:pt idx="4314">
                  <c:v>580.17999999999995</c:v>
                </c:pt>
                <c:pt idx="4315">
                  <c:v>580.17999999999995</c:v>
                </c:pt>
                <c:pt idx="4316">
                  <c:v>599.52</c:v>
                </c:pt>
                <c:pt idx="4317">
                  <c:v>580.17999999999995</c:v>
                </c:pt>
                <c:pt idx="4318">
                  <c:v>599.52</c:v>
                </c:pt>
                <c:pt idx="4319">
                  <c:v>580.17999999999995</c:v>
                </c:pt>
                <c:pt idx="4320">
                  <c:v>599.52</c:v>
                </c:pt>
                <c:pt idx="4321">
                  <c:v>580.17999999999995</c:v>
                </c:pt>
                <c:pt idx="4322">
                  <c:v>599.52</c:v>
                </c:pt>
                <c:pt idx="4323">
                  <c:v>580.17999999999995</c:v>
                </c:pt>
                <c:pt idx="4324">
                  <c:v>599.52</c:v>
                </c:pt>
                <c:pt idx="4325">
                  <c:v>7.9</c:v>
                </c:pt>
                <c:pt idx="4326">
                  <c:v>620.19000000000005</c:v>
                </c:pt>
                <c:pt idx="4327">
                  <c:v>691.75</c:v>
                </c:pt>
                <c:pt idx="4328">
                  <c:v>562.04999999999995</c:v>
                </c:pt>
                <c:pt idx="4329">
                  <c:v>1.1499999999999999</c:v>
                </c:pt>
                <c:pt idx="4330">
                  <c:v>4.6399999999999997</c:v>
                </c:pt>
                <c:pt idx="4331">
                  <c:v>642.34</c:v>
                </c:pt>
                <c:pt idx="4332">
                  <c:v>599.52</c:v>
                </c:pt>
                <c:pt idx="4333">
                  <c:v>580.17999999999995</c:v>
                </c:pt>
                <c:pt idx="4334">
                  <c:v>580.17999999999995</c:v>
                </c:pt>
                <c:pt idx="4335">
                  <c:v>562.04999999999995</c:v>
                </c:pt>
                <c:pt idx="4336">
                  <c:v>580.17999999999995</c:v>
                </c:pt>
                <c:pt idx="4337">
                  <c:v>545.02</c:v>
                </c:pt>
                <c:pt idx="4338">
                  <c:v>23.67</c:v>
                </c:pt>
                <c:pt idx="4339">
                  <c:v>620.19000000000005</c:v>
                </c:pt>
                <c:pt idx="4340">
                  <c:v>599.52</c:v>
                </c:pt>
                <c:pt idx="4341">
                  <c:v>580.17999999999995</c:v>
                </c:pt>
                <c:pt idx="4342">
                  <c:v>580.17999999999995</c:v>
                </c:pt>
                <c:pt idx="4343">
                  <c:v>580.17999999999995</c:v>
                </c:pt>
                <c:pt idx="4344">
                  <c:v>580.17999999999995</c:v>
                </c:pt>
                <c:pt idx="4345">
                  <c:v>580.17999999999995</c:v>
                </c:pt>
                <c:pt idx="4346">
                  <c:v>23.6</c:v>
                </c:pt>
                <c:pt idx="4347">
                  <c:v>620.19000000000005</c:v>
                </c:pt>
                <c:pt idx="4348">
                  <c:v>620.19000000000005</c:v>
                </c:pt>
                <c:pt idx="4349">
                  <c:v>580.17999999999995</c:v>
                </c:pt>
                <c:pt idx="4350">
                  <c:v>580.17999999999995</c:v>
                </c:pt>
                <c:pt idx="4351">
                  <c:v>562.04999999999995</c:v>
                </c:pt>
                <c:pt idx="4352">
                  <c:v>580.17999999999995</c:v>
                </c:pt>
                <c:pt idx="4353">
                  <c:v>580.17999999999995</c:v>
                </c:pt>
                <c:pt idx="4354">
                  <c:v>562.04999999999995</c:v>
                </c:pt>
                <c:pt idx="4355">
                  <c:v>10.25</c:v>
                </c:pt>
                <c:pt idx="4356">
                  <c:v>642.34</c:v>
                </c:pt>
                <c:pt idx="4357">
                  <c:v>599.52</c:v>
                </c:pt>
                <c:pt idx="4358">
                  <c:v>580.17999999999995</c:v>
                </c:pt>
                <c:pt idx="4359">
                  <c:v>580.17999999999995</c:v>
                </c:pt>
                <c:pt idx="4360">
                  <c:v>562.04999999999995</c:v>
                </c:pt>
                <c:pt idx="4361">
                  <c:v>580.17999999999995</c:v>
                </c:pt>
                <c:pt idx="4362">
                  <c:v>562.04999999999995</c:v>
                </c:pt>
                <c:pt idx="4363">
                  <c:v>23.57</c:v>
                </c:pt>
                <c:pt idx="4364">
                  <c:v>599.52</c:v>
                </c:pt>
                <c:pt idx="4365">
                  <c:v>620.19000000000005</c:v>
                </c:pt>
                <c:pt idx="4366">
                  <c:v>599.52</c:v>
                </c:pt>
                <c:pt idx="4367">
                  <c:v>580.17999999999995</c:v>
                </c:pt>
                <c:pt idx="4368">
                  <c:v>580.17999999999995</c:v>
                </c:pt>
                <c:pt idx="4369">
                  <c:v>580.17999999999995</c:v>
                </c:pt>
                <c:pt idx="4370">
                  <c:v>599.52</c:v>
                </c:pt>
                <c:pt idx="4371">
                  <c:v>580.17999999999995</c:v>
                </c:pt>
                <c:pt idx="4372">
                  <c:v>23.54</c:v>
                </c:pt>
                <c:pt idx="4373">
                  <c:v>642.34</c:v>
                </c:pt>
                <c:pt idx="4374">
                  <c:v>599.52</c:v>
                </c:pt>
                <c:pt idx="4375">
                  <c:v>580.17999999999995</c:v>
                </c:pt>
                <c:pt idx="4376">
                  <c:v>580.17999999999995</c:v>
                </c:pt>
                <c:pt idx="4377">
                  <c:v>580.17999999999995</c:v>
                </c:pt>
                <c:pt idx="4378">
                  <c:v>580.17999999999995</c:v>
                </c:pt>
                <c:pt idx="4379">
                  <c:v>562.04999999999995</c:v>
                </c:pt>
                <c:pt idx="4380">
                  <c:v>528.99</c:v>
                </c:pt>
                <c:pt idx="4381">
                  <c:v>2.4900000000000002</c:v>
                </c:pt>
                <c:pt idx="4382">
                  <c:v>620.19000000000005</c:v>
                </c:pt>
                <c:pt idx="4383">
                  <c:v>620.19000000000005</c:v>
                </c:pt>
                <c:pt idx="4384">
                  <c:v>580.17999999999995</c:v>
                </c:pt>
                <c:pt idx="4385">
                  <c:v>562.04999999999995</c:v>
                </c:pt>
                <c:pt idx="4386">
                  <c:v>599.52</c:v>
                </c:pt>
                <c:pt idx="4387">
                  <c:v>580.17999999999995</c:v>
                </c:pt>
                <c:pt idx="4388">
                  <c:v>562.04999999999995</c:v>
                </c:pt>
                <c:pt idx="4389">
                  <c:v>580.17999999999995</c:v>
                </c:pt>
                <c:pt idx="4390">
                  <c:v>580.17999999999995</c:v>
                </c:pt>
                <c:pt idx="4391">
                  <c:v>580.17999999999995</c:v>
                </c:pt>
                <c:pt idx="4392">
                  <c:v>580.17999999999995</c:v>
                </c:pt>
                <c:pt idx="4393">
                  <c:v>562.04999999999995</c:v>
                </c:pt>
                <c:pt idx="4394">
                  <c:v>580.17999999999995</c:v>
                </c:pt>
                <c:pt idx="4395">
                  <c:v>580.17999999999995</c:v>
                </c:pt>
                <c:pt idx="4396">
                  <c:v>580.17999999999995</c:v>
                </c:pt>
                <c:pt idx="4397">
                  <c:v>580.17999999999995</c:v>
                </c:pt>
                <c:pt idx="4398">
                  <c:v>562.04999999999995</c:v>
                </c:pt>
                <c:pt idx="4399">
                  <c:v>580.17999999999995</c:v>
                </c:pt>
                <c:pt idx="4400">
                  <c:v>580.17999999999995</c:v>
                </c:pt>
                <c:pt idx="4401">
                  <c:v>580.17999999999995</c:v>
                </c:pt>
                <c:pt idx="4402">
                  <c:v>562.04999999999995</c:v>
                </c:pt>
                <c:pt idx="4403">
                  <c:v>580.17999999999995</c:v>
                </c:pt>
                <c:pt idx="4404">
                  <c:v>562.04999999999995</c:v>
                </c:pt>
                <c:pt idx="4405">
                  <c:v>580.17999999999995</c:v>
                </c:pt>
                <c:pt idx="4406">
                  <c:v>580.17999999999995</c:v>
                </c:pt>
                <c:pt idx="4407">
                  <c:v>562.04999999999995</c:v>
                </c:pt>
                <c:pt idx="4408">
                  <c:v>580.17999999999995</c:v>
                </c:pt>
                <c:pt idx="4409">
                  <c:v>580.17999999999995</c:v>
                </c:pt>
                <c:pt idx="4410">
                  <c:v>580.17999999999995</c:v>
                </c:pt>
                <c:pt idx="4411">
                  <c:v>580.17999999999995</c:v>
                </c:pt>
                <c:pt idx="4412">
                  <c:v>562.04999999999995</c:v>
                </c:pt>
                <c:pt idx="4413">
                  <c:v>580.17999999999995</c:v>
                </c:pt>
                <c:pt idx="4414">
                  <c:v>580.17999999999995</c:v>
                </c:pt>
                <c:pt idx="4415">
                  <c:v>580.17999999999995</c:v>
                </c:pt>
                <c:pt idx="4416">
                  <c:v>562.04999999999995</c:v>
                </c:pt>
                <c:pt idx="4417">
                  <c:v>580.17999999999995</c:v>
                </c:pt>
                <c:pt idx="4418">
                  <c:v>580.17999999999995</c:v>
                </c:pt>
                <c:pt idx="4419">
                  <c:v>562.04999999999995</c:v>
                </c:pt>
                <c:pt idx="4420">
                  <c:v>580.17999999999995</c:v>
                </c:pt>
                <c:pt idx="4421">
                  <c:v>562.04999999999995</c:v>
                </c:pt>
                <c:pt idx="4422">
                  <c:v>580.17999999999995</c:v>
                </c:pt>
                <c:pt idx="4423">
                  <c:v>580.17999999999995</c:v>
                </c:pt>
                <c:pt idx="4424">
                  <c:v>562.04999999999995</c:v>
                </c:pt>
                <c:pt idx="4425">
                  <c:v>580.17999999999995</c:v>
                </c:pt>
                <c:pt idx="4426">
                  <c:v>562.04999999999995</c:v>
                </c:pt>
                <c:pt idx="4427">
                  <c:v>580.17999999999995</c:v>
                </c:pt>
                <c:pt idx="4428">
                  <c:v>562.04999999999995</c:v>
                </c:pt>
                <c:pt idx="4429">
                  <c:v>562.04999999999995</c:v>
                </c:pt>
                <c:pt idx="4430">
                  <c:v>580.17999999999995</c:v>
                </c:pt>
                <c:pt idx="4431">
                  <c:v>562.04999999999995</c:v>
                </c:pt>
                <c:pt idx="4432">
                  <c:v>580.17999999999995</c:v>
                </c:pt>
                <c:pt idx="4433">
                  <c:v>562.04999999999995</c:v>
                </c:pt>
                <c:pt idx="4434">
                  <c:v>580.17999999999995</c:v>
                </c:pt>
                <c:pt idx="4435">
                  <c:v>562.04999999999995</c:v>
                </c:pt>
                <c:pt idx="4436">
                  <c:v>580.17999999999995</c:v>
                </c:pt>
                <c:pt idx="4437">
                  <c:v>562.04999999999995</c:v>
                </c:pt>
                <c:pt idx="4438">
                  <c:v>580.17999999999995</c:v>
                </c:pt>
                <c:pt idx="4439">
                  <c:v>562.04999999999995</c:v>
                </c:pt>
                <c:pt idx="4440">
                  <c:v>580.17999999999995</c:v>
                </c:pt>
                <c:pt idx="4441">
                  <c:v>562.04999999999995</c:v>
                </c:pt>
                <c:pt idx="4442">
                  <c:v>562.04999999999995</c:v>
                </c:pt>
                <c:pt idx="4443">
                  <c:v>580.17999999999995</c:v>
                </c:pt>
                <c:pt idx="4444">
                  <c:v>580.17999999999995</c:v>
                </c:pt>
                <c:pt idx="4445">
                  <c:v>562.04999999999995</c:v>
                </c:pt>
                <c:pt idx="4446">
                  <c:v>562.04999999999995</c:v>
                </c:pt>
                <c:pt idx="4447">
                  <c:v>580.17999999999995</c:v>
                </c:pt>
                <c:pt idx="4448">
                  <c:v>562.04999999999995</c:v>
                </c:pt>
                <c:pt idx="4449">
                  <c:v>562.04999999999995</c:v>
                </c:pt>
                <c:pt idx="4450">
                  <c:v>562.04999999999995</c:v>
                </c:pt>
                <c:pt idx="4451">
                  <c:v>562.04999999999995</c:v>
                </c:pt>
                <c:pt idx="4452">
                  <c:v>580.17999999999995</c:v>
                </c:pt>
                <c:pt idx="4453">
                  <c:v>562.04999999999995</c:v>
                </c:pt>
                <c:pt idx="4454">
                  <c:v>562.04999999999995</c:v>
                </c:pt>
                <c:pt idx="4455">
                  <c:v>580.17999999999995</c:v>
                </c:pt>
                <c:pt idx="4456">
                  <c:v>562.04999999999995</c:v>
                </c:pt>
                <c:pt idx="4457">
                  <c:v>562.04999999999995</c:v>
                </c:pt>
                <c:pt idx="4458">
                  <c:v>562.04999999999995</c:v>
                </c:pt>
                <c:pt idx="4459">
                  <c:v>580.17999999999995</c:v>
                </c:pt>
                <c:pt idx="4460">
                  <c:v>580.17999999999995</c:v>
                </c:pt>
                <c:pt idx="4461">
                  <c:v>580.17999999999995</c:v>
                </c:pt>
                <c:pt idx="4462">
                  <c:v>562.04999999999995</c:v>
                </c:pt>
                <c:pt idx="4463">
                  <c:v>562.04999999999995</c:v>
                </c:pt>
                <c:pt idx="4464">
                  <c:v>580.17999999999995</c:v>
                </c:pt>
                <c:pt idx="4465">
                  <c:v>562.04999999999995</c:v>
                </c:pt>
                <c:pt idx="4466">
                  <c:v>580.17999999999995</c:v>
                </c:pt>
                <c:pt idx="4467">
                  <c:v>562.04999999999995</c:v>
                </c:pt>
                <c:pt idx="4468">
                  <c:v>580.17999999999995</c:v>
                </c:pt>
                <c:pt idx="4469">
                  <c:v>562.04999999999995</c:v>
                </c:pt>
                <c:pt idx="4470">
                  <c:v>562.04999999999995</c:v>
                </c:pt>
                <c:pt idx="4471">
                  <c:v>580.17999999999995</c:v>
                </c:pt>
                <c:pt idx="4472">
                  <c:v>562.04999999999995</c:v>
                </c:pt>
                <c:pt idx="4473">
                  <c:v>562.04999999999995</c:v>
                </c:pt>
                <c:pt idx="4474">
                  <c:v>580.17999999999995</c:v>
                </c:pt>
                <c:pt idx="4475">
                  <c:v>562.04999999999995</c:v>
                </c:pt>
                <c:pt idx="4476">
                  <c:v>562.04999999999995</c:v>
                </c:pt>
                <c:pt idx="4477">
                  <c:v>580.17999999999995</c:v>
                </c:pt>
                <c:pt idx="4478">
                  <c:v>580.17999999999995</c:v>
                </c:pt>
                <c:pt idx="4479">
                  <c:v>562.04999999999995</c:v>
                </c:pt>
                <c:pt idx="4480">
                  <c:v>562.04999999999995</c:v>
                </c:pt>
                <c:pt idx="4481">
                  <c:v>580.17999999999995</c:v>
                </c:pt>
                <c:pt idx="4482">
                  <c:v>562.04999999999995</c:v>
                </c:pt>
                <c:pt idx="4483">
                  <c:v>580.17999999999995</c:v>
                </c:pt>
                <c:pt idx="4484">
                  <c:v>562.04999999999995</c:v>
                </c:pt>
                <c:pt idx="4485">
                  <c:v>580.17999999999995</c:v>
                </c:pt>
                <c:pt idx="4486">
                  <c:v>562.04999999999995</c:v>
                </c:pt>
                <c:pt idx="4487">
                  <c:v>580.17999999999995</c:v>
                </c:pt>
                <c:pt idx="4488">
                  <c:v>562.04999999999995</c:v>
                </c:pt>
                <c:pt idx="4489">
                  <c:v>562.04999999999995</c:v>
                </c:pt>
                <c:pt idx="4490">
                  <c:v>580.17999999999995</c:v>
                </c:pt>
                <c:pt idx="4491">
                  <c:v>562.04999999999995</c:v>
                </c:pt>
                <c:pt idx="4492">
                  <c:v>580.17999999999995</c:v>
                </c:pt>
                <c:pt idx="4493">
                  <c:v>562.04999999999995</c:v>
                </c:pt>
                <c:pt idx="4494">
                  <c:v>580.17999999999995</c:v>
                </c:pt>
                <c:pt idx="4495">
                  <c:v>562.04999999999995</c:v>
                </c:pt>
                <c:pt idx="4496">
                  <c:v>580.17999999999995</c:v>
                </c:pt>
                <c:pt idx="4497">
                  <c:v>562.04999999999995</c:v>
                </c:pt>
                <c:pt idx="4498">
                  <c:v>580.17999999999995</c:v>
                </c:pt>
                <c:pt idx="4499">
                  <c:v>562.04999999999995</c:v>
                </c:pt>
                <c:pt idx="4500">
                  <c:v>562.04999999999995</c:v>
                </c:pt>
                <c:pt idx="4501">
                  <c:v>580.17999999999995</c:v>
                </c:pt>
                <c:pt idx="4502">
                  <c:v>562.04999999999995</c:v>
                </c:pt>
                <c:pt idx="4503">
                  <c:v>562.04999999999995</c:v>
                </c:pt>
                <c:pt idx="4504">
                  <c:v>580.17999999999995</c:v>
                </c:pt>
                <c:pt idx="4505">
                  <c:v>562.04999999999995</c:v>
                </c:pt>
                <c:pt idx="4506">
                  <c:v>580.17999999999995</c:v>
                </c:pt>
                <c:pt idx="4507">
                  <c:v>562.04999999999995</c:v>
                </c:pt>
                <c:pt idx="4508">
                  <c:v>562.04999999999995</c:v>
                </c:pt>
                <c:pt idx="4509">
                  <c:v>580.17999999999995</c:v>
                </c:pt>
                <c:pt idx="4510">
                  <c:v>562.04999999999995</c:v>
                </c:pt>
                <c:pt idx="4511">
                  <c:v>562.04999999999995</c:v>
                </c:pt>
                <c:pt idx="4512">
                  <c:v>580.17999999999995</c:v>
                </c:pt>
                <c:pt idx="4513">
                  <c:v>562.04999999999995</c:v>
                </c:pt>
                <c:pt idx="4514">
                  <c:v>562.04999999999995</c:v>
                </c:pt>
                <c:pt idx="4515">
                  <c:v>580.17999999999995</c:v>
                </c:pt>
                <c:pt idx="4516">
                  <c:v>562.04999999999995</c:v>
                </c:pt>
                <c:pt idx="4517">
                  <c:v>562.04999999999995</c:v>
                </c:pt>
                <c:pt idx="4518">
                  <c:v>562.04999999999995</c:v>
                </c:pt>
                <c:pt idx="4519">
                  <c:v>562.04999999999995</c:v>
                </c:pt>
                <c:pt idx="4520">
                  <c:v>562.04999999999995</c:v>
                </c:pt>
                <c:pt idx="4521">
                  <c:v>562.04999999999995</c:v>
                </c:pt>
                <c:pt idx="4522">
                  <c:v>562.04999999999995</c:v>
                </c:pt>
                <c:pt idx="4523">
                  <c:v>562.04999999999995</c:v>
                </c:pt>
                <c:pt idx="4524">
                  <c:v>562.04999999999995</c:v>
                </c:pt>
                <c:pt idx="4525">
                  <c:v>562.04999999999995</c:v>
                </c:pt>
                <c:pt idx="4526">
                  <c:v>562.04999999999995</c:v>
                </c:pt>
                <c:pt idx="4527">
                  <c:v>580.17999999999995</c:v>
                </c:pt>
                <c:pt idx="4528">
                  <c:v>545.02</c:v>
                </c:pt>
                <c:pt idx="4529">
                  <c:v>580.17999999999995</c:v>
                </c:pt>
                <c:pt idx="4530">
                  <c:v>562.04999999999995</c:v>
                </c:pt>
                <c:pt idx="4531">
                  <c:v>580.17999999999995</c:v>
                </c:pt>
                <c:pt idx="4532">
                  <c:v>562.04999999999995</c:v>
                </c:pt>
                <c:pt idx="4533">
                  <c:v>562.04999999999995</c:v>
                </c:pt>
                <c:pt idx="4534">
                  <c:v>580.17999999999995</c:v>
                </c:pt>
                <c:pt idx="4535">
                  <c:v>562.04999999999995</c:v>
                </c:pt>
                <c:pt idx="4536">
                  <c:v>562.04999999999995</c:v>
                </c:pt>
                <c:pt idx="4537">
                  <c:v>562.04999999999995</c:v>
                </c:pt>
                <c:pt idx="4538">
                  <c:v>562.04999999999995</c:v>
                </c:pt>
                <c:pt idx="4539">
                  <c:v>562.04999999999995</c:v>
                </c:pt>
                <c:pt idx="4540">
                  <c:v>562.04999999999995</c:v>
                </c:pt>
                <c:pt idx="4541">
                  <c:v>562.04999999999995</c:v>
                </c:pt>
                <c:pt idx="4542">
                  <c:v>562.04999999999995</c:v>
                </c:pt>
                <c:pt idx="4543">
                  <c:v>562.04999999999995</c:v>
                </c:pt>
                <c:pt idx="4544">
                  <c:v>562.04999999999995</c:v>
                </c:pt>
                <c:pt idx="4545">
                  <c:v>562.04999999999995</c:v>
                </c:pt>
                <c:pt idx="4546">
                  <c:v>562.04999999999995</c:v>
                </c:pt>
                <c:pt idx="4547">
                  <c:v>562.04999999999995</c:v>
                </c:pt>
                <c:pt idx="4548">
                  <c:v>580.17999999999995</c:v>
                </c:pt>
                <c:pt idx="4549">
                  <c:v>580.17999999999995</c:v>
                </c:pt>
                <c:pt idx="4550">
                  <c:v>562.04999999999995</c:v>
                </c:pt>
                <c:pt idx="4551">
                  <c:v>562.04999999999995</c:v>
                </c:pt>
                <c:pt idx="4552">
                  <c:v>580.17999999999995</c:v>
                </c:pt>
                <c:pt idx="4553">
                  <c:v>562.04999999999995</c:v>
                </c:pt>
                <c:pt idx="4554">
                  <c:v>562.04999999999995</c:v>
                </c:pt>
                <c:pt idx="4555">
                  <c:v>580.17999999999995</c:v>
                </c:pt>
                <c:pt idx="4556">
                  <c:v>562.04999999999995</c:v>
                </c:pt>
                <c:pt idx="4557">
                  <c:v>580.17999999999995</c:v>
                </c:pt>
                <c:pt idx="4558">
                  <c:v>562.04999999999995</c:v>
                </c:pt>
                <c:pt idx="4559">
                  <c:v>562.04999999999995</c:v>
                </c:pt>
                <c:pt idx="4560">
                  <c:v>562.04999999999995</c:v>
                </c:pt>
                <c:pt idx="4561">
                  <c:v>562.04999999999995</c:v>
                </c:pt>
                <c:pt idx="4562">
                  <c:v>562.04999999999995</c:v>
                </c:pt>
                <c:pt idx="4563">
                  <c:v>580.17999999999995</c:v>
                </c:pt>
                <c:pt idx="4564">
                  <c:v>562.04999999999995</c:v>
                </c:pt>
                <c:pt idx="4565">
                  <c:v>562.04999999999995</c:v>
                </c:pt>
                <c:pt idx="4566">
                  <c:v>580.17999999999995</c:v>
                </c:pt>
                <c:pt idx="4567">
                  <c:v>562.04999999999995</c:v>
                </c:pt>
                <c:pt idx="4568">
                  <c:v>562.04999999999995</c:v>
                </c:pt>
                <c:pt idx="4569">
                  <c:v>562.04999999999995</c:v>
                </c:pt>
                <c:pt idx="4570">
                  <c:v>580.17999999999995</c:v>
                </c:pt>
                <c:pt idx="4571">
                  <c:v>562.04999999999995</c:v>
                </c:pt>
                <c:pt idx="4572">
                  <c:v>562.04999999999995</c:v>
                </c:pt>
                <c:pt idx="4573">
                  <c:v>562.04999999999995</c:v>
                </c:pt>
                <c:pt idx="4574">
                  <c:v>562.04999999999995</c:v>
                </c:pt>
                <c:pt idx="4575">
                  <c:v>562.04999999999995</c:v>
                </c:pt>
                <c:pt idx="4576">
                  <c:v>580.17999999999995</c:v>
                </c:pt>
                <c:pt idx="4577">
                  <c:v>562.04999999999995</c:v>
                </c:pt>
                <c:pt idx="4578">
                  <c:v>562.04999999999995</c:v>
                </c:pt>
                <c:pt idx="4579">
                  <c:v>562.04999999999995</c:v>
                </c:pt>
                <c:pt idx="4580">
                  <c:v>562.04999999999995</c:v>
                </c:pt>
                <c:pt idx="4581">
                  <c:v>580.17999999999995</c:v>
                </c:pt>
                <c:pt idx="4582">
                  <c:v>580.17999999999995</c:v>
                </c:pt>
                <c:pt idx="4583">
                  <c:v>562.04999999999995</c:v>
                </c:pt>
                <c:pt idx="4584">
                  <c:v>562.04999999999995</c:v>
                </c:pt>
                <c:pt idx="4585">
                  <c:v>580.17999999999995</c:v>
                </c:pt>
                <c:pt idx="4586">
                  <c:v>562.04999999999995</c:v>
                </c:pt>
                <c:pt idx="4587">
                  <c:v>562.04999999999995</c:v>
                </c:pt>
                <c:pt idx="4588">
                  <c:v>580.17999999999995</c:v>
                </c:pt>
                <c:pt idx="4589">
                  <c:v>562.04999999999995</c:v>
                </c:pt>
                <c:pt idx="4590">
                  <c:v>562.04999999999995</c:v>
                </c:pt>
                <c:pt idx="4591">
                  <c:v>562.04999999999995</c:v>
                </c:pt>
                <c:pt idx="4592">
                  <c:v>562.04999999999995</c:v>
                </c:pt>
                <c:pt idx="4593">
                  <c:v>562.04999999999995</c:v>
                </c:pt>
                <c:pt idx="4594">
                  <c:v>580.17999999999995</c:v>
                </c:pt>
                <c:pt idx="4595">
                  <c:v>562.04999999999995</c:v>
                </c:pt>
                <c:pt idx="4596">
                  <c:v>562.04999999999995</c:v>
                </c:pt>
                <c:pt idx="4597">
                  <c:v>562.04999999999995</c:v>
                </c:pt>
                <c:pt idx="4598">
                  <c:v>562.04999999999995</c:v>
                </c:pt>
                <c:pt idx="4599">
                  <c:v>562.04999999999995</c:v>
                </c:pt>
                <c:pt idx="4600">
                  <c:v>562.04999999999995</c:v>
                </c:pt>
                <c:pt idx="4601">
                  <c:v>562.04999999999995</c:v>
                </c:pt>
                <c:pt idx="4602">
                  <c:v>580.17999999999995</c:v>
                </c:pt>
                <c:pt idx="4603">
                  <c:v>545.02</c:v>
                </c:pt>
                <c:pt idx="4604">
                  <c:v>580.17999999999995</c:v>
                </c:pt>
                <c:pt idx="4605">
                  <c:v>562.04999999999995</c:v>
                </c:pt>
                <c:pt idx="4606">
                  <c:v>562.04999999999995</c:v>
                </c:pt>
                <c:pt idx="4607">
                  <c:v>562.04999999999995</c:v>
                </c:pt>
                <c:pt idx="4608">
                  <c:v>545.02</c:v>
                </c:pt>
                <c:pt idx="4609">
                  <c:v>562.04999999999995</c:v>
                </c:pt>
                <c:pt idx="4610">
                  <c:v>580.17999999999995</c:v>
                </c:pt>
                <c:pt idx="4611">
                  <c:v>562.04999999999995</c:v>
                </c:pt>
                <c:pt idx="4612">
                  <c:v>562.04999999999995</c:v>
                </c:pt>
                <c:pt idx="4613">
                  <c:v>580.17999999999995</c:v>
                </c:pt>
                <c:pt idx="4614">
                  <c:v>562.04999999999995</c:v>
                </c:pt>
                <c:pt idx="4615">
                  <c:v>562.04999999999995</c:v>
                </c:pt>
                <c:pt idx="4616">
                  <c:v>580.17999999999995</c:v>
                </c:pt>
                <c:pt idx="4617">
                  <c:v>562.04999999999995</c:v>
                </c:pt>
                <c:pt idx="4618">
                  <c:v>562.04999999999995</c:v>
                </c:pt>
                <c:pt idx="4619">
                  <c:v>562.04999999999995</c:v>
                </c:pt>
                <c:pt idx="4620">
                  <c:v>580.17999999999995</c:v>
                </c:pt>
                <c:pt idx="4621">
                  <c:v>562.04999999999995</c:v>
                </c:pt>
                <c:pt idx="4622">
                  <c:v>562.04999999999995</c:v>
                </c:pt>
                <c:pt idx="4623">
                  <c:v>580.17999999999995</c:v>
                </c:pt>
                <c:pt idx="4624">
                  <c:v>562.04999999999995</c:v>
                </c:pt>
                <c:pt idx="4625">
                  <c:v>580.17999999999995</c:v>
                </c:pt>
                <c:pt idx="4626">
                  <c:v>562.04999999999995</c:v>
                </c:pt>
                <c:pt idx="4627">
                  <c:v>562.04999999999995</c:v>
                </c:pt>
                <c:pt idx="4628">
                  <c:v>580.17999999999995</c:v>
                </c:pt>
                <c:pt idx="4629">
                  <c:v>562.04999999999995</c:v>
                </c:pt>
                <c:pt idx="4630">
                  <c:v>562.04999999999995</c:v>
                </c:pt>
                <c:pt idx="4631">
                  <c:v>580.17999999999995</c:v>
                </c:pt>
                <c:pt idx="4632">
                  <c:v>545.02</c:v>
                </c:pt>
                <c:pt idx="4633">
                  <c:v>580.17999999999995</c:v>
                </c:pt>
                <c:pt idx="4634">
                  <c:v>562.04999999999995</c:v>
                </c:pt>
                <c:pt idx="4635">
                  <c:v>562.04999999999995</c:v>
                </c:pt>
                <c:pt idx="4636">
                  <c:v>562.04999999999995</c:v>
                </c:pt>
                <c:pt idx="4637">
                  <c:v>562.04999999999995</c:v>
                </c:pt>
                <c:pt idx="4638">
                  <c:v>562.04999999999995</c:v>
                </c:pt>
                <c:pt idx="4639">
                  <c:v>562.04999999999995</c:v>
                </c:pt>
                <c:pt idx="4640">
                  <c:v>562.04999999999995</c:v>
                </c:pt>
                <c:pt idx="4641">
                  <c:v>562.04999999999995</c:v>
                </c:pt>
                <c:pt idx="4642">
                  <c:v>562.04999999999995</c:v>
                </c:pt>
                <c:pt idx="4643">
                  <c:v>562.04999999999995</c:v>
                </c:pt>
                <c:pt idx="4644">
                  <c:v>562.04999999999995</c:v>
                </c:pt>
                <c:pt idx="4645">
                  <c:v>562.04999999999995</c:v>
                </c:pt>
                <c:pt idx="4646">
                  <c:v>562.04999999999995</c:v>
                </c:pt>
                <c:pt idx="4647">
                  <c:v>562.04999999999995</c:v>
                </c:pt>
                <c:pt idx="4648">
                  <c:v>562.04999999999995</c:v>
                </c:pt>
                <c:pt idx="4649">
                  <c:v>562.04999999999995</c:v>
                </c:pt>
                <c:pt idx="4650">
                  <c:v>580.17999999999995</c:v>
                </c:pt>
                <c:pt idx="4651">
                  <c:v>562.04999999999995</c:v>
                </c:pt>
                <c:pt idx="4652">
                  <c:v>562.04999999999995</c:v>
                </c:pt>
                <c:pt idx="4653">
                  <c:v>562.04999999999995</c:v>
                </c:pt>
                <c:pt idx="4654">
                  <c:v>580.17999999999995</c:v>
                </c:pt>
                <c:pt idx="4655">
                  <c:v>545.02</c:v>
                </c:pt>
                <c:pt idx="4656">
                  <c:v>580.17999999999995</c:v>
                </c:pt>
                <c:pt idx="4657">
                  <c:v>562.04999999999995</c:v>
                </c:pt>
                <c:pt idx="4658">
                  <c:v>545.02</c:v>
                </c:pt>
                <c:pt idx="4659">
                  <c:v>580.17999999999995</c:v>
                </c:pt>
                <c:pt idx="4660">
                  <c:v>562.04999999999995</c:v>
                </c:pt>
                <c:pt idx="4661">
                  <c:v>545.02</c:v>
                </c:pt>
                <c:pt idx="4662">
                  <c:v>562.04999999999995</c:v>
                </c:pt>
                <c:pt idx="4663">
                  <c:v>562.04999999999995</c:v>
                </c:pt>
                <c:pt idx="4664">
                  <c:v>562.04999999999995</c:v>
                </c:pt>
                <c:pt idx="4665">
                  <c:v>562.04999999999995</c:v>
                </c:pt>
                <c:pt idx="4666">
                  <c:v>545.02</c:v>
                </c:pt>
                <c:pt idx="4667">
                  <c:v>580.17999999999995</c:v>
                </c:pt>
                <c:pt idx="4668">
                  <c:v>562.04999999999995</c:v>
                </c:pt>
                <c:pt idx="4669">
                  <c:v>545.02</c:v>
                </c:pt>
                <c:pt idx="4670">
                  <c:v>562.04999999999995</c:v>
                </c:pt>
                <c:pt idx="4671">
                  <c:v>545.02</c:v>
                </c:pt>
                <c:pt idx="4672">
                  <c:v>562.04999999999995</c:v>
                </c:pt>
                <c:pt idx="4673">
                  <c:v>562.04999999999995</c:v>
                </c:pt>
                <c:pt idx="4674">
                  <c:v>545.02</c:v>
                </c:pt>
                <c:pt idx="4675">
                  <c:v>562.04999999999995</c:v>
                </c:pt>
                <c:pt idx="4676">
                  <c:v>545.02</c:v>
                </c:pt>
                <c:pt idx="4677">
                  <c:v>562.04999999999995</c:v>
                </c:pt>
                <c:pt idx="4678">
                  <c:v>545.02</c:v>
                </c:pt>
                <c:pt idx="4679">
                  <c:v>562.04999999999995</c:v>
                </c:pt>
                <c:pt idx="4680">
                  <c:v>545.02</c:v>
                </c:pt>
                <c:pt idx="4681">
                  <c:v>562.04999999999995</c:v>
                </c:pt>
                <c:pt idx="4682">
                  <c:v>562.04999999999995</c:v>
                </c:pt>
                <c:pt idx="4683">
                  <c:v>562.04999999999995</c:v>
                </c:pt>
                <c:pt idx="4684">
                  <c:v>562.04999999999995</c:v>
                </c:pt>
                <c:pt idx="4685">
                  <c:v>545.02</c:v>
                </c:pt>
                <c:pt idx="4686">
                  <c:v>562.04999999999995</c:v>
                </c:pt>
                <c:pt idx="4687">
                  <c:v>562.04999999999995</c:v>
                </c:pt>
                <c:pt idx="4688">
                  <c:v>562.04999999999995</c:v>
                </c:pt>
                <c:pt idx="4689">
                  <c:v>562.04999999999995</c:v>
                </c:pt>
                <c:pt idx="4690">
                  <c:v>562.04999999999995</c:v>
                </c:pt>
                <c:pt idx="4691">
                  <c:v>562.04999999999995</c:v>
                </c:pt>
                <c:pt idx="4692">
                  <c:v>580.17999999999995</c:v>
                </c:pt>
                <c:pt idx="4693">
                  <c:v>562.04999999999995</c:v>
                </c:pt>
                <c:pt idx="4694">
                  <c:v>545.02</c:v>
                </c:pt>
                <c:pt idx="4695">
                  <c:v>562.04999999999995</c:v>
                </c:pt>
                <c:pt idx="4696">
                  <c:v>580.17999999999995</c:v>
                </c:pt>
                <c:pt idx="4697">
                  <c:v>545.02</c:v>
                </c:pt>
                <c:pt idx="4698">
                  <c:v>562.04999999999995</c:v>
                </c:pt>
                <c:pt idx="4699">
                  <c:v>562.04999999999995</c:v>
                </c:pt>
                <c:pt idx="4700">
                  <c:v>580.17999999999995</c:v>
                </c:pt>
                <c:pt idx="4701">
                  <c:v>545.02</c:v>
                </c:pt>
                <c:pt idx="4702">
                  <c:v>562.04999999999995</c:v>
                </c:pt>
                <c:pt idx="4703">
                  <c:v>562.04999999999995</c:v>
                </c:pt>
                <c:pt idx="4704">
                  <c:v>562.04999999999995</c:v>
                </c:pt>
                <c:pt idx="4705">
                  <c:v>562.04999999999995</c:v>
                </c:pt>
                <c:pt idx="4706">
                  <c:v>562.04999999999995</c:v>
                </c:pt>
                <c:pt idx="4707">
                  <c:v>545.02</c:v>
                </c:pt>
                <c:pt idx="4708">
                  <c:v>562.04999999999995</c:v>
                </c:pt>
                <c:pt idx="4709">
                  <c:v>562.04999999999995</c:v>
                </c:pt>
                <c:pt idx="4710">
                  <c:v>562.04999999999995</c:v>
                </c:pt>
                <c:pt idx="4711">
                  <c:v>562.04999999999995</c:v>
                </c:pt>
                <c:pt idx="4712">
                  <c:v>545.02</c:v>
                </c:pt>
                <c:pt idx="4713">
                  <c:v>562.04999999999995</c:v>
                </c:pt>
                <c:pt idx="4714">
                  <c:v>562.04999999999995</c:v>
                </c:pt>
                <c:pt idx="4715">
                  <c:v>545.02</c:v>
                </c:pt>
                <c:pt idx="4716">
                  <c:v>562.04999999999995</c:v>
                </c:pt>
                <c:pt idx="4717">
                  <c:v>562.04999999999995</c:v>
                </c:pt>
                <c:pt idx="4718">
                  <c:v>545.02</c:v>
                </c:pt>
                <c:pt idx="4719">
                  <c:v>580.17999999999995</c:v>
                </c:pt>
                <c:pt idx="4720">
                  <c:v>545.02</c:v>
                </c:pt>
                <c:pt idx="4721">
                  <c:v>562.04999999999995</c:v>
                </c:pt>
                <c:pt idx="4722">
                  <c:v>562.04999999999995</c:v>
                </c:pt>
                <c:pt idx="4723">
                  <c:v>562.04999999999995</c:v>
                </c:pt>
                <c:pt idx="4724">
                  <c:v>545.02</c:v>
                </c:pt>
                <c:pt idx="4725">
                  <c:v>562.04999999999995</c:v>
                </c:pt>
                <c:pt idx="4726">
                  <c:v>562.04999999999995</c:v>
                </c:pt>
                <c:pt idx="4727">
                  <c:v>545.02</c:v>
                </c:pt>
                <c:pt idx="4728">
                  <c:v>562.04999999999995</c:v>
                </c:pt>
                <c:pt idx="4729">
                  <c:v>562.04999999999995</c:v>
                </c:pt>
                <c:pt idx="4730">
                  <c:v>545.02</c:v>
                </c:pt>
                <c:pt idx="4731">
                  <c:v>562.04999999999995</c:v>
                </c:pt>
                <c:pt idx="4732">
                  <c:v>562.04999999999995</c:v>
                </c:pt>
                <c:pt idx="4733">
                  <c:v>562.04999999999995</c:v>
                </c:pt>
                <c:pt idx="4734">
                  <c:v>545.02</c:v>
                </c:pt>
                <c:pt idx="4735">
                  <c:v>562.04999999999995</c:v>
                </c:pt>
                <c:pt idx="4736">
                  <c:v>562.04999999999995</c:v>
                </c:pt>
                <c:pt idx="4737">
                  <c:v>562.04999999999995</c:v>
                </c:pt>
                <c:pt idx="4738">
                  <c:v>562.04999999999995</c:v>
                </c:pt>
                <c:pt idx="4739">
                  <c:v>562.04999999999995</c:v>
                </c:pt>
                <c:pt idx="4740">
                  <c:v>545.02</c:v>
                </c:pt>
                <c:pt idx="4741">
                  <c:v>562.04999999999995</c:v>
                </c:pt>
                <c:pt idx="4742">
                  <c:v>562.04999999999995</c:v>
                </c:pt>
                <c:pt idx="4743">
                  <c:v>562.04999999999995</c:v>
                </c:pt>
                <c:pt idx="4744">
                  <c:v>562.04999999999995</c:v>
                </c:pt>
                <c:pt idx="4745">
                  <c:v>562.04999999999995</c:v>
                </c:pt>
                <c:pt idx="4746">
                  <c:v>562.04999999999995</c:v>
                </c:pt>
                <c:pt idx="4747">
                  <c:v>562.04999999999995</c:v>
                </c:pt>
                <c:pt idx="4748">
                  <c:v>562.04999999999995</c:v>
                </c:pt>
                <c:pt idx="4749">
                  <c:v>562.04999999999995</c:v>
                </c:pt>
                <c:pt idx="4750">
                  <c:v>562.04999999999995</c:v>
                </c:pt>
                <c:pt idx="4751">
                  <c:v>562.04999999999995</c:v>
                </c:pt>
                <c:pt idx="4752">
                  <c:v>562.04999999999995</c:v>
                </c:pt>
                <c:pt idx="4753">
                  <c:v>545.02</c:v>
                </c:pt>
                <c:pt idx="4754">
                  <c:v>562.04999999999995</c:v>
                </c:pt>
                <c:pt idx="4755">
                  <c:v>562.04999999999995</c:v>
                </c:pt>
                <c:pt idx="4756">
                  <c:v>562.04999999999995</c:v>
                </c:pt>
                <c:pt idx="4757">
                  <c:v>562.04999999999995</c:v>
                </c:pt>
                <c:pt idx="4758">
                  <c:v>545.02</c:v>
                </c:pt>
                <c:pt idx="4759">
                  <c:v>562.04999999999995</c:v>
                </c:pt>
                <c:pt idx="4760">
                  <c:v>562.04999999999995</c:v>
                </c:pt>
                <c:pt idx="4761">
                  <c:v>562.04999999999995</c:v>
                </c:pt>
                <c:pt idx="4762">
                  <c:v>545.02</c:v>
                </c:pt>
                <c:pt idx="4763">
                  <c:v>562.04999999999995</c:v>
                </c:pt>
                <c:pt idx="4764">
                  <c:v>562.04999999999995</c:v>
                </c:pt>
                <c:pt idx="4765">
                  <c:v>562.04999999999995</c:v>
                </c:pt>
                <c:pt idx="4766">
                  <c:v>562.04999999999995</c:v>
                </c:pt>
                <c:pt idx="4767">
                  <c:v>562.04999999999995</c:v>
                </c:pt>
                <c:pt idx="4768">
                  <c:v>562.04999999999995</c:v>
                </c:pt>
                <c:pt idx="4769">
                  <c:v>562.04999999999995</c:v>
                </c:pt>
                <c:pt idx="4770">
                  <c:v>545.02</c:v>
                </c:pt>
                <c:pt idx="4771">
                  <c:v>562.04999999999995</c:v>
                </c:pt>
                <c:pt idx="4772">
                  <c:v>562.04999999999995</c:v>
                </c:pt>
                <c:pt idx="4773">
                  <c:v>545.02</c:v>
                </c:pt>
                <c:pt idx="4774">
                  <c:v>562.04999999999995</c:v>
                </c:pt>
                <c:pt idx="4775">
                  <c:v>562.04999999999995</c:v>
                </c:pt>
                <c:pt idx="4776">
                  <c:v>545.02</c:v>
                </c:pt>
                <c:pt idx="4777">
                  <c:v>562.04999999999995</c:v>
                </c:pt>
                <c:pt idx="4778">
                  <c:v>528.99</c:v>
                </c:pt>
                <c:pt idx="4779">
                  <c:v>545.02</c:v>
                </c:pt>
                <c:pt idx="4780">
                  <c:v>545.02</c:v>
                </c:pt>
                <c:pt idx="4781">
                  <c:v>545.02</c:v>
                </c:pt>
                <c:pt idx="4782">
                  <c:v>562.04999999999995</c:v>
                </c:pt>
                <c:pt idx="4783">
                  <c:v>545.02</c:v>
                </c:pt>
                <c:pt idx="4784">
                  <c:v>562.04999999999995</c:v>
                </c:pt>
                <c:pt idx="4785">
                  <c:v>580.17999999999995</c:v>
                </c:pt>
                <c:pt idx="4786">
                  <c:v>562.04999999999995</c:v>
                </c:pt>
                <c:pt idx="4787">
                  <c:v>562.04999999999995</c:v>
                </c:pt>
                <c:pt idx="4788">
                  <c:v>562.04999999999995</c:v>
                </c:pt>
                <c:pt idx="4789">
                  <c:v>562.04999999999995</c:v>
                </c:pt>
                <c:pt idx="4790">
                  <c:v>562.04999999999995</c:v>
                </c:pt>
                <c:pt idx="4791">
                  <c:v>580.17999999999995</c:v>
                </c:pt>
                <c:pt idx="4792">
                  <c:v>562.04999999999995</c:v>
                </c:pt>
                <c:pt idx="4793">
                  <c:v>562.04999999999995</c:v>
                </c:pt>
                <c:pt idx="4794">
                  <c:v>580.17999999999995</c:v>
                </c:pt>
                <c:pt idx="4795">
                  <c:v>562.04999999999995</c:v>
                </c:pt>
                <c:pt idx="4796">
                  <c:v>562.04999999999995</c:v>
                </c:pt>
                <c:pt idx="4797">
                  <c:v>562.04999999999995</c:v>
                </c:pt>
                <c:pt idx="4798">
                  <c:v>562.04999999999995</c:v>
                </c:pt>
                <c:pt idx="4799">
                  <c:v>562.04999999999995</c:v>
                </c:pt>
                <c:pt idx="4800">
                  <c:v>562.04999999999995</c:v>
                </c:pt>
                <c:pt idx="4801">
                  <c:v>562.04999999999995</c:v>
                </c:pt>
                <c:pt idx="4802">
                  <c:v>562.04999999999995</c:v>
                </c:pt>
                <c:pt idx="4803">
                  <c:v>562.04999999999995</c:v>
                </c:pt>
                <c:pt idx="4804">
                  <c:v>562.04999999999995</c:v>
                </c:pt>
                <c:pt idx="4805">
                  <c:v>562.04999999999995</c:v>
                </c:pt>
                <c:pt idx="4806">
                  <c:v>562.04999999999995</c:v>
                </c:pt>
                <c:pt idx="4807">
                  <c:v>580.17999999999995</c:v>
                </c:pt>
                <c:pt idx="4808">
                  <c:v>545.02</c:v>
                </c:pt>
                <c:pt idx="4809">
                  <c:v>580.17999999999995</c:v>
                </c:pt>
                <c:pt idx="4810">
                  <c:v>562.04999999999995</c:v>
                </c:pt>
                <c:pt idx="4811">
                  <c:v>562.04999999999995</c:v>
                </c:pt>
                <c:pt idx="4812">
                  <c:v>562.04999999999995</c:v>
                </c:pt>
                <c:pt idx="4813">
                  <c:v>580.17999999999995</c:v>
                </c:pt>
                <c:pt idx="4814">
                  <c:v>545.02</c:v>
                </c:pt>
                <c:pt idx="4815">
                  <c:v>580.17999999999995</c:v>
                </c:pt>
                <c:pt idx="4816">
                  <c:v>562.04999999999995</c:v>
                </c:pt>
                <c:pt idx="4817">
                  <c:v>562.04999999999995</c:v>
                </c:pt>
                <c:pt idx="4818">
                  <c:v>562.04999999999995</c:v>
                </c:pt>
                <c:pt idx="4819">
                  <c:v>580.17999999999995</c:v>
                </c:pt>
                <c:pt idx="4820">
                  <c:v>545.02</c:v>
                </c:pt>
                <c:pt idx="4821">
                  <c:v>562.04999999999995</c:v>
                </c:pt>
                <c:pt idx="4822">
                  <c:v>580.17999999999995</c:v>
                </c:pt>
                <c:pt idx="4823">
                  <c:v>545.02</c:v>
                </c:pt>
                <c:pt idx="4824">
                  <c:v>528.99</c:v>
                </c:pt>
                <c:pt idx="4825">
                  <c:v>545.02</c:v>
                </c:pt>
                <c:pt idx="4826">
                  <c:v>545.02</c:v>
                </c:pt>
                <c:pt idx="4827">
                  <c:v>562.04999999999995</c:v>
                </c:pt>
                <c:pt idx="4828">
                  <c:v>562.04999999999995</c:v>
                </c:pt>
                <c:pt idx="4829">
                  <c:v>545.02</c:v>
                </c:pt>
                <c:pt idx="4830">
                  <c:v>562.04999999999995</c:v>
                </c:pt>
                <c:pt idx="4831">
                  <c:v>562.04999999999995</c:v>
                </c:pt>
                <c:pt idx="4832">
                  <c:v>562.04999999999995</c:v>
                </c:pt>
                <c:pt idx="4833">
                  <c:v>562.04999999999995</c:v>
                </c:pt>
                <c:pt idx="4834">
                  <c:v>545.02</c:v>
                </c:pt>
                <c:pt idx="4835">
                  <c:v>562.04999999999995</c:v>
                </c:pt>
                <c:pt idx="4836">
                  <c:v>580.17999999999995</c:v>
                </c:pt>
                <c:pt idx="4837">
                  <c:v>562.04999999999995</c:v>
                </c:pt>
                <c:pt idx="4838">
                  <c:v>562.04999999999995</c:v>
                </c:pt>
                <c:pt idx="4839">
                  <c:v>562.04999999999995</c:v>
                </c:pt>
                <c:pt idx="4840">
                  <c:v>562.04999999999995</c:v>
                </c:pt>
                <c:pt idx="4841">
                  <c:v>580.17999999999995</c:v>
                </c:pt>
                <c:pt idx="4842">
                  <c:v>562.04999999999995</c:v>
                </c:pt>
                <c:pt idx="4843">
                  <c:v>545.02</c:v>
                </c:pt>
                <c:pt idx="4844">
                  <c:v>562.04999999999995</c:v>
                </c:pt>
                <c:pt idx="4845">
                  <c:v>562.04999999999995</c:v>
                </c:pt>
                <c:pt idx="4846">
                  <c:v>562.04999999999995</c:v>
                </c:pt>
                <c:pt idx="4847">
                  <c:v>580.17999999999995</c:v>
                </c:pt>
                <c:pt idx="4848">
                  <c:v>562.04999999999995</c:v>
                </c:pt>
                <c:pt idx="4849">
                  <c:v>562.04999999999995</c:v>
                </c:pt>
                <c:pt idx="4850">
                  <c:v>562.04999999999995</c:v>
                </c:pt>
                <c:pt idx="4851">
                  <c:v>580.17999999999995</c:v>
                </c:pt>
                <c:pt idx="4852">
                  <c:v>562.04999999999995</c:v>
                </c:pt>
                <c:pt idx="4853">
                  <c:v>562.04999999999995</c:v>
                </c:pt>
                <c:pt idx="4854">
                  <c:v>562.04999999999995</c:v>
                </c:pt>
                <c:pt idx="4855">
                  <c:v>562.04999999999995</c:v>
                </c:pt>
                <c:pt idx="4856">
                  <c:v>562.04999999999995</c:v>
                </c:pt>
                <c:pt idx="4857">
                  <c:v>562.04999999999995</c:v>
                </c:pt>
                <c:pt idx="4858">
                  <c:v>562.04999999999995</c:v>
                </c:pt>
                <c:pt idx="4859">
                  <c:v>562.04999999999995</c:v>
                </c:pt>
                <c:pt idx="4860">
                  <c:v>580.17999999999995</c:v>
                </c:pt>
                <c:pt idx="4861">
                  <c:v>545.02</c:v>
                </c:pt>
                <c:pt idx="4862">
                  <c:v>580.17999999999995</c:v>
                </c:pt>
                <c:pt idx="4863">
                  <c:v>562.04999999999995</c:v>
                </c:pt>
                <c:pt idx="4864">
                  <c:v>562.04999999999995</c:v>
                </c:pt>
                <c:pt idx="4865">
                  <c:v>562.04999999999995</c:v>
                </c:pt>
                <c:pt idx="4866">
                  <c:v>580.17999999999995</c:v>
                </c:pt>
                <c:pt idx="4867">
                  <c:v>562.04999999999995</c:v>
                </c:pt>
                <c:pt idx="4868">
                  <c:v>562.04999999999995</c:v>
                </c:pt>
                <c:pt idx="4869">
                  <c:v>545.02</c:v>
                </c:pt>
                <c:pt idx="4870">
                  <c:v>562.04999999999995</c:v>
                </c:pt>
                <c:pt idx="4871">
                  <c:v>545.02</c:v>
                </c:pt>
                <c:pt idx="4872">
                  <c:v>562.04999999999995</c:v>
                </c:pt>
                <c:pt idx="4873">
                  <c:v>562.04999999999995</c:v>
                </c:pt>
                <c:pt idx="4874">
                  <c:v>545.02</c:v>
                </c:pt>
                <c:pt idx="4875">
                  <c:v>562.04999999999995</c:v>
                </c:pt>
                <c:pt idx="4876">
                  <c:v>562.04999999999995</c:v>
                </c:pt>
                <c:pt idx="4877">
                  <c:v>562.04999999999995</c:v>
                </c:pt>
                <c:pt idx="4878">
                  <c:v>562.04999999999995</c:v>
                </c:pt>
                <c:pt idx="4879">
                  <c:v>562.04999999999995</c:v>
                </c:pt>
                <c:pt idx="4880">
                  <c:v>562.04999999999995</c:v>
                </c:pt>
                <c:pt idx="4881">
                  <c:v>562.04999999999995</c:v>
                </c:pt>
                <c:pt idx="4882">
                  <c:v>580.17999999999995</c:v>
                </c:pt>
                <c:pt idx="4883">
                  <c:v>562.04999999999995</c:v>
                </c:pt>
                <c:pt idx="4884">
                  <c:v>562.04999999999995</c:v>
                </c:pt>
                <c:pt idx="4885">
                  <c:v>562.04999999999995</c:v>
                </c:pt>
                <c:pt idx="4886">
                  <c:v>562.04999999999995</c:v>
                </c:pt>
                <c:pt idx="4887">
                  <c:v>562.04999999999995</c:v>
                </c:pt>
                <c:pt idx="4888">
                  <c:v>562.04999999999995</c:v>
                </c:pt>
                <c:pt idx="4889">
                  <c:v>562.04999999999995</c:v>
                </c:pt>
                <c:pt idx="4890">
                  <c:v>562.04999999999995</c:v>
                </c:pt>
                <c:pt idx="4891">
                  <c:v>562.04999999999995</c:v>
                </c:pt>
                <c:pt idx="4892">
                  <c:v>562.04999999999995</c:v>
                </c:pt>
                <c:pt idx="4893">
                  <c:v>562.04999999999995</c:v>
                </c:pt>
                <c:pt idx="4894">
                  <c:v>562.04999999999995</c:v>
                </c:pt>
                <c:pt idx="4895">
                  <c:v>562.04999999999995</c:v>
                </c:pt>
                <c:pt idx="4896">
                  <c:v>562.04999999999995</c:v>
                </c:pt>
                <c:pt idx="4897">
                  <c:v>562.04999999999995</c:v>
                </c:pt>
                <c:pt idx="4898">
                  <c:v>562.04999999999995</c:v>
                </c:pt>
                <c:pt idx="4899">
                  <c:v>580.17999999999995</c:v>
                </c:pt>
                <c:pt idx="4900">
                  <c:v>528.99</c:v>
                </c:pt>
                <c:pt idx="4901">
                  <c:v>562.04999999999995</c:v>
                </c:pt>
                <c:pt idx="4902">
                  <c:v>562.04999999999995</c:v>
                </c:pt>
                <c:pt idx="4903">
                  <c:v>562.04999999999995</c:v>
                </c:pt>
                <c:pt idx="4904">
                  <c:v>562.04999999999995</c:v>
                </c:pt>
                <c:pt idx="4905">
                  <c:v>562.04999999999995</c:v>
                </c:pt>
                <c:pt idx="4906">
                  <c:v>562.04999999999995</c:v>
                </c:pt>
                <c:pt idx="4907">
                  <c:v>562.04999999999995</c:v>
                </c:pt>
                <c:pt idx="4908">
                  <c:v>562.04999999999995</c:v>
                </c:pt>
                <c:pt idx="4909">
                  <c:v>562.04999999999995</c:v>
                </c:pt>
                <c:pt idx="4910">
                  <c:v>580.17999999999995</c:v>
                </c:pt>
                <c:pt idx="4911">
                  <c:v>545.02</c:v>
                </c:pt>
                <c:pt idx="4912">
                  <c:v>580.17999999999995</c:v>
                </c:pt>
                <c:pt idx="4913">
                  <c:v>562.04999999999995</c:v>
                </c:pt>
                <c:pt idx="4914">
                  <c:v>562.04999999999995</c:v>
                </c:pt>
                <c:pt idx="4915">
                  <c:v>545.02</c:v>
                </c:pt>
                <c:pt idx="4916">
                  <c:v>545.02</c:v>
                </c:pt>
                <c:pt idx="4917">
                  <c:v>562.04999999999995</c:v>
                </c:pt>
                <c:pt idx="4918">
                  <c:v>545.02</c:v>
                </c:pt>
                <c:pt idx="4919">
                  <c:v>562.04999999999995</c:v>
                </c:pt>
                <c:pt idx="4920">
                  <c:v>545.02</c:v>
                </c:pt>
                <c:pt idx="4921">
                  <c:v>562.04999999999995</c:v>
                </c:pt>
                <c:pt idx="4922">
                  <c:v>562.04999999999995</c:v>
                </c:pt>
                <c:pt idx="4923">
                  <c:v>545.02</c:v>
                </c:pt>
                <c:pt idx="4924">
                  <c:v>562.04999999999995</c:v>
                </c:pt>
                <c:pt idx="4925">
                  <c:v>545.02</c:v>
                </c:pt>
                <c:pt idx="4926">
                  <c:v>562.04999999999995</c:v>
                </c:pt>
                <c:pt idx="4927">
                  <c:v>562.04999999999995</c:v>
                </c:pt>
                <c:pt idx="4928">
                  <c:v>562.04999999999995</c:v>
                </c:pt>
                <c:pt idx="4929">
                  <c:v>562.04999999999995</c:v>
                </c:pt>
                <c:pt idx="4930">
                  <c:v>562.04999999999995</c:v>
                </c:pt>
                <c:pt idx="4931">
                  <c:v>562.04999999999995</c:v>
                </c:pt>
                <c:pt idx="4932">
                  <c:v>562.04999999999995</c:v>
                </c:pt>
                <c:pt idx="4933">
                  <c:v>562.04999999999995</c:v>
                </c:pt>
                <c:pt idx="4934">
                  <c:v>562.04999999999995</c:v>
                </c:pt>
                <c:pt idx="4935">
                  <c:v>562.04999999999995</c:v>
                </c:pt>
                <c:pt idx="4936">
                  <c:v>562.04999999999995</c:v>
                </c:pt>
                <c:pt idx="4937">
                  <c:v>545.02</c:v>
                </c:pt>
                <c:pt idx="4938">
                  <c:v>562.04999999999995</c:v>
                </c:pt>
                <c:pt idx="4939">
                  <c:v>562.04999999999995</c:v>
                </c:pt>
                <c:pt idx="4940">
                  <c:v>562.04999999999995</c:v>
                </c:pt>
                <c:pt idx="4941">
                  <c:v>562.04999999999995</c:v>
                </c:pt>
                <c:pt idx="4942">
                  <c:v>562.04999999999995</c:v>
                </c:pt>
                <c:pt idx="4943">
                  <c:v>545.02</c:v>
                </c:pt>
                <c:pt idx="4944">
                  <c:v>562.04999999999995</c:v>
                </c:pt>
                <c:pt idx="4945">
                  <c:v>545.02</c:v>
                </c:pt>
                <c:pt idx="4946">
                  <c:v>562.04999999999995</c:v>
                </c:pt>
                <c:pt idx="4947">
                  <c:v>562.04999999999995</c:v>
                </c:pt>
                <c:pt idx="4948">
                  <c:v>562.04999999999995</c:v>
                </c:pt>
                <c:pt idx="4949">
                  <c:v>562.04999999999995</c:v>
                </c:pt>
                <c:pt idx="4950">
                  <c:v>562.04999999999995</c:v>
                </c:pt>
                <c:pt idx="4951">
                  <c:v>545.02</c:v>
                </c:pt>
                <c:pt idx="4952">
                  <c:v>562.04999999999995</c:v>
                </c:pt>
                <c:pt idx="4953">
                  <c:v>562.04999999999995</c:v>
                </c:pt>
                <c:pt idx="4954">
                  <c:v>562.04999999999995</c:v>
                </c:pt>
                <c:pt idx="4955">
                  <c:v>562.04999999999995</c:v>
                </c:pt>
                <c:pt idx="4956">
                  <c:v>545.02</c:v>
                </c:pt>
                <c:pt idx="4957">
                  <c:v>562.04999999999995</c:v>
                </c:pt>
                <c:pt idx="4958">
                  <c:v>580.17999999999995</c:v>
                </c:pt>
                <c:pt idx="4959">
                  <c:v>545.02</c:v>
                </c:pt>
                <c:pt idx="4960">
                  <c:v>580.17999999999995</c:v>
                </c:pt>
                <c:pt idx="4961">
                  <c:v>562.04999999999995</c:v>
                </c:pt>
                <c:pt idx="4962">
                  <c:v>545.02</c:v>
                </c:pt>
                <c:pt idx="4963">
                  <c:v>562.04999999999995</c:v>
                </c:pt>
                <c:pt idx="4964">
                  <c:v>580.17999999999995</c:v>
                </c:pt>
                <c:pt idx="4965">
                  <c:v>545.02</c:v>
                </c:pt>
                <c:pt idx="4966">
                  <c:v>580.17999999999995</c:v>
                </c:pt>
                <c:pt idx="4967">
                  <c:v>580.17999999999995</c:v>
                </c:pt>
                <c:pt idx="4968">
                  <c:v>580.17999999999995</c:v>
                </c:pt>
                <c:pt idx="4969">
                  <c:v>562.04999999999995</c:v>
                </c:pt>
                <c:pt idx="4970">
                  <c:v>580.17999999999995</c:v>
                </c:pt>
                <c:pt idx="4971">
                  <c:v>580.17999999999995</c:v>
                </c:pt>
                <c:pt idx="4972">
                  <c:v>599.52</c:v>
                </c:pt>
                <c:pt idx="4973">
                  <c:v>580.17999999999995</c:v>
                </c:pt>
                <c:pt idx="4974">
                  <c:v>545.02</c:v>
                </c:pt>
                <c:pt idx="4975">
                  <c:v>7.06</c:v>
                </c:pt>
                <c:pt idx="4976">
                  <c:v>10.37</c:v>
                </c:pt>
                <c:pt idx="4977">
                  <c:v>19.7</c:v>
                </c:pt>
                <c:pt idx="4978">
                  <c:v>34.32</c:v>
                </c:pt>
                <c:pt idx="4979">
                  <c:v>41.54</c:v>
                </c:pt>
                <c:pt idx="4980">
                  <c:v>43.34</c:v>
                </c:pt>
                <c:pt idx="4981">
                  <c:v>44.96</c:v>
                </c:pt>
                <c:pt idx="4982">
                  <c:v>53.21</c:v>
                </c:pt>
                <c:pt idx="4983">
                  <c:v>54.34</c:v>
                </c:pt>
                <c:pt idx="4984">
                  <c:v>61.18</c:v>
                </c:pt>
                <c:pt idx="4985">
                  <c:v>67.62</c:v>
                </c:pt>
                <c:pt idx="4986">
                  <c:v>69.709999999999994</c:v>
                </c:pt>
                <c:pt idx="4987">
                  <c:v>69.98</c:v>
                </c:pt>
                <c:pt idx="4988">
                  <c:v>66.37</c:v>
                </c:pt>
                <c:pt idx="4989">
                  <c:v>72.819999999999993</c:v>
                </c:pt>
                <c:pt idx="4990">
                  <c:v>69.98</c:v>
                </c:pt>
                <c:pt idx="4991">
                  <c:v>73.41</c:v>
                </c:pt>
                <c:pt idx="4992">
                  <c:v>70.53</c:v>
                </c:pt>
                <c:pt idx="4993">
                  <c:v>80.650000000000006</c:v>
                </c:pt>
                <c:pt idx="4994">
                  <c:v>77.19</c:v>
                </c:pt>
                <c:pt idx="4995">
                  <c:v>80.290000000000006</c:v>
                </c:pt>
                <c:pt idx="4996">
                  <c:v>80.290000000000006</c:v>
                </c:pt>
                <c:pt idx="4997">
                  <c:v>83.65</c:v>
                </c:pt>
                <c:pt idx="4998">
                  <c:v>84.84</c:v>
                </c:pt>
                <c:pt idx="4999">
                  <c:v>88.6</c:v>
                </c:pt>
                <c:pt idx="5000">
                  <c:v>91.76</c:v>
                </c:pt>
                <c:pt idx="5001">
                  <c:v>89.04</c:v>
                </c:pt>
                <c:pt idx="5002">
                  <c:v>96.18</c:v>
                </c:pt>
                <c:pt idx="5003">
                  <c:v>94.17</c:v>
                </c:pt>
                <c:pt idx="5004">
                  <c:v>96.7</c:v>
                </c:pt>
                <c:pt idx="5005">
                  <c:v>92.71</c:v>
                </c:pt>
                <c:pt idx="5006">
                  <c:v>92.71</c:v>
                </c:pt>
                <c:pt idx="5007">
                  <c:v>93.68</c:v>
                </c:pt>
                <c:pt idx="5008">
                  <c:v>92.23</c:v>
                </c:pt>
                <c:pt idx="5009">
                  <c:v>93.19</c:v>
                </c:pt>
                <c:pt idx="5010">
                  <c:v>93.19</c:v>
                </c:pt>
                <c:pt idx="5011">
                  <c:v>91.76</c:v>
                </c:pt>
                <c:pt idx="5012">
                  <c:v>92.71</c:v>
                </c:pt>
                <c:pt idx="5013">
                  <c:v>90.84</c:v>
                </c:pt>
                <c:pt idx="5014">
                  <c:v>90.38</c:v>
                </c:pt>
                <c:pt idx="5015">
                  <c:v>91.76</c:v>
                </c:pt>
                <c:pt idx="5016">
                  <c:v>88.6</c:v>
                </c:pt>
                <c:pt idx="5017">
                  <c:v>89.04</c:v>
                </c:pt>
                <c:pt idx="5018">
                  <c:v>85.65</c:v>
                </c:pt>
                <c:pt idx="5019">
                  <c:v>86.06</c:v>
                </c:pt>
                <c:pt idx="5020">
                  <c:v>85.24</c:v>
                </c:pt>
                <c:pt idx="5021">
                  <c:v>82.88</c:v>
                </c:pt>
                <c:pt idx="5022">
                  <c:v>80.650000000000006</c:v>
                </c:pt>
                <c:pt idx="5023">
                  <c:v>81.38</c:v>
                </c:pt>
                <c:pt idx="5024">
                  <c:v>83.27</c:v>
                </c:pt>
                <c:pt idx="5025">
                  <c:v>79.58</c:v>
                </c:pt>
                <c:pt idx="5026">
                  <c:v>78.2</c:v>
                </c:pt>
                <c:pt idx="5027">
                  <c:v>78.88</c:v>
                </c:pt>
                <c:pt idx="5028">
                  <c:v>76.53</c:v>
                </c:pt>
                <c:pt idx="5029">
                  <c:v>75.25</c:v>
                </c:pt>
                <c:pt idx="5030">
                  <c:v>74.63</c:v>
                </c:pt>
                <c:pt idx="5031">
                  <c:v>70.53</c:v>
                </c:pt>
                <c:pt idx="5032">
                  <c:v>68.39</c:v>
                </c:pt>
                <c:pt idx="5033">
                  <c:v>64.23</c:v>
                </c:pt>
                <c:pt idx="5034">
                  <c:v>71.94</c:v>
                </c:pt>
                <c:pt idx="5035">
                  <c:v>68.39</c:v>
                </c:pt>
                <c:pt idx="5036">
                  <c:v>69.98</c:v>
                </c:pt>
                <c:pt idx="5037">
                  <c:v>69.180000000000007</c:v>
                </c:pt>
                <c:pt idx="5038">
                  <c:v>66.37</c:v>
                </c:pt>
                <c:pt idx="5039">
                  <c:v>65.88</c:v>
                </c:pt>
                <c:pt idx="5040">
                  <c:v>63.55</c:v>
                </c:pt>
                <c:pt idx="5041">
                  <c:v>63.78</c:v>
                </c:pt>
                <c:pt idx="5042">
                  <c:v>60.56</c:v>
                </c:pt>
                <c:pt idx="5043">
                  <c:v>58.02</c:v>
                </c:pt>
                <c:pt idx="5044">
                  <c:v>57.28</c:v>
                </c:pt>
                <c:pt idx="5045">
                  <c:v>52.28</c:v>
                </c:pt>
                <c:pt idx="5046">
                  <c:v>50.95</c:v>
                </c:pt>
                <c:pt idx="5047">
                  <c:v>42.02</c:v>
                </c:pt>
                <c:pt idx="5048">
                  <c:v>49.68</c:v>
                </c:pt>
                <c:pt idx="5049">
                  <c:v>74.319999999999993</c:v>
                </c:pt>
                <c:pt idx="5050">
                  <c:v>642.34</c:v>
                </c:pt>
                <c:pt idx="5051">
                  <c:v>620.19000000000005</c:v>
                </c:pt>
                <c:pt idx="5052">
                  <c:v>599.52</c:v>
                </c:pt>
                <c:pt idx="5053">
                  <c:v>580.17999999999995</c:v>
                </c:pt>
                <c:pt idx="5054">
                  <c:v>599.52</c:v>
                </c:pt>
                <c:pt idx="5055">
                  <c:v>599.52</c:v>
                </c:pt>
                <c:pt idx="5056">
                  <c:v>580.17999999999995</c:v>
                </c:pt>
                <c:pt idx="5057">
                  <c:v>599.52</c:v>
                </c:pt>
                <c:pt idx="5058">
                  <c:v>580.17999999999995</c:v>
                </c:pt>
                <c:pt idx="5059">
                  <c:v>599.52</c:v>
                </c:pt>
                <c:pt idx="5060">
                  <c:v>580.17999999999995</c:v>
                </c:pt>
                <c:pt idx="5061">
                  <c:v>599.52</c:v>
                </c:pt>
                <c:pt idx="5062">
                  <c:v>580.17999999999995</c:v>
                </c:pt>
                <c:pt idx="5063">
                  <c:v>599.52</c:v>
                </c:pt>
                <c:pt idx="5064">
                  <c:v>580.17999999999995</c:v>
                </c:pt>
                <c:pt idx="5065">
                  <c:v>580.17999999999995</c:v>
                </c:pt>
                <c:pt idx="5066">
                  <c:v>599.52</c:v>
                </c:pt>
                <c:pt idx="5067">
                  <c:v>580.17999999999995</c:v>
                </c:pt>
                <c:pt idx="5068">
                  <c:v>580.17999999999995</c:v>
                </c:pt>
                <c:pt idx="5069">
                  <c:v>599.52</c:v>
                </c:pt>
                <c:pt idx="5070">
                  <c:v>580.17999999999995</c:v>
                </c:pt>
                <c:pt idx="5071">
                  <c:v>599.52</c:v>
                </c:pt>
                <c:pt idx="5072">
                  <c:v>580.17999999999995</c:v>
                </c:pt>
                <c:pt idx="5073">
                  <c:v>599.52</c:v>
                </c:pt>
                <c:pt idx="5074">
                  <c:v>580.17999999999995</c:v>
                </c:pt>
                <c:pt idx="5075">
                  <c:v>580.17999999999995</c:v>
                </c:pt>
                <c:pt idx="5076">
                  <c:v>599.52</c:v>
                </c:pt>
                <c:pt idx="5077">
                  <c:v>580.17999999999995</c:v>
                </c:pt>
                <c:pt idx="5078">
                  <c:v>599.52</c:v>
                </c:pt>
                <c:pt idx="5079">
                  <c:v>580.17999999999995</c:v>
                </c:pt>
                <c:pt idx="5080">
                  <c:v>580.17999999999995</c:v>
                </c:pt>
                <c:pt idx="5081">
                  <c:v>580.17999999999995</c:v>
                </c:pt>
                <c:pt idx="5082">
                  <c:v>580.17999999999995</c:v>
                </c:pt>
                <c:pt idx="5083">
                  <c:v>599.52</c:v>
                </c:pt>
                <c:pt idx="5084">
                  <c:v>580.17999999999995</c:v>
                </c:pt>
                <c:pt idx="5085">
                  <c:v>599.52</c:v>
                </c:pt>
                <c:pt idx="5086">
                  <c:v>580.17999999999995</c:v>
                </c:pt>
                <c:pt idx="5087">
                  <c:v>580.17999999999995</c:v>
                </c:pt>
                <c:pt idx="5088">
                  <c:v>599.52</c:v>
                </c:pt>
                <c:pt idx="5089">
                  <c:v>580.17999999999995</c:v>
                </c:pt>
                <c:pt idx="5090">
                  <c:v>580.17999999999995</c:v>
                </c:pt>
                <c:pt idx="5091">
                  <c:v>580.17999999999995</c:v>
                </c:pt>
                <c:pt idx="5092">
                  <c:v>580.17999999999995</c:v>
                </c:pt>
                <c:pt idx="5093">
                  <c:v>599.52</c:v>
                </c:pt>
                <c:pt idx="5094">
                  <c:v>580.17999999999995</c:v>
                </c:pt>
                <c:pt idx="5095">
                  <c:v>580.17999999999995</c:v>
                </c:pt>
                <c:pt idx="5096">
                  <c:v>599.52</c:v>
                </c:pt>
                <c:pt idx="5097">
                  <c:v>580.17999999999995</c:v>
                </c:pt>
                <c:pt idx="5098">
                  <c:v>580.17999999999995</c:v>
                </c:pt>
                <c:pt idx="5099">
                  <c:v>580.17999999999995</c:v>
                </c:pt>
                <c:pt idx="5100">
                  <c:v>580.17999999999995</c:v>
                </c:pt>
                <c:pt idx="5101">
                  <c:v>580.17999999999995</c:v>
                </c:pt>
                <c:pt idx="5102">
                  <c:v>580.17999999999995</c:v>
                </c:pt>
                <c:pt idx="5103">
                  <c:v>599.52</c:v>
                </c:pt>
                <c:pt idx="5104">
                  <c:v>580.17999999999995</c:v>
                </c:pt>
                <c:pt idx="5105">
                  <c:v>599.52</c:v>
                </c:pt>
                <c:pt idx="5106">
                  <c:v>599.52</c:v>
                </c:pt>
                <c:pt idx="5107">
                  <c:v>580.17999999999995</c:v>
                </c:pt>
                <c:pt idx="5108">
                  <c:v>580.17999999999995</c:v>
                </c:pt>
                <c:pt idx="5109">
                  <c:v>599.52</c:v>
                </c:pt>
                <c:pt idx="5110">
                  <c:v>580.17999999999995</c:v>
                </c:pt>
                <c:pt idx="5111">
                  <c:v>580.17999999999995</c:v>
                </c:pt>
                <c:pt idx="5112">
                  <c:v>580.17999999999995</c:v>
                </c:pt>
                <c:pt idx="5113">
                  <c:v>599.52</c:v>
                </c:pt>
                <c:pt idx="5114">
                  <c:v>580.17999999999995</c:v>
                </c:pt>
                <c:pt idx="5115">
                  <c:v>599.52</c:v>
                </c:pt>
                <c:pt idx="5116">
                  <c:v>580.17999999999995</c:v>
                </c:pt>
                <c:pt idx="5117">
                  <c:v>580.17999999999995</c:v>
                </c:pt>
                <c:pt idx="5118">
                  <c:v>599.52</c:v>
                </c:pt>
                <c:pt idx="5119">
                  <c:v>580.17999999999995</c:v>
                </c:pt>
                <c:pt idx="5120">
                  <c:v>599.52</c:v>
                </c:pt>
                <c:pt idx="5121">
                  <c:v>580.17999999999995</c:v>
                </c:pt>
                <c:pt idx="5122">
                  <c:v>580.17999999999995</c:v>
                </c:pt>
                <c:pt idx="5123">
                  <c:v>580.17999999999995</c:v>
                </c:pt>
                <c:pt idx="5124">
                  <c:v>599.52</c:v>
                </c:pt>
                <c:pt idx="5125">
                  <c:v>580.17999999999995</c:v>
                </c:pt>
                <c:pt idx="5126">
                  <c:v>580.17999999999995</c:v>
                </c:pt>
                <c:pt idx="5127">
                  <c:v>580.17999999999995</c:v>
                </c:pt>
                <c:pt idx="5128">
                  <c:v>599.52</c:v>
                </c:pt>
                <c:pt idx="5129">
                  <c:v>580.17999999999995</c:v>
                </c:pt>
                <c:pt idx="5130">
                  <c:v>580.17999999999995</c:v>
                </c:pt>
                <c:pt idx="5131">
                  <c:v>580.17999999999995</c:v>
                </c:pt>
                <c:pt idx="5132">
                  <c:v>599.52</c:v>
                </c:pt>
                <c:pt idx="5133">
                  <c:v>562.04999999999995</c:v>
                </c:pt>
                <c:pt idx="5134">
                  <c:v>599.52</c:v>
                </c:pt>
                <c:pt idx="5135">
                  <c:v>580.17999999999995</c:v>
                </c:pt>
                <c:pt idx="5136">
                  <c:v>580.17999999999995</c:v>
                </c:pt>
                <c:pt idx="5137">
                  <c:v>599.52</c:v>
                </c:pt>
                <c:pt idx="5138">
                  <c:v>580.17999999999995</c:v>
                </c:pt>
                <c:pt idx="5139">
                  <c:v>580.17999999999995</c:v>
                </c:pt>
                <c:pt idx="5140">
                  <c:v>599.52</c:v>
                </c:pt>
                <c:pt idx="5141">
                  <c:v>562.04999999999995</c:v>
                </c:pt>
                <c:pt idx="5142">
                  <c:v>599.52</c:v>
                </c:pt>
                <c:pt idx="5143">
                  <c:v>580.17999999999995</c:v>
                </c:pt>
                <c:pt idx="5144">
                  <c:v>580.17999999999995</c:v>
                </c:pt>
                <c:pt idx="5145">
                  <c:v>580.17999999999995</c:v>
                </c:pt>
                <c:pt idx="5146">
                  <c:v>599.52</c:v>
                </c:pt>
                <c:pt idx="5147">
                  <c:v>580.17999999999995</c:v>
                </c:pt>
                <c:pt idx="5148">
                  <c:v>580.17999999999995</c:v>
                </c:pt>
                <c:pt idx="5149">
                  <c:v>580.17999999999995</c:v>
                </c:pt>
                <c:pt idx="5150">
                  <c:v>599.52</c:v>
                </c:pt>
                <c:pt idx="5151">
                  <c:v>580.17999999999995</c:v>
                </c:pt>
                <c:pt idx="5152">
                  <c:v>580.17999999999995</c:v>
                </c:pt>
                <c:pt idx="5153">
                  <c:v>580.17999999999995</c:v>
                </c:pt>
                <c:pt idx="5154">
                  <c:v>580.17999999999995</c:v>
                </c:pt>
                <c:pt idx="5155">
                  <c:v>580.17999999999995</c:v>
                </c:pt>
                <c:pt idx="5156">
                  <c:v>599.52</c:v>
                </c:pt>
                <c:pt idx="5157">
                  <c:v>562.04999999999995</c:v>
                </c:pt>
                <c:pt idx="5158">
                  <c:v>580.17999999999995</c:v>
                </c:pt>
                <c:pt idx="5159">
                  <c:v>599.52</c:v>
                </c:pt>
                <c:pt idx="5160">
                  <c:v>580.17999999999995</c:v>
                </c:pt>
                <c:pt idx="5161">
                  <c:v>580.17999999999995</c:v>
                </c:pt>
                <c:pt idx="5162">
                  <c:v>580.17999999999995</c:v>
                </c:pt>
                <c:pt idx="5163">
                  <c:v>599.52</c:v>
                </c:pt>
                <c:pt idx="5164">
                  <c:v>580.17999999999995</c:v>
                </c:pt>
                <c:pt idx="5165">
                  <c:v>580.17999999999995</c:v>
                </c:pt>
                <c:pt idx="5166">
                  <c:v>562.04999999999995</c:v>
                </c:pt>
                <c:pt idx="5167">
                  <c:v>580.17999999999995</c:v>
                </c:pt>
                <c:pt idx="5168">
                  <c:v>599.52</c:v>
                </c:pt>
                <c:pt idx="5169">
                  <c:v>580.17999999999995</c:v>
                </c:pt>
                <c:pt idx="5170">
                  <c:v>580.17999999999995</c:v>
                </c:pt>
                <c:pt idx="5171">
                  <c:v>580.17999999999995</c:v>
                </c:pt>
                <c:pt idx="5172">
                  <c:v>580.17999999999995</c:v>
                </c:pt>
                <c:pt idx="5173">
                  <c:v>580.17999999999995</c:v>
                </c:pt>
                <c:pt idx="5174">
                  <c:v>580.17999999999995</c:v>
                </c:pt>
                <c:pt idx="5175">
                  <c:v>580.17999999999995</c:v>
                </c:pt>
                <c:pt idx="5176">
                  <c:v>562.04999999999995</c:v>
                </c:pt>
                <c:pt idx="5177">
                  <c:v>580.17999999999995</c:v>
                </c:pt>
                <c:pt idx="5178">
                  <c:v>599.52</c:v>
                </c:pt>
                <c:pt idx="5179">
                  <c:v>562.04999999999995</c:v>
                </c:pt>
                <c:pt idx="5180">
                  <c:v>580.17999999999995</c:v>
                </c:pt>
                <c:pt idx="5181">
                  <c:v>580.17999999999995</c:v>
                </c:pt>
                <c:pt idx="5182">
                  <c:v>580.17999999999995</c:v>
                </c:pt>
                <c:pt idx="5183">
                  <c:v>580.17999999999995</c:v>
                </c:pt>
                <c:pt idx="5184">
                  <c:v>580.17999999999995</c:v>
                </c:pt>
                <c:pt idx="5185">
                  <c:v>599.52</c:v>
                </c:pt>
                <c:pt idx="5186">
                  <c:v>562.04999999999995</c:v>
                </c:pt>
                <c:pt idx="5187">
                  <c:v>599.52</c:v>
                </c:pt>
                <c:pt idx="5188">
                  <c:v>580.17999999999995</c:v>
                </c:pt>
                <c:pt idx="5189">
                  <c:v>580.17999999999995</c:v>
                </c:pt>
                <c:pt idx="5190">
                  <c:v>580.17999999999995</c:v>
                </c:pt>
                <c:pt idx="5191">
                  <c:v>580.17999999999995</c:v>
                </c:pt>
                <c:pt idx="5192">
                  <c:v>599.52</c:v>
                </c:pt>
                <c:pt idx="5193">
                  <c:v>562.04999999999995</c:v>
                </c:pt>
                <c:pt idx="5194">
                  <c:v>599.52</c:v>
                </c:pt>
                <c:pt idx="5195">
                  <c:v>580.17999999999995</c:v>
                </c:pt>
                <c:pt idx="5196">
                  <c:v>580.17999999999995</c:v>
                </c:pt>
                <c:pt idx="5197">
                  <c:v>580.17999999999995</c:v>
                </c:pt>
                <c:pt idx="5198">
                  <c:v>580.17999999999995</c:v>
                </c:pt>
                <c:pt idx="5199">
                  <c:v>580.17999999999995</c:v>
                </c:pt>
                <c:pt idx="5200">
                  <c:v>599.52</c:v>
                </c:pt>
                <c:pt idx="5201">
                  <c:v>562.04999999999995</c:v>
                </c:pt>
                <c:pt idx="5202">
                  <c:v>580.17999999999995</c:v>
                </c:pt>
                <c:pt idx="5203">
                  <c:v>580.17999999999995</c:v>
                </c:pt>
                <c:pt idx="5204">
                  <c:v>580.17999999999995</c:v>
                </c:pt>
                <c:pt idx="5205">
                  <c:v>580.17999999999995</c:v>
                </c:pt>
                <c:pt idx="5206">
                  <c:v>580.17999999999995</c:v>
                </c:pt>
                <c:pt idx="5207">
                  <c:v>580.17999999999995</c:v>
                </c:pt>
                <c:pt idx="5208">
                  <c:v>580.17999999999995</c:v>
                </c:pt>
                <c:pt idx="5209">
                  <c:v>580.17999999999995</c:v>
                </c:pt>
                <c:pt idx="5210">
                  <c:v>580.17999999999995</c:v>
                </c:pt>
                <c:pt idx="5211">
                  <c:v>580.17999999999995</c:v>
                </c:pt>
                <c:pt idx="5212">
                  <c:v>580.17999999999995</c:v>
                </c:pt>
                <c:pt idx="5213">
                  <c:v>580.17999999999995</c:v>
                </c:pt>
                <c:pt idx="5214">
                  <c:v>580.17999999999995</c:v>
                </c:pt>
                <c:pt idx="5215">
                  <c:v>580.17999999999995</c:v>
                </c:pt>
                <c:pt idx="5216">
                  <c:v>580.17999999999995</c:v>
                </c:pt>
                <c:pt idx="5217">
                  <c:v>580.17999999999995</c:v>
                </c:pt>
                <c:pt idx="5218">
                  <c:v>580.17999999999995</c:v>
                </c:pt>
                <c:pt idx="5219">
                  <c:v>580.17999999999995</c:v>
                </c:pt>
                <c:pt idx="5220">
                  <c:v>580.17999999999995</c:v>
                </c:pt>
                <c:pt idx="5221">
                  <c:v>580.17999999999995</c:v>
                </c:pt>
                <c:pt idx="5222">
                  <c:v>580.17999999999995</c:v>
                </c:pt>
                <c:pt idx="5223">
                  <c:v>580.17999999999995</c:v>
                </c:pt>
                <c:pt idx="5224">
                  <c:v>580.17999999999995</c:v>
                </c:pt>
                <c:pt idx="5225">
                  <c:v>580.17999999999995</c:v>
                </c:pt>
                <c:pt idx="5226">
                  <c:v>580.17999999999995</c:v>
                </c:pt>
                <c:pt idx="5227">
                  <c:v>580.17999999999995</c:v>
                </c:pt>
                <c:pt idx="5228">
                  <c:v>580.17999999999995</c:v>
                </c:pt>
                <c:pt idx="5229">
                  <c:v>580.17999999999995</c:v>
                </c:pt>
                <c:pt idx="5230">
                  <c:v>580.17999999999995</c:v>
                </c:pt>
                <c:pt idx="5231">
                  <c:v>580.17999999999995</c:v>
                </c:pt>
                <c:pt idx="5232">
                  <c:v>580.17999999999995</c:v>
                </c:pt>
                <c:pt idx="5233">
                  <c:v>580.17999999999995</c:v>
                </c:pt>
                <c:pt idx="5234">
                  <c:v>580.17999999999995</c:v>
                </c:pt>
                <c:pt idx="5235">
                  <c:v>580.17999999999995</c:v>
                </c:pt>
                <c:pt idx="5236">
                  <c:v>599.52</c:v>
                </c:pt>
                <c:pt idx="5237">
                  <c:v>580.17999999999995</c:v>
                </c:pt>
                <c:pt idx="5238">
                  <c:v>580.17999999999995</c:v>
                </c:pt>
                <c:pt idx="5239">
                  <c:v>580.17999999999995</c:v>
                </c:pt>
                <c:pt idx="5240">
                  <c:v>580.17999999999995</c:v>
                </c:pt>
                <c:pt idx="5241">
                  <c:v>580.17999999999995</c:v>
                </c:pt>
                <c:pt idx="5242">
                  <c:v>580.17999999999995</c:v>
                </c:pt>
                <c:pt idx="5243">
                  <c:v>580.17999999999995</c:v>
                </c:pt>
                <c:pt idx="5244">
                  <c:v>580.17999999999995</c:v>
                </c:pt>
                <c:pt idx="5245">
                  <c:v>580.17999999999995</c:v>
                </c:pt>
                <c:pt idx="5246">
                  <c:v>580.17999999999995</c:v>
                </c:pt>
                <c:pt idx="5247">
                  <c:v>562.04999999999995</c:v>
                </c:pt>
                <c:pt idx="5248">
                  <c:v>580.17999999999995</c:v>
                </c:pt>
                <c:pt idx="5249">
                  <c:v>580.17999999999995</c:v>
                </c:pt>
                <c:pt idx="5250">
                  <c:v>580.17999999999995</c:v>
                </c:pt>
                <c:pt idx="5251">
                  <c:v>580.17999999999995</c:v>
                </c:pt>
                <c:pt idx="5252">
                  <c:v>580.17999999999995</c:v>
                </c:pt>
                <c:pt idx="5253">
                  <c:v>580.17999999999995</c:v>
                </c:pt>
                <c:pt idx="5254">
                  <c:v>580.17999999999995</c:v>
                </c:pt>
                <c:pt idx="5255">
                  <c:v>580.17999999999995</c:v>
                </c:pt>
                <c:pt idx="5256">
                  <c:v>580.17999999999995</c:v>
                </c:pt>
                <c:pt idx="5257">
                  <c:v>562.04999999999995</c:v>
                </c:pt>
                <c:pt idx="5258">
                  <c:v>580.17999999999995</c:v>
                </c:pt>
                <c:pt idx="5259">
                  <c:v>580.17999999999995</c:v>
                </c:pt>
                <c:pt idx="5260">
                  <c:v>580.17999999999995</c:v>
                </c:pt>
                <c:pt idx="5261">
                  <c:v>580.17999999999995</c:v>
                </c:pt>
                <c:pt idx="5262">
                  <c:v>562.04999999999995</c:v>
                </c:pt>
                <c:pt idx="5263">
                  <c:v>580.17999999999995</c:v>
                </c:pt>
                <c:pt idx="5264">
                  <c:v>580.17999999999995</c:v>
                </c:pt>
                <c:pt idx="5265">
                  <c:v>599.52</c:v>
                </c:pt>
                <c:pt idx="5266">
                  <c:v>580.17999999999995</c:v>
                </c:pt>
                <c:pt idx="5267">
                  <c:v>580.17999999999995</c:v>
                </c:pt>
                <c:pt idx="5268">
                  <c:v>580.17999999999995</c:v>
                </c:pt>
                <c:pt idx="5269">
                  <c:v>562.04999999999995</c:v>
                </c:pt>
                <c:pt idx="5270">
                  <c:v>580.17999999999995</c:v>
                </c:pt>
                <c:pt idx="5271">
                  <c:v>580.17999999999995</c:v>
                </c:pt>
                <c:pt idx="5272">
                  <c:v>580.17999999999995</c:v>
                </c:pt>
                <c:pt idx="5273">
                  <c:v>580.17999999999995</c:v>
                </c:pt>
                <c:pt idx="5274">
                  <c:v>580.17999999999995</c:v>
                </c:pt>
                <c:pt idx="5275">
                  <c:v>580.17999999999995</c:v>
                </c:pt>
                <c:pt idx="5276">
                  <c:v>580.17999999999995</c:v>
                </c:pt>
                <c:pt idx="5277">
                  <c:v>580.17999999999995</c:v>
                </c:pt>
                <c:pt idx="5278">
                  <c:v>562.04999999999995</c:v>
                </c:pt>
                <c:pt idx="5279">
                  <c:v>599.52</c:v>
                </c:pt>
                <c:pt idx="5280">
                  <c:v>562.04999999999995</c:v>
                </c:pt>
                <c:pt idx="5281">
                  <c:v>580.17999999999995</c:v>
                </c:pt>
                <c:pt idx="5282">
                  <c:v>580.17999999999995</c:v>
                </c:pt>
                <c:pt idx="5283">
                  <c:v>580.17999999999995</c:v>
                </c:pt>
                <c:pt idx="5284">
                  <c:v>580.17999999999995</c:v>
                </c:pt>
                <c:pt idx="5285">
                  <c:v>580.17999999999995</c:v>
                </c:pt>
                <c:pt idx="5286">
                  <c:v>562.04999999999995</c:v>
                </c:pt>
                <c:pt idx="5287">
                  <c:v>580.17999999999995</c:v>
                </c:pt>
                <c:pt idx="5288">
                  <c:v>580.17999999999995</c:v>
                </c:pt>
                <c:pt idx="5289">
                  <c:v>580.17999999999995</c:v>
                </c:pt>
                <c:pt idx="5290">
                  <c:v>562.04999999999995</c:v>
                </c:pt>
                <c:pt idx="5291">
                  <c:v>580.17999999999995</c:v>
                </c:pt>
                <c:pt idx="5292">
                  <c:v>580.17999999999995</c:v>
                </c:pt>
                <c:pt idx="5293">
                  <c:v>580.17999999999995</c:v>
                </c:pt>
                <c:pt idx="5294">
                  <c:v>599.52</c:v>
                </c:pt>
                <c:pt idx="5295">
                  <c:v>580.17999999999995</c:v>
                </c:pt>
                <c:pt idx="5296">
                  <c:v>580.17999999999995</c:v>
                </c:pt>
                <c:pt idx="5297">
                  <c:v>562.04999999999995</c:v>
                </c:pt>
                <c:pt idx="5298">
                  <c:v>599.52</c:v>
                </c:pt>
                <c:pt idx="5299">
                  <c:v>580.17999999999995</c:v>
                </c:pt>
                <c:pt idx="5300">
                  <c:v>580.17999999999995</c:v>
                </c:pt>
                <c:pt idx="5301">
                  <c:v>599.52</c:v>
                </c:pt>
                <c:pt idx="5302">
                  <c:v>580.17999999999995</c:v>
                </c:pt>
                <c:pt idx="5303">
                  <c:v>599.52</c:v>
                </c:pt>
                <c:pt idx="5304">
                  <c:v>580.17999999999995</c:v>
                </c:pt>
                <c:pt idx="5305">
                  <c:v>580.17999999999995</c:v>
                </c:pt>
                <c:pt idx="5306">
                  <c:v>580.17999999999995</c:v>
                </c:pt>
                <c:pt idx="5307">
                  <c:v>580.17999999999995</c:v>
                </c:pt>
                <c:pt idx="5308">
                  <c:v>580.17999999999995</c:v>
                </c:pt>
                <c:pt idx="5309">
                  <c:v>599.52</c:v>
                </c:pt>
                <c:pt idx="5310">
                  <c:v>580.17999999999995</c:v>
                </c:pt>
                <c:pt idx="5311">
                  <c:v>580.17999999999995</c:v>
                </c:pt>
                <c:pt idx="5312">
                  <c:v>599.52</c:v>
                </c:pt>
                <c:pt idx="5313">
                  <c:v>580.17999999999995</c:v>
                </c:pt>
                <c:pt idx="5314">
                  <c:v>580.17999999999995</c:v>
                </c:pt>
                <c:pt idx="5315">
                  <c:v>599.52</c:v>
                </c:pt>
                <c:pt idx="5316">
                  <c:v>580.17999999999995</c:v>
                </c:pt>
                <c:pt idx="5317">
                  <c:v>580.17999999999995</c:v>
                </c:pt>
                <c:pt idx="5318">
                  <c:v>599.52</c:v>
                </c:pt>
                <c:pt idx="5319">
                  <c:v>580.17999999999995</c:v>
                </c:pt>
                <c:pt idx="5320">
                  <c:v>580.17999999999995</c:v>
                </c:pt>
                <c:pt idx="5321">
                  <c:v>580.17999999999995</c:v>
                </c:pt>
                <c:pt idx="5322">
                  <c:v>580.17999999999995</c:v>
                </c:pt>
                <c:pt idx="5323">
                  <c:v>599.52</c:v>
                </c:pt>
                <c:pt idx="5324">
                  <c:v>580.17999999999995</c:v>
                </c:pt>
                <c:pt idx="5325">
                  <c:v>580.17999999999995</c:v>
                </c:pt>
                <c:pt idx="5326">
                  <c:v>580.17999999999995</c:v>
                </c:pt>
                <c:pt idx="5327">
                  <c:v>580.17999999999995</c:v>
                </c:pt>
                <c:pt idx="5328">
                  <c:v>580.17999999999995</c:v>
                </c:pt>
                <c:pt idx="5329">
                  <c:v>599.52</c:v>
                </c:pt>
                <c:pt idx="5330">
                  <c:v>580.17999999999995</c:v>
                </c:pt>
                <c:pt idx="5331">
                  <c:v>580.17999999999995</c:v>
                </c:pt>
                <c:pt idx="5332">
                  <c:v>599.52</c:v>
                </c:pt>
                <c:pt idx="5333">
                  <c:v>580.17999999999995</c:v>
                </c:pt>
                <c:pt idx="5334">
                  <c:v>580.17999999999995</c:v>
                </c:pt>
                <c:pt idx="5335">
                  <c:v>580.17999999999995</c:v>
                </c:pt>
                <c:pt idx="5336">
                  <c:v>580.17999999999995</c:v>
                </c:pt>
                <c:pt idx="5337">
                  <c:v>580.17999999999995</c:v>
                </c:pt>
                <c:pt idx="5338">
                  <c:v>580.17999999999995</c:v>
                </c:pt>
                <c:pt idx="5339">
                  <c:v>580.17999999999995</c:v>
                </c:pt>
                <c:pt idx="5340">
                  <c:v>580.17999999999995</c:v>
                </c:pt>
                <c:pt idx="5341">
                  <c:v>580.17999999999995</c:v>
                </c:pt>
                <c:pt idx="5342">
                  <c:v>580.17999999999995</c:v>
                </c:pt>
                <c:pt idx="5343">
                  <c:v>580.17999999999995</c:v>
                </c:pt>
                <c:pt idx="5344">
                  <c:v>580.17999999999995</c:v>
                </c:pt>
                <c:pt idx="5345">
                  <c:v>580.17999999999995</c:v>
                </c:pt>
                <c:pt idx="5346">
                  <c:v>580.17999999999995</c:v>
                </c:pt>
                <c:pt idx="5347">
                  <c:v>580.17999999999995</c:v>
                </c:pt>
                <c:pt idx="5348">
                  <c:v>580.17999999999995</c:v>
                </c:pt>
                <c:pt idx="5349">
                  <c:v>580.17999999999995</c:v>
                </c:pt>
                <c:pt idx="5350">
                  <c:v>580.17999999999995</c:v>
                </c:pt>
                <c:pt idx="5351">
                  <c:v>580.17999999999995</c:v>
                </c:pt>
                <c:pt idx="5352">
                  <c:v>580.17999999999995</c:v>
                </c:pt>
                <c:pt idx="5353">
                  <c:v>580.17999999999995</c:v>
                </c:pt>
                <c:pt idx="5354">
                  <c:v>580.17999999999995</c:v>
                </c:pt>
                <c:pt idx="5355">
                  <c:v>580.17999999999995</c:v>
                </c:pt>
                <c:pt idx="5356">
                  <c:v>580.17999999999995</c:v>
                </c:pt>
                <c:pt idx="5357">
                  <c:v>580.17999999999995</c:v>
                </c:pt>
                <c:pt idx="5358">
                  <c:v>580.17999999999995</c:v>
                </c:pt>
                <c:pt idx="5359">
                  <c:v>580.17999999999995</c:v>
                </c:pt>
                <c:pt idx="5360">
                  <c:v>562.04999999999995</c:v>
                </c:pt>
                <c:pt idx="5361">
                  <c:v>580.17999999999995</c:v>
                </c:pt>
                <c:pt idx="5362">
                  <c:v>580.17999999999995</c:v>
                </c:pt>
                <c:pt idx="5363">
                  <c:v>599.52</c:v>
                </c:pt>
                <c:pt idx="5364">
                  <c:v>580.17999999999995</c:v>
                </c:pt>
                <c:pt idx="5365">
                  <c:v>580.17999999999995</c:v>
                </c:pt>
                <c:pt idx="5366">
                  <c:v>562.04999999999995</c:v>
                </c:pt>
                <c:pt idx="5367">
                  <c:v>580.17999999999995</c:v>
                </c:pt>
                <c:pt idx="5368">
                  <c:v>580.17999999999995</c:v>
                </c:pt>
                <c:pt idx="5369">
                  <c:v>580.17999999999995</c:v>
                </c:pt>
                <c:pt idx="5370">
                  <c:v>562.04999999999995</c:v>
                </c:pt>
                <c:pt idx="5371">
                  <c:v>580.17999999999995</c:v>
                </c:pt>
                <c:pt idx="5372">
                  <c:v>562.04999999999995</c:v>
                </c:pt>
                <c:pt idx="5373">
                  <c:v>580.17999999999995</c:v>
                </c:pt>
                <c:pt idx="5374">
                  <c:v>580.17999999999995</c:v>
                </c:pt>
                <c:pt idx="5375">
                  <c:v>580.17999999999995</c:v>
                </c:pt>
                <c:pt idx="5376">
                  <c:v>580.17999999999995</c:v>
                </c:pt>
                <c:pt idx="5377">
                  <c:v>580.17999999999995</c:v>
                </c:pt>
                <c:pt idx="5378">
                  <c:v>580.17999999999995</c:v>
                </c:pt>
                <c:pt idx="5379">
                  <c:v>580.17999999999995</c:v>
                </c:pt>
                <c:pt idx="5380">
                  <c:v>580.17999999999995</c:v>
                </c:pt>
                <c:pt idx="5381">
                  <c:v>562.04999999999995</c:v>
                </c:pt>
                <c:pt idx="5382">
                  <c:v>599.52</c:v>
                </c:pt>
                <c:pt idx="5383">
                  <c:v>562.04999999999995</c:v>
                </c:pt>
                <c:pt idx="5384">
                  <c:v>580.17999999999995</c:v>
                </c:pt>
                <c:pt idx="5385">
                  <c:v>580.17999999999995</c:v>
                </c:pt>
                <c:pt idx="5386">
                  <c:v>580.17999999999995</c:v>
                </c:pt>
                <c:pt idx="5387">
                  <c:v>580.17999999999995</c:v>
                </c:pt>
                <c:pt idx="5388">
                  <c:v>580.17999999999995</c:v>
                </c:pt>
                <c:pt idx="5389">
                  <c:v>562.04999999999995</c:v>
                </c:pt>
                <c:pt idx="5390">
                  <c:v>580.17999999999995</c:v>
                </c:pt>
                <c:pt idx="5391">
                  <c:v>580.17999999999995</c:v>
                </c:pt>
                <c:pt idx="5392">
                  <c:v>580.17999999999995</c:v>
                </c:pt>
                <c:pt idx="5393">
                  <c:v>580.17999999999995</c:v>
                </c:pt>
                <c:pt idx="5394">
                  <c:v>580.17999999999995</c:v>
                </c:pt>
                <c:pt idx="5395">
                  <c:v>562.04999999999995</c:v>
                </c:pt>
                <c:pt idx="5396">
                  <c:v>580.17999999999995</c:v>
                </c:pt>
                <c:pt idx="5397">
                  <c:v>562.04999999999995</c:v>
                </c:pt>
                <c:pt idx="5398">
                  <c:v>562.04999999999995</c:v>
                </c:pt>
                <c:pt idx="5399">
                  <c:v>562.04999999999995</c:v>
                </c:pt>
                <c:pt idx="5400">
                  <c:v>562.04999999999995</c:v>
                </c:pt>
                <c:pt idx="5401">
                  <c:v>580.17999999999995</c:v>
                </c:pt>
                <c:pt idx="5402">
                  <c:v>580.17999999999995</c:v>
                </c:pt>
                <c:pt idx="5403">
                  <c:v>562.04999999999995</c:v>
                </c:pt>
                <c:pt idx="5404">
                  <c:v>580.17999999999995</c:v>
                </c:pt>
                <c:pt idx="5405">
                  <c:v>562.04999999999995</c:v>
                </c:pt>
                <c:pt idx="5406">
                  <c:v>580.17999999999995</c:v>
                </c:pt>
                <c:pt idx="5407">
                  <c:v>580.17999999999995</c:v>
                </c:pt>
                <c:pt idx="5408">
                  <c:v>562.04999999999995</c:v>
                </c:pt>
                <c:pt idx="5409">
                  <c:v>580.17999999999995</c:v>
                </c:pt>
                <c:pt idx="5410">
                  <c:v>562.04999999999995</c:v>
                </c:pt>
                <c:pt idx="5411">
                  <c:v>580.17999999999995</c:v>
                </c:pt>
                <c:pt idx="5412">
                  <c:v>562.04999999999995</c:v>
                </c:pt>
                <c:pt idx="5413">
                  <c:v>562.04999999999995</c:v>
                </c:pt>
                <c:pt idx="5414">
                  <c:v>562.04999999999995</c:v>
                </c:pt>
                <c:pt idx="5415">
                  <c:v>562.04999999999995</c:v>
                </c:pt>
                <c:pt idx="5416">
                  <c:v>580.17999999999995</c:v>
                </c:pt>
                <c:pt idx="5417">
                  <c:v>562.04999999999995</c:v>
                </c:pt>
                <c:pt idx="5418">
                  <c:v>599.52</c:v>
                </c:pt>
                <c:pt idx="5419">
                  <c:v>580.17999999999995</c:v>
                </c:pt>
                <c:pt idx="5420">
                  <c:v>599.52</c:v>
                </c:pt>
                <c:pt idx="5421">
                  <c:v>599.52</c:v>
                </c:pt>
                <c:pt idx="5422">
                  <c:v>562.04999999999995</c:v>
                </c:pt>
                <c:pt idx="5423">
                  <c:v>580.17999999999995</c:v>
                </c:pt>
                <c:pt idx="5424">
                  <c:v>580.17999999999995</c:v>
                </c:pt>
                <c:pt idx="5425">
                  <c:v>580.17999999999995</c:v>
                </c:pt>
                <c:pt idx="5426">
                  <c:v>580.17999999999995</c:v>
                </c:pt>
                <c:pt idx="5427">
                  <c:v>580.17999999999995</c:v>
                </c:pt>
                <c:pt idx="5428">
                  <c:v>580.17999999999995</c:v>
                </c:pt>
                <c:pt idx="5429">
                  <c:v>580.17999999999995</c:v>
                </c:pt>
                <c:pt idx="5430">
                  <c:v>580.17999999999995</c:v>
                </c:pt>
                <c:pt idx="5431">
                  <c:v>562.04999999999995</c:v>
                </c:pt>
                <c:pt idx="5432">
                  <c:v>580.17999999999995</c:v>
                </c:pt>
                <c:pt idx="5433">
                  <c:v>580.17999999999995</c:v>
                </c:pt>
                <c:pt idx="5434">
                  <c:v>580.17999999999995</c:v>
                </c:pt>
                <c:pt idx="5435">
                  <c:v>562.04999999999995</c:v>
                </c:pt>
                <c:pt idx="5436">
                  <c:v>580.17999999999995</c:v>
                </c:pt>
                <c:pt idx="5437">
                  <c:v>580.17999999999995</c:v>
                </c:pt>
                <c:pt idx="5438">
                  <c:v>562.04999999999995</c:v>
                </c:pt>
                <c:pt idx="5439">
                  <c:v>580.17999999999995</c:v>
                </c:pt>
                <c:pt idx="5440">
                  <c:v>580.17999999999995</c:v>
                </c:pt>
                <c:pt idx="5441">
                  <c:v>580.17999999999995</c:v>
                </c:pt>
                <c:pt idx="5442">
                  <c:v>580.17999999999995</c:v>
                </c:pt>
                <c:pt idx="5443">
                  <c:v>562.04999999999995</c:v>
                </c:pt>
                <c:pt idx="5444">
                  <c:v>580.17999999999995</c:v>
                </c:pt>
                <c:pt idx="5445">
                  <c:v>580.17999999999995</c:v>
                </c:pt>
                <c:pt idx="5446">
                  <c:v>580.17999999999995</c:v>
                </c:pt>
                <c:pt idx="5447">
                  <c:v>562.04999999999995</c:v>
                </c:pt>
                <c:pt idx="5448">
                  <c:v>580.17999999999995</c:v>
                </c:pt>
                <c:pt idx="5449">
                  <c:v>580.17999999999995</c:v>
                </c:pt>
                <c:pt idx="5450">
                  <c:v>562.04999999999995</c:v>
                </c:pt>
                <c:pt idx="5451">
                  <c:v>580.17999999999995</c:v>
                </c:pt>
                <c:pt idx="5452">
                  <c:v>580.17999999999995</c:v>
                </c:pt>
                <c:pt idx="5453">
                  <c:v>580.17999999999995</c:v>
                </c:pt>
                <c:pt idx="5454">
                  <c:v>562.04999999999995</c:v>
                </c:pt>
                <c:pt idx="5455">
                  <c:v>580.17999999999995</c:v>
                </c:pt>
                <c:pt idx="5456">
                  <c:v>580.17999999999995</c:v>
                </c:pt>
                <c:pt idx="5457">
                  <c:v>562.04999999999995</c:v>
                </c:pt>
                <c:pt idx="5458">
                  <c:v>580.17999999999995</c:v>
                </c:pt>
                <c:pt idx="5459">
                  <c:v>580.17999999999995</c:v>
                </c:pt>
                <c:pt idx="5460">
                  <c:v>580.17999999999995</c:v>
                </c:pt>
                <c:pt idx="5461">
                  <c:v>562.04999999999995</c:v>
                </c:pt>
                <c:pt idx="5462">
                  <c:v>580.17999999999995</c:v>
                </c:pt>
                <c:pt idx="5463">
                  <c:v>580.17999999999995</c:v>
                </c:pt>
                <c:pt idx="5464">
                  <c:v>562.04999999999995</c:v>
                </c:pt>
                <c:pt idx="5465">
                  <c:v>580.17999999999995</c:v>
                </c:pt>
                <c:pt idx="5466">
                  <c:v>562.04999999999995</c:v>
                </c:pt>
                <c:pt idx="5467">
                  <c:v>580.17999999999995</c:v>
                </c:pt>
                <c:pt idx="5468">
                  <c:v>562.04999999999995</c:v>
                </c:pt>
                <c:pt idx="5469">
                  <c:v>580.17999999999995</c:v>
                </c:pt>
                <c:pt idx="5470">
                  <c:v>562.04999999999995</c:v>
                </c:pt>
                <c:pt idx="5471">
                  <c:v>580.17999999999995</c:v>
                </c:pt>
                <c:pt idx="5472">
                  <c:v>580.17999999999995</c:v>
                </c:pt>
                <c:pt idx="5473">
                  <c:v>580.17999999999995</c:v>
                </c:pt>
                <c:pt idx="5474">
                  <c:v>580.17999999999995</c:v>
                </c:pt>
                <c:pt idx="5475">
                  <c:v>562.04999999999995</c:v>
                </c:pt>
                <c:pt idx="5476">
                  <c:v>580.17999999999995</c:v>
                </c:pt>
                <c:pt idx="5477">
                  <c:v>580.17999999999995</c:v>
                </c:pt>
                <c:pt idx="5478">
                  <c:v>580.17999999999995</c:v>
                </c:pt>
                <c:pt idx="5479">
                  <c:v>562.04999999999995</c:v>
                </c:pt>
                <c:pt idx="5480">
                  <c:v>580.17999999999995</c:v>
                </c:pt>
                <c:pt idx="5481">
                  <c:v>580.17999999999995</c:v>
                </c:pt>
                <c:pt idx="5482">
                  <c:v>580.17999999999995</c:v>
                </c:pt>
                <c:pt idx="5483">
                  <c:v>562.04999999999995</c:v>
                </c:pt>
                <c:pt idx="5484">
                  <c:v>580.17999999999995</c:v>
                </c:pt>
                <c:pt idx="5485">
                  <c:v>580.17999999999995</c:v>
                </c:pt>
                <c:pt idx="5486">
                  <c:v>580.17999999999995</c:v>
                </c:pt>
                <c:pt idx="5487">
                  <c:v>580.17999999999995</c:v>
                </c:pt>
                <c:pt idx="5488">
                  <c:v>580.17999999999995</c:v>
                </c:pt>
                <c:pt idx="5489">
                  <c:v>580.17999999999995</c:v>
                </c:pt>
                <c:pt idx="5490">
                  <c:v>562.04999999999995</c:v>
                </c:pt>
                <c:pt idx="5491">
                  <c:v>580.17999999999995</c:v>
                </c:pt>
                <c:pt idx="5492">
                  <c:v>580.17999999999995</c:v>
                </c:pt>
                <c:pt idx="5493">
                  <c:v>580.17999999999995</c:v>
                </c:pt>
                <c:pt idx="5494">
                  <c:v>580.17999999999995</c:v>
                </c:pt>
                <c:pt idx="5495">
                  <c:v>580.17999999999995</c:v>
                </c:pt>
                <c:pt idx="5496">
                  <c:v>580.17999999999995</c:v>
                </c:pt>
                <c:pt idx="5497">
                  <c:v>580.17999999999995</c:v>
                </c:pt>
                <c:pt idx="5498">
                  <c:v>580.17999999999995</c:v>
                </c:pt>
                <c:pt idx="5499">
                  <c:v>580.17999999999995</c:v>
                </c:pt>
                <c:pt idx="5500">
                  <c:v>580.17999999999995</c:v>
                </c:pt>
                <c:pt idx="5501">
                  <c:v>580.17999999999995</c:v>
                </c:pt>
                <c:pt idx="5502">
                  <c:v>580.17999999999995</c:v>
                </c:pt>
                <c:pt idx="5503">
                  <c:v>580.17999999999995</c:v>
                </c:pt>
                <c:pt idx="5504">
                  <c:v>580.17999999999995</c:v>
                </c:pt>
                <c:pt idx="5505">
                  <c:v>580.17999999999995</c:v>
                </c:pt>
                <c:pt idx="5506">
                  <c:v>580.17999999999995</c:v>
                </c:pt>
                <c:pt idx="5507">
                  <c:v>580.17999999999995</c:v>
                </c:pt>
                <c:pt idx="5508">
                  <c:v>562.04999999999995</c:v>
                </c:pt>
                <c:pt idx="5509">
                  <c:v>580.17999999999995</c:v>
                </c:pt>
                <c:pt idx="5510">
                  <c:v>580.17999999999995</c:v>
                </c:pt>
                <c:pt idx="5511">
                  <c:v>580.17999999999995</c:v>
                </c:pt>
                <c:pt idx="5512">
                  <c:v>562.04999999999995</c:v>
                </c:pt>
                <c:pt idx="5513">
                  <c:v>580.17999999999995</c:v>
                </c:pt>
                <c:pt idx="5514">
                  <c:v>562.04999999999995</c:v>
                </c:pt>
                <c:pt idx="5515">
                  <c:v>580.17999999999995</c:v>
                </c:pt>
                <c:pt idx="5516">
                  <c:v>580.17999999999995</c:v>
                </c:pt>
                <c:pt idx="5517">
                  <c:v>599.52</c:v>
                </c:pt>
                <c:pt idx="5518">
                  <c:v>580.17999999999995</c:v>
                </c:pt>
                <c:pt idx="5519">
                  <c:v>562.04999999999995</c:v>
                </c:pt>
                <c:pt idx="5520">
                  <c:v>580.17999999999995</c:v>
                </c:pt>
                <c:pt idx="5521">
                  <c:v>580.17999999999995</c:v>
                </c:pt>
                <c:pt idx="5522">
                  <c:v>580.17999999999995</c:v>
                </c:pt>
                <c:pt idx="5523">
                  <c:v>580.17999999999995</c:v>
                </c:pt>
                <c:pt idx="5524">
                  <c:v>562.04999999999995</c:v>
                </c:pt>
                <c:pt idx="5525">
                  <c:v>580.17999999999995</c:v>
                </c:pt>
                <c:pt idx="5526">
                  <c:v>580.17999999999995</c:v>
                </c:pt>
                <c:pt idx="5527">
                  <c:v>580.17999999999995</c:v>
                </c:pt>
                <c:pt idx="5528">
                  <c:v>580.17999999999995</c:v>
                </c:pt>
                <c:pt idx="5529">
                  <c:v>562.04999999999995</c:v>
                </c:pt>
                <c:pt idx="5530">
                  <c:v>580.17999999999995</c:v>
                </c:pt>
                <c:pt idx="5531">
                  <c:v>580.17999999999995</c:v>
                </c:pt>
                <c:pt idx="5532">
                  <c:v>580.17999999999995</c:v>
                </c:pt>
                <c:pt idx="5533">
                  <c:v>580.17999999999995</c:v>
                </c:pt>
                <c:pt idx="5534">
                  <c:v>562.04999999999995</c:v>
                </c:pt>
                <c:pt idx="5535">
                  <c:v>580.17999999999995</c:v>
                </c:pt>
                <c:pt idx="5536">
                  <c:v>580.17999999999995</c:v>
                </c:pt>
                <c:pt idx="5537">
                  <c:v>562.04999999999995</c:v>
                </c:pt>
                <c:pt idx="5538">
                  <c:v>580.17999999999995</c:v>
                </c:pt>
                <c:pt idx="5539">
                  <c:v>580.17999999999995</c:v>
                </c:pt>
                <c:pt idx="5540">
                  <c:v>562.04999999999995</c:v>
                </c:pt>
                <c:pt idx="5541">
                  <c:v>580.17999999999995</c:v>
                </c:pt>
                <c:pt idx="5542">
                  <c:v>580.17999999999995</c:v>
                </c:pt>
                <c:pt idx="5543">
                  <c:v>562.04999999999995</c:v>
                </c:pt>
                <c:pt idx="5544">
                  <c:v>580.17999999999995</c:v>
                </c:pt>
                <c:pt idx="5545">
                  <c:v>562.04999999999995</c:v>
                </c:pt>
                <c:pt idx="5546">
                  <c:v>562.04999999999995</c:v>
                </c:pt>
                <c:pt idx="5547">
                  <c:v>562.04999999999995</c:v>
                </c:pt>
                <c:pt idx="5548">
                  <c:v>580.17999999999995</c:v>
                </c:pt>
                <c:pt idx="5549">
                  <c:v>562.04999999999995</c:v>
                </c:pt>
                <c:pt idx="5550">
                  <c:v>580.17999999999995</c:v>
                </c:pt>
                <c:pt idx="5551">
                  <c:v>562.04999999999995</c:v>
                </c:pt>
                <c:pt idx="5552">
                  <c:v>580.17999999999995</c:v>
                </c:pt>
                <c:pt idx="5553">
                  <c:v>562.04999999999995</c:v>
                </c:pt>
                <c:pt idx="5554">
                  <c:v>580.17999999999995</c:v>
                </c:pt>
                <c:pt idx="5555">
                  <c:v>562.04999999999995</c:v>
                </c:pt>
                <c:pt idx="5556">
                  <c:v>580.17999999999995</c:v>
                </c:pt>
                <c:pt idx="5557">
                  <c:v>580.17999999999995</c:v>
                </c:pt>
                <c:pt idx="5558">
                  <c:v>580.17999999999995</c:v>
                </c:pt>
                <c:pt idx="5559">
                  <c:v>562.04999999999995</c:v>
                </c:pt>
                <c:pt idx="5560">
                  <c:v>580.17999999999995</c:v>
                </c:pt>
                <c:pt idx="5561">
                  <c:v>580.17999999999995</c:v>
                </c:pt>
                <c:pt idx="5562">
                  <c:v>580.17999999999995</c:v>
                </c:pt>
                <c:pt idx="5563">
                  <c:v>580.17999999999995</c:v>
                </c:pt>
                <c:pt idx="5564">
                  <c:v>562.04999999999995</c:v>
                </c:pt>
                <c:pt idx="5565">
                  <c:v>580.17999999999995</c:v>
                </c:pt>
                <c:pt idx="5566">
                  <c:v>580.17999999999995</c:v>
                </c:pt>
                <c:pt idx="5567">
                  <c:v>562.04999999999995</c:v>
                </c:pt>
                <c:pt idx="5568">
                  <c:v>562.04999999999995</c:v>
                </c:pt>
                <c:pt idx="5569">
                  <c:v>580.17999999999995</c:v>
                </c:pt>
                <c:pt idx="5570">
                  <c:v>580.17999999999995</c:v>
                </c:pt>
                <c:pt idx="5571">
                  <c:v>562.04999999999995</c:v>
                </c:pt>
                <c:pt idx="5572">
                  <c:v>580.17999999999995</c:v>
                </c:pt>
                <c:pt idx="5573">
                  <c:v>562.04999999999995</c:v>
                </c:pt>
                <c:pt idx="5574">
                  <c:v>562.04999999999995</c:v>
                </c:pt>
                <c:pt idx="5575">
                  <c:v>580.17999999999995</c:v>
                </c:pt>
                <c:pt idx="5576">
                  <c:v>562.04999999999995</c:v>
                </c:pt>
                <c:pt idx="5577">
                  <c:v>545.02</c:v>
                </c:pt>
                <c:pt idx="5578">
                  <c:v>22.26</c:v>
                </c:pt>
                <c:pt idx="5579">
                  <c:v>23.39</c:v>
                </c:pt>
                <c:pt idx="5580">
                  <c:v>23.63</c:v>
                </c:pt>
                <c:pt idx="5581">
                  <c:v>24.37</c:v>
                </c:pt>
                <c:pt idx="5582">
                  <c:v>20.94</c:v>
                </c:pt>
                <c:pt idx="5583">
                  <c:v>19.3</c:v>
                </c:pt>
                <c:pt idx="5584">
                  <c:v>19.899999999999999</c:v>
                </c:pt>
                <c:pt idx="5585">
                  <c:v>19.61</c:v>
                </c:pt>
                <c:pt idx="5586">
                  <c:v>20.77</c:v>
                </c:pt>
                <c:pt idx="5587">
                  <c:v>19.239999999999998</c:v>
                </c:pt>
                <c:pt idx="5588">
                  <c:v>18.989999999999998</c:v>
                </c:pt>
                <c:pt idx="5589">
                  <c:v>17.88</c:v>
                </c:pt>
                <c:pt idx="5590">
                  <c:v>18.28</c:v>
                </c:pt>
                <c:pt idx="5591">
                  <c:v>18.43</c:v>
                </c:pt>
                <c:pt idx="5592">
                  <c:v>18.64</c:v>
                </c:pt>
                <c:pt idx="5593">
                  <c:v>17.41</c:v>
                </c:pt>
                <c:pt idx="5594">
                  <c:v>17.53</c:v>
                </c:pt>
                <c:pt idx="5595">
                  <c:v>16.04</c:v>
                </c:pt>
                <c:pt idx="5596">
                  <c:v>13.03</c:v>
                </c:pt>
                <c:pt idx="5597">
                  <c:v>12.14</c:v>
                </c:pt>
                <c:pt idx="5598">
                  <c:v>11.76</c:v>
                </c:pt>
                <c:pt idx="5599">
                  <c:v>11.6</c:v>
                </c:pt>
                <c:pt idx="5600">
                  <c:v>11.91</c:v>
                </c:pt>
                <c:pt idx="5601">
                  <c:v>10.64</c:v>
                </c:pt>
                <c:pt idx="5602">
                  <c:v>10.99</c:v>
                </c:pt>
                <c:pt idx="5603">
                  <c:v>10.55</c:v>
                </c:pt>
                <c:pt idx="5604">
                  <c:v>9.93</c:v>
                </c:pt>
                <c:pt idx="5605">
                  <c:v>9.9</c:v>
                </c:pt>
                <c:pt idx="5606">
                  <c:v>9.61</c:v>
                </c:pt>
                <c:pt idx="5607">
                  <c:v>11.97</c:v>
                </c:pt>
                <c:pt idx="5608">
                  <c:v>10.37</c:v>
                </c:pt>
                <c:pt idx="5609">
                  <c:v>9.94</c:v>
                </c:pt>
                <c:pt idx="5610">
                  <c:v>9.51</c:v>
                </c:pt>
                <c:pt idx="5611">
                  <c:v>8.91</c:v>
                </c:pt>
                <c:pt idx="5612">
                  <c:v>8.52</c:v>
                </c:pt>
                <c:pt idx="5613">
                  <c:v>8.61</c:v>
                </c:pt>
                <c:pt idx="5614">
                  <c:v>10.68</c:v>
                </c:pt>
                <c:pt idx="5615">
                  <c:v>620.19000000000005</c:v>
                </c:pt>
                <c:pt idx="5616">
                  <c:v>599.52</c:v>
                </c:pt>
                <c:pt idx="5617">
                  <c:v>562.04999999999995</c:v>
                </c:pt>
                <c:pt idx="5618">
                  <c:v>562.04999999999995</c:v>
                </c:pt>
                <c:pt idx="5619">
                  <c:v>562.04999999999995</c:v>
                </c:pt>
                <c:pt idx="5620">
                  <c:v>562.04999999999995</c:v>
                </c:pt>
                <c:pt idx="5621">
                  <c:v>562.04999999999995</c:v>
                </c:pt>
                <c:pt idx="5622">
                  <c:v>562.04999999999995</c:v>
                </c:pt>
                <c:pt idx="5623">
                  <c:v>562.04999999999995</c:v>
                </c:pt>
                <c:pt idx="5624">
                  <c:v>562.04999999999995</c:v>
                </c:pt>
                <c:pt idx="5625">
                  <c:v>545.02</c:v>
                </c:pt>
                <c:pt idx="5626">
                  <c:v>562.04999999999995</c:v>
                </c:pt>
                <c:pt idx="5627">
                  <c:v>580.17999999999995</c:v>
                </c:pt>
                <c:pt idx="5628">
                  <c:v>545.02</c:v>
                </c:pt>
                <c:pt idx="5629">
                  <c:v>562.04999999999995</c:v>
                </c:pt>
                <c:pt idx="5630">
                  <c:v>562.04999999999995</c:v>
                </c:pt>
                <c:pt idx="5631">
                  <c:v>562.04999999999995</c:v>
                </c:pt>
                <c:pt idx="5632">
                  <c:v>562.04999999999995</c:v>
                </c:pt>
                <c:pt idx="5633">
                  <c:v>562.04999999999995</c:v>
                </c:pt>
                <c:pt idx="5634">
                  <c:v>562.04999999999995</c:v>
                </c:pt>
                <c:pt idx="5635">
                  <c:v>562.04999999999995</c:v>
                </c:pt>
                <c:pt idx="5636">
                  <c:v>545.02</c:v>
                </c:pt>
                <c:pt idx="5637">
                  <c:v>580.17999999999995</c:v>
                </c:pt>
                <c:pt idx="5638">
                  <c:v>562.04999999999995</c:v>
                </c:pt>
                <c:pt idx="5639">
                  <c:v>545.02</c:v>
                </c:pt>
                <c:pt idx="5640">
                  <c:v>562.04999999999995</c:v>
                </c:pt>
                <c:pt idx="5641">
                  <c:v>545.02</c:v>
                </c:pt>
                <c:pt idx="5642">
                  <c:v>562.04999999999995</c:v>
                </c:pt>
                <c:pt idx="5643">
                  <c:v>562.04999999999995</c:v>
                </c:pt>
                <c:pt idx="5644">
                  <c:v>545.02</c:v>
                </c:pt>
                <c:pt idx="5645">
                  <c:v>562.04999999999995</c:v>
                </c:pt>
                <c:pt idx="5646">
                  <c:v>562.04999999999995</c:v>
                </c:pt>
                <c:pt idx="5647">
                  <c:v>562.04999999999995</c:v>
                </c:pt>
                <c:pt idx="5648">
                  <c:v>562.04999999999995</c:v>
                </c:pt>
                <c:pt idx="5649">
                  <c:v>562.04999999999995</c:v>
                </c:pt>
                <c:pt idx="5650">
                  <c:v>562.04999999999995</c:v>
                </c:pt>
                <c:pt idx="5651">
                  <c:v>562.04999999999995</c:v>
                </c:pt>
                <c:pt idx="5652">
                  <c:v>545.02</c:v>
                </c:pt>
                <c:pt idx="5653">
                  <c:v>562.04999999999995</c:v>
                </c:pt>
                <c:pt idx="5654">
                  <c:v>545.02</c:v>
                </c:pt>
                <c:pt idx="5655">
                  <c:v>528.99</c:v>
                </c:pt>
                <c:pt idx="5656">
                  <c:v>545.02</c:v>
                </c:pt>
                <c:pt idx="5657">
                  <c:v>545.02</c:v>
                </c:pt>
                <c:pt idx="5658">
                  <c:v>545.02</c:v>
                </c:pt>
                <c:pt idx="5659">
                  <c:v>562.04999999999995</c:v>
                </c:pt>
                <c:pt idx="5660">
                  <c:v>545.02</c:v>
                </c:pt>
                <c:pt idx="5661">
                  <c:v>562.04999999999995</c:v>
                </c:pt>
                <c:pt idx="5662">
                  <c:v>545.02</c:v>
                </c:pt>
                <c:pt idx="5663">
                  <c:v>562.04999999999995</c:v>
                </c:pt>
                <c:pt idx="5664">
                  <c:v>545.02</c:v>
                </c:pt>
                <c:pt idx="5665">
                  <c:v>562.04999999999995</c:v>
                </c:pt>
                <c:pt idx="5666">
                  <c:v>562.04999999999995</c:v>
                </c:pt>
                <c:pt idx="5667">
                  <c:v>545.02</c:v>
                </c:pt>
                <c:pt idx="5668">
                  <c:v>580.17999999999995</c:v>
                </c:pt>
                <c:pt idx="5669">
                  <c:v>580.17999999999995</c:v>
                </c:pt>
                <c:pt idx="5670">
                  <c:v>562.04999999999995</c:v>
                </c:pt>
                <c:pt idx="5671">
                  <c:v>580.17999999999995</c:v>
                </c:pt>
                <c:pt idx="5672">
                  <c:v>580.17999999999995</c:v>
                </c:pt>
                <c:pt idx="5673">
                  <c:v>545.02</c:v>
                </c:pt>
                <c:pt idx="5674">
                  <c:v>562.04999999999995</c:v>
                </c:pt>
                <c:pt idx="5675">
                  <c:v>562.04999999999995</c:v>
                </c:pt>
                <c:pt idx="5676">
                  <c:v>562.04999999999995</c:v>
                </c:pt>
                <c:pt idx="5677">
                  <c:v>562.04999999999995</c:v>
                </c:pt>
                <c:pt idx="5678">
                  <c:v>562.04999999999995</c:v>
                </c:pt>
                <c:pt idx="5679">
                  <c:v>562.04999999999995</c:v>
                </c:pt>
                <c:pt idx="5680">
                  <c:v>562.04999999999995</c:v>
                </c:pt>
                <c:pt idx="5681">
                  <c:v>545.02</c:v>
                </c:pt>
                <c:pt idx="5682">
                  <c:v>580.17999999999995</c:v>
                </c:pt>
                <c:pt idx="5683">
                  <c:v>545.02</c:v>
                </c:pt>
                <c:pt idx="5684">
                  <c:v>562.04999999999995</c:v>
                </c:pt>
                <c:pt idx="5685">
                  <c:v>562.04999999999995</c:v>
                </c:pt>
                <c:pt idx="5686">
                  <c:v>545.02</c:v>
                </c:pt>
                <c:pt idx="5687">
                  <c:v>562.04999999999995</c:v>
                </c:pt>
                <c:pt idx="5688">
                  <c:v>562.04999999999995</c:v>
                </c:pt>
                <c:pt idx="5689">
                  <c:v>562.04999999999995</c:v>
                </c:pt>
                <c:pt idx="5690">
                  <c:v>562.04999999999995</c:v>
                </c:pt>
                <c:pt idx="5691">
                  <c:v>545.02</c:v>
                </c:pt>
                <c:pt idx="5692">
                  <c:v>562.04999999999995</c:v>
                </c:pt>
                <c:pt idx="5693">
                  <c:v>562.04999999999995</c:v>
                </c:pt>
                <c:pt idx="5694">
                  <c:v>562.04999999999995</c:v>
                </c:pt>
                <c:pt idx="5695">
                  <c:v>562.04999999999995</c:v>
                </c:pt>
                <c:pt idx="5696">
                  <c:v>545.02</c:v>
                </c:pt>
                <c:pt idx="5697">
                  <c:v>562.04999999999995</c:v>
                </c:pt>
                <c:pt idx="5698">
                  <c:v>562.04999999999995</c:v>
                </c:pt>
                <c:pt idx="5699">
                  <c:v>562.04999999999995</c:v>
                </c:pt>
                <c:pt idx="5700">
                  <c:v>562.04999999999995</c:v>
                </c:pt>
                <c:pt idx="5701">
                  <c:v>545.02</c:v>
                </c:pt>
                <c:pt idx="5702">
                  <c:v>562.04999999999995</c:v>
                </c:pt>
                <c:pt idx="5703">
                  <c:v>562.04999999999995</c:v>
                </c:pt>
                <c:pt idx="5704">
                  <c:v>562.04999999999995</c:v>
                </c:pt>
                <c:pt idx="5705">
                  <c:v>562.04999999999995</c:v>
                </c:pt>
                <c:pt idx="5706">
                  <c:v>562.04999999999995</c:v>
                </c:pt>
                <c:pt idx="5707">
                  <c:v>562.04999999999995</c:v>
                </c:pt>
                <c:pt idx="5708">
                  <c:v>562.04999999999995</c:v>
                </c:pt>
                <c:pt idx="5709">
                  <c:v>545.02</c:v>
                </c:pt>
                <c:pt idx="5710">
                  <c:v>562.04999999999995</c:v>
                </c:pt>
                <c:pt idx="5711">
                  <c:v>562.04999999999995</c:v>
                </c:pt>
                <c:pt idx="5712">
                  <c:v>562.04999999999995</c:v>
                </c:pt>
                <c:pt idx="5713">
                  <c:v>562.04999999999995</c:v>
                </c:pt>
                <c:pt idx="5714">
                  <c:v>562.04999999999995</c:v>
                </c:pt>
                <c:pt idx="5715">
                  <c:v>562.04999999999995</c:v>
                </c:pt>
                <c:pt idx="5716">
                  <c:v>562.04999999999995</c:v>
                </c:pt>
                <c:pt idx="5717">
                  <c:v>545.02</c:v>
                </c:pt>
                <c:pt idx="5718">
                  <c:v>562.04999999999995</c:v>
                </c:pt>
                <c:pt idx="5719">
                  <c:v>562.04999999999995</c:v>
                </c:pt>
                <c:pt idx="5720">
                  <c:v>562.04999999999995</c:v>
                </c:pt>
                <c:pt idx="5721">
                  <c:v>562.04999999999995</c:v>
                </c:pt>
                <c:pt idx="5722">
                  <c:v>545.02</c:v>
                </c:pt>
                <c:pt idx="5723">
                  <c:v>562.04999999999995</c:v>
                </c:pt>
                <c:pt idx="5724">
                  <c:v>562.04999999999995</c:v>
                </c:pt>
                <c:pt idx="5725">
                  <c:v>562.04999999999995</c:v>
                </c:pt>
                <c:pt idx="5726">
                  <c:v>562.04999999999995</c:v>
                </c:pt>
                <c:pt idx="5727">
                  <c:v>545.02</c:v>
                </c:pt>
                <c:pt idx="5728">
                  <c:v>562.04999999999995</c:v>
                </c:pt>
                <c:pt idx="5729">
                  <c:v>562.04999999999995</c:v>
                </c:pt>
                <c:pt idx="5730">
                  <c:v>545.02</c:v>
                </c:pt>
                <c:pt idx="5731">
                  <c:v>562.04999999999995</c:v>
                </c:pt>
                <c:pt idx="5732">
                  <c:v>545.02</c:v>
                </c:pt>
                <c:pt idx="5733">
                  <c:v>545.02</c:v>
                </c:pt>
                <c:pt idx="5734">
                  <c:v>562.04999999999995</c:v>
                </c:pt>
                <c:pt idx="5735">
                  <c:v>545.02</c:v>
                </c:pt>
                <c:pt idx="5736">
                  <c:v>562.04999999999995</c:v>
                </c:pt>
                <c:pt idx="5737">
                  <c:v>545.02</c:v>
                </c:pt>
                <c:pt idx="5738">
                  <c:v>562.04999999999995</c:v>
                </c:pt>
                <c:pt idx="5739">
                  <c:v>562.04999999999995</c:v>
                </c:pt>
                <c:pt idx="5740">
                  <c:v>545.02</c:v>
                </c:pt>
                <c:pt idx="5741">
                  <c:v>562.04999999999995</c:v>
                </c:pt>
                <c:pt idx="5742">
                  <c:v>545.02</c:v>
                </c:pt>
                <c:pt idx="5743">
                  <c:v>562.04999999999995</c:v>
                </c:pt>
                <c:pt idx="5744">
                  <c:v>562.04999999999995</c:v>
                </c:pt>
                <c:pt idx="5745">
                  <c:v>545.02</c:v>
                </c:pt>
                <c:pt idx="5746">
                  <c:v>562.04999999999995</c:v>
                </c:pt>
                <c:pt idx="5747">
                  <c:v>545.02</c:v>
                </c:pt>
                <c:pt idx="5748">
                  <c:v>562.04999999999995</c:v>
                </c:pt>
                <c:pt idx="5749">
                  <c:v>562.04999999999995</c:v>
                </c:pt>
                <c:pt idx="5750">
                  <c:v>545.02</c:v>
                </c:pt>
                <c:pt idx="5751">
                  <c:v>562.04999999999995</c:v>
                </c:pt>
                <c:pt idx="5752">
                  <c:v>562.04999999999995</c:v>
                </c:pt>
                <c:pt idx="5753">
                  <c:v>545.02</c:v>
                </c:pt>
                <c:pt idx="5754">
                  <c:v>562.04999999999995</c:v>
                </c:pt>
                <c:pt idx="5755">
                  <c:v>545.02</c:v>
                </c:pt>
                <c:pt idx="5756">
                  <c:v>562.04999999999995</c:v>
                </c:pt>
                <c:pt idx="5757">
                  <c:v>562.04999999999995</c:v>
                </c:pt>
                <c:pt idx="5758">
                  <c:v>562.04999999999995</c:v>
                </c:pt>
                <c:pt idx="5759">
                  <c:v>562.04999999999995</c:v>
                </c:pt>
                <c:pt idx="5760">
                  <c:v>562.04999999999995</c:v>
                </c:pt>
                <c:pt idx="5761">
                  <c:v>562.04999999999995</c:v>
                </c:pt>
                <c:pt idx="5762">
                  <c:v>562.04999999999995</c:v>
                </c:pt>
                <c:pt idx="5763">
                  <c:v>562.04999999999995</c:v>
                </c:pt>
                <c:pt idx="5764">
                  <c:v>562.04999999999995</c:v>
                </c:pt>
                <c:pt idx="5765">
                  <c:v>545.02</c:v>
                </c:pt>
                <c:pt idx="5766">
                  <c:v>562.04999999999995</c:v>
                </c:pt>
                <c:pt idx="5767">
                  <c:v>562.04999999999995</c:v>
                </c:pt>
                <c:pt idx="5768">
                  <c:v>562.04999999999995</c:v>
                </c:pt>
                <c:pt idx="5769">
                  <c:v>562.04999999999995</c:v>
                </c:pt>
                <c:pt idx="5770">
                  <c:v>562.04999999999995</c:v>
                </c:pt>
                <c:pt idx="5771">
                  <c:v>545.02</c:v>
                </c:pt>
                <c:pt idx="5772">
                  <c:v>562.04999999999995</c:v>
                </c:pt>
                <c:pt idx="5773">
                  <c:v>562.04999999999995</c:v>
                </c:pt>
                <c:pt idx="5774">
                  <c:v>545.02</c:v>
                </c:pt>
                <c:pt idx="5775">
                  <c:v>562.04999999999995</c:v>
                </c:pt>
                <c:pt idx="5776">
                  <c:v>562.04999999999995</c:v>
                </c:pt>
                <c:pt idx="5777">
                  <c:v>562.04999999999995</c:v>
                </c:pt>
                <c:pt idx="5778">
                  <c:v>545.02</c:v>
                </c:pt>
                <c:pt idx="5779">
                  <c:v>562.04999999999995</c:v>
                </c:pt>
                <c:pt idx="5780">
                  <c:v>562.04999999999995</c:v>
                </c:pt>
                <c:pt idx="5781">
                  <c:v>562.04999999999995</c:v>
                </c:pt>
                <c:pt idx="5782">
                  <c:v>562.04999999999995</c:v>
                </c:pt>
                <c:pt idx="5783">
                  <c:v>545.02</c:v>
                </c:pt>
                <c:pt idx="5784">
                  <c:v>562.04999999999995</c:v>
                </c:pt>
                <c:pt idx="5785">
                  <c:v>562.04999999999995</c:v>
                </c:pt>
                <c:pt idx="5786">
                  <c:v>562.04999999999995</c:v>
                </c:pt>
                <c:pt idx="5787">
                  <c:v>562.04999999999995</c:v>
                </c:pt>
                <c:pt idx="5788">
                  <c:v>545.02</c:v>
                </c:pt>
                <c:pt idx="5789">
                  <c:v>562.04999999999995</c:v>
                </c:pt>
                <c:pt idx="5790">
                  <c:v>562.04999999999995</c:v>
                </c:pt>
                <c:pt idx="5791">
                  <c:v>545.02</c:v>
                </c:pt>
                <c:pt idx="5792">
                  <c:v>562.04999999999995</c:v>
                </c:pt>
                <c:pt idx="5793">
                  <c:v>562.04999999999995</c:v>
                </c:pt>
                <c:pt idx="5794">
                  <c:v>562.04999999999995</c:v>
                </c:pt>
                <c:pt idx="5795">
                  <c:v>562.04999999999995</c:v>
                </c:pt>
                <c:pt idx="5796">
                  <c:v>545.02</c:v>
                </c:pt>
                <c:pt idx="5797">
                  <c:v>562.04999999999995</c:v>
                </c:pt>
                <c:pt idx="5798">
                  <c:v>545.02</c:v>
                </c:pt>
                <c:pt idx="5799">
                  <c:v>562.04999999999995</c:v>
                </c:pt>
                <c:pt idx="5800">
                  <c:v>545.02</c:v>
                </c:pt>
                <c:pt idx="5801">
                  <c:v>562.04999999999995</c:v>
                </c:pt>
                <c:pt idx="5802">
                  <c:v>562.04999999999995</c:v>
                </c:pt>
                <c:pt idx="5803">
                  <c:v>545.02</c:v>
                </c:pt>
                <c:pt idx="5804">
                  <c:v>545.02</c:v>
                </c:pt>
                <c:pt idx="5805">
                  <c:v>562.04999999999995</c:v>
                </c:pt>
                <c:pt idx="5806">
                  <c:v>545.02</c:v>
                </c:pt>
                <c:pt idx="5807">
                  <c:v>562.04999999999995</c:v>
                </c:pt>
                <c:pt idx="5808">
                  <c:v>545.02</c:v>
                </c:pt>
                <c:pt idx="5809">
                  <c:v>562.04999999999995</c:v>
                </c:pt>
                <c:pt idx="5810">
                  <c:v>545.02</c:v>
                </c:pt>
                <c:pt idx="5811">
                  <c:v>562.04999999999995</c:v>
                </c:pt>
                <c:pt idx="5812">
                  <c:v>545.02</c:v>
                </c:pt>
                <c:pt idx="5813">
                  <c:v>562.04999999999995</c:v>
                </c:pt>
                <c:pt idx="5814">
                  <c:v>545.02</c:v>
                </c:pt>
                <c:pt idx="5815">
                  <c:v>562.04999999999995</c:v>
                </c:pt>
                <c:pt idx="5816">
                  <c:v>545.02</c:v>
                </c:pt>
                <c:pt idx="5817">
                  <c:v>562.04999999999995</c:v>
                </c:pt>
                <c:pt idx="5818">
                  <c:v>545.02</c:v>
                </c:pt>
                <c:pt idx="5819">
                  <c:v>545.02</c:v>
                </c:pt>
                <c:pt idx="5820">
                  <c:v>562.04999999999995</c:v>
                </c:pt>
                <c:pt idx="5821">
                  <c:v>545.02</c:v>
                </c:pt>
                <c:pt idx="5822">
                  <c:v>562.04999999999995</c:v>
                </c:pt>
                <c:pt idx="5823">
                  <c:v>545.02</c:v>
                </c:pt>
                <c:pt idx="5824">
                  <c:v>562.04999999999995</c:v>
                </c:pt>
                <c:pt idx="5825">
                  <c:v>30.43</c:v>
                </c:pt>
                <c:pt idx="5826">
                  <c:v>47.33</c:v>
                </c:pt>
                <c:pt idx="5827">
                  <c:v>599.52</c:v>
                </c:pt>
                <c:pt idx="5828">
                  <c:v>599.52</c:v>
                </c:pt>
                <c:pt idx="5829">
                  <c:v>562.04999999999995</c:v>
                </c:pt>
                <c:pt idx="5830">
                  <c:v>562.04999999999995</c:v>
                </c:pt>
                <c:pt idx="5831">
                  <c:v>562.04999999999995</c:v>
                </c:pt>
                <c:pt idx="5832">
                  <c:v>562.04999999999995</c:v>
                </c:pt>
                <c:pt idx="5833">
                  <c:v>545.02</c:v>
                </c:pt>
                <c:pt idx="5834">
                  <c:v>562.04999999999995</c:v>
                </c:pt>
                <c:pt idx="5835">
                  <c:v>562.04999999999995</c:v>
                </c:pt>
                <c:pt idx="5836">
                  <c:v>562.04999999999995</c:v>
                </c:pt>
                <c:pt idx="5837">
                  <c:v>562.04999999999995</c:v>
                </c:pt>
                <c:pt idx="5838">
                  <c:v>562.04999999999995</c:v>
                </c:pt>
                <c:pt idx="5839">
                  <c:v>562.04999999999995</c:v>
                </c:pt>
                <c:pt idx="5840">
                  <c:v>562.04999999999995</c:v>
                </c:pt>
                <c:pt idx="5841">
                  <c:v>545.02</c:v>
                </c:pt>
                <c:pt idx="5842">
                  <c:v>562.04999999999995</c:v>
                </c:pt>
                <c:pt idx="5843">
                  <c:v>545.02</c:v>
                </c:pt>
                <c:pt idx="5844">
                  <c:v>562.04999999999995</c:v>
                </c:pt>
                <c:pt idx="5845">
                  <c:v>562.04999999999995</c:v>
                </c:pt>
                <c:pt idx="5846">
                  <c:v>545.02</c:v>
                </c:pt>
                <c:pt idx="5847">
                  <c:v>562.04999999999995</c:v>
                </c:pt>
                <c:pt idx="5848">
                  <c:v>545.02</c:v>
                </c:pt>
                <c:pt idx="5849">
                  <c:v>545.02</c:v>
                </c:pt>
                <c:pt idx="5850">
                  <c:v>562.04999999999995</c:v>
                </c:pt>
                <c:pt idx="5851">
                  <c:v>545.02</c:v>
                </c:pt>
                <c:pt idx="5852">
                  <c:v>545.02</c:v>
                </c:pt>
                <c:pt idx="5853">
                  <c:v>545.02</c:v>
                </c:pt>
                <c:pt idx="5854">
                  <c:v>545.02</c:v>
                </c:pt>
                <c:pt idx="5855">
                  <c:v>562.04999999999995</c:v>
                </c:pt>
                <c:pt idx="5856">
                  <c:v>545.02</c:v>
                </c:pt>
                <c:pt idx="5857">
                  <c:v>545.02</c:v>
                </c:pt>
                <c:pt idx="5858">
                  <c:v>562.04999999999995</c:v>
                </c:pt>
                <c:pt idx="5859">
                  <c:v>545.02</c:v>
                </c:pt>
                <c:pt idx="5860">
                  <c:v>545.02</c:v>
                </c:pt>
                <c:pt idx="5861">
                  <c:v>562.04999999999995</c:v>
                </c:pt>
                <c:pt idx="5862">
                  <c:v>545.02</c:v>
                </c:pt>
                <c:pt idx="5863">
                  <c:v>562.04999999999995</c:v>
                </c:pt>
                <c:pt idx="5864">
                  <c:v>545.02</c:v>
                </c:pt>
                <c:pt idx="5865">
                  <c:v>545.02</c:v>
                </c:pt>
                <c:pt idx="5866">
                  <c:v>545.02</c:v>
                </c:pt>
                <c:pt idx="5867">
                  <c:v>562.04999999999995</c:v>
                </c:pt>
                <c:pt idx="5868">
                  <c:v>545.02</c:v>
                </c:pt>
                <c:pt idx="5869">
                  <c:v>545.02</c:v>
                </c:pt>
                <c:pt idx="5870">
                  <c:v>562.04999999999995</c:v>
                </c:pt>
                <c:pt idx="5871">
                  <c:v>545.02</c:v>
                </c:pt>
                <c:pt idx="5872">
                  <c:v>562.04999999999995</c:v>
                </c:pt>
                <c:pt idx="5873">
                  <c:v>562.04999999999995</c:v>
                </c:pt>
                <c:pt idx="5874">
                  <c:v>562.04999999999995</c:v>
                </c:pt>
                <c:pt idx="5875">
                  <c:v>562.04999999999995</c:v>
                </c:pt>
                <c:pt idx="5876">
                  <c:v>545.02</c:v>
                </c:pt>
                <c:pt idx="5877">
                  <c:v>528.99</c:v>
                </c:pt>
                <c:pt idx="5878">
                  <c:v>545.02</c:v>
                </c:pt>
                <c:pt idx="5879">
                  <c:v>545.02</c:v>
                </c:pt>
                <c:pt idx="5880">
                  <c:v>562.04999999999995</c:v>
                </c:pt>
                <c:pt idx="5881">
                  <c:v>545.02</c:v>
                </c:pt>
                <c:pt idx="5882">
                  <c:v>545.02</c:v>
                </c:pt>
                <c:pt idx="5883">
                  <c:v>545.02</c:v>
                </c:pt>
                <c:pt idx="5884">
                  <c:v>562.04999999999995</c:v>
                </c:pt>
                <c:pt idx="5885">
                  <c:v>545.02</c:v>
                </c:pt>
                <c:pt idx="5886">
                  <c:v>545.02</c:v>
                </c:pt>
                <c:pt idx="5887">
                  <c:v>545.02</c:v>
                </c:pt>
                <c:pt idx="5888">
                  <c:v>545.02</c:v>
                </c:pt>
                <c:pt idx="5889">
                  <c:v>545.02</c:v>
                </c:pt>
                <c:pt idx="5890">
                  <c:v>562.04999999999995</c:v>
                </c:pt>
                <c:pt idx="5891">
                  <c:v>545.02</c:v>
                </c:pt>
                <c:pt idx="5892">
                  <c:v>545.02</c:v>
                </c:pt>
                <c:pt idx="5893">
                  <c:v>545.02</c:v>
                </c:pt>
                <c:pt idx="5894">
                  <c:v>562.04999999999995</c:v>
                </c:pt>
                <c:pt idx="5895">
                  <c:v>545.02</c:v>
                </c:pt>
                <c:pt idx="5896">
                  <c:v>545.02</c:v>
                </c:pt>
                <c:pt idx="5897">
                  <c:v>545.02</c:v>
                </c:pt>
                <c:pt idx="5898">
                  <c:v>562.04999999999995</c:v>
                </c:pt>
                <c:pt idx="5899">
                  <c:v>545.02</c:v>
                </c:pt>
                <c:pt idx="5900">
                  <c:v>545.02</c:v>
                </c:pt>
                <c:pt idx="5901">
                  <c:v>545.02</c:v>
                </c:pt>
                <c:pt idx="5902">
                  <c:v>545.02</c:v>
                </c:pt>
                <c:pt idx="5903">
                  <c:v>562.04999999999995</c:v>
                </c:pt>
                <c:pt idx="5904">
                  <c:v>545.02</c:v>
                </c:pt>
                <c:pt idx="5905">
                  <c:v>545.02</c:v>
                </c:pt>
                <c:pt idx="5906">
                  <c:v>562.04999999999995</c:v>
                </c:pt>
                <c:pt idx="5907">
                  <c:v>545.02</c:v>
                </c:pt>
                <c:pt idx="5908">
                  <c:v>545.02</c:v>
                </c:pt>
                <c:pt idx="5909">
                  <c:v>545.02</c:v>
                </c:pt>
                <c:pt idx="5910">
                  <c:v>545.02</c:v>
                </c:pt>
                <c:pt idx="5911">
                  <c:v>562.04999999999995</c:v>
                </c:pt>
                <c:pt idx="5912">
                  <c:v>528.99</c:v>
                </c:pt>
                <c:pt idx="5913">
                  <c:v>562.04999999999995</c:v>
                </c:pt>
                <c:pt idx="5914">
                  <c:v>545.02</c:v>
                </c:pt>
                <c:pt idx="5915">
                  <c:v>545.02</c:v>
                </c:pt>
                <c:pt idx="5916">
                  <c:v>545.02</c:v>
                </c:pt>
                <c:pt idx="5917">
                  <c:v>562.04999999999995</c:v>
                </c:pt>
                <c:pt idx="5918">
                  <c:v>545.02</c:v>
                </c:pt>
                <c:pt idx="5919">
                  <c:v>545.02</c:v>
                </c:pt>
                <c:pt idx="5920">
                  <c:v>545.02</c:v>
                </c:pt>
                <c:pt idx="5921">
                  <c:v>562.04999999999995</c:v>
                </c:pt>
                <c:pt idx="5922">
                  <c:v>545.02</c:v>
                </c:pt>
                <c:pt idx="5923">
                  <c:v>545.02</c:v>
                </c:pt>
                <c:pt idx="5924">
                  <c:v>545.02</c:v>
                </c:pt>
                <c:pt idx="5925">
                  <c:v>545.02</c:v>
                </c:pt>
                <c:pt idx="5926">
                  <c:v>545.02</c:v>
                </c:pt>
                <c:pt idx="5927">
                  <c:v>562.04999999999995</c:v>
                </c:pt>
                <c:pt idx="5928">
                  <c:v>545.02</c:v>
                </c:pt>
                <c:pt idx="5929">
                  <c:v>545.02</c:v>
                </c:pt>
                <c:pt idx="5930">
                  <c:v>545.02</c:v>
                </c:pt>
                <c:pt idx="5931">
                  <c:v>545.02</c:v>
                </c:pt>
                <c:pt idx="5932">
                  <c:v>545.02</c:v>
                </c:pt>
                <c:pt idx="5933">
                  <c:v>545.02</c:v>
                </c:pt>
                <c:pt idx="5934">
                  <c:v>545.02</c:v>
                </c:pt>
                <c:pt idx="5935">
                  <c:v>545.02</c:v>
                </c:pt>
                <c:pt idx="5936">
                  <c:v>562.04999999999995</c:v>
                </c:pt>
                <c:pt idx="5937">
                  <c:v>528.99</c:v>
                </c:pt>
                <c:pt idx="5938">
                  <c:v>562.04999999999995</c:v>
                </c:pt>
                <c:pt idx="5939">
                  <c:v>528.99</c:v>
                </c:pt>
                <c:pt idx="5940">
                  <c:v>562.04999999999995</c:v>
                </c:pt>
                <c:pt idx="5941">
                  <c:v>528.99</c:v>
                </c:pt>
                <c:pt idx="5942">
                  <c:v>562.04999999999995</c:v>
                </c:pt>
                <c:pt idx="5943">
                  <c:v>545.02</c:v>
                </c:pt>
                <c:pt idx="5944">
                  <c:v>528.99</c:v>
                </c:pt>
                <c:pt idx="5945">
                  <c:v>562.04999999999995</c:v>
                </c:pt>
                <c:pt idx="5946">
                  <c:v>545.02</c:v>
                </c:pt>
                <c:pt idx="5947">
                  <c:v>545.02</c:v>
                </c:pt>
                <c:pt idx="5948">
                  <c:v>545.02</c:v>
                </c:pt>
                <c:pt idx="5949">
                  <c:v>562.04999999999995</c:v>
                </c:pt>
                <c:pt idx="5950">
                  <c:v>545.02</c:v>
                </c:pt>
                <c:pt idx="5951">
                  <c:v>545.02</c:v>
                </c:pt>
                <c:pt idx="5952">
                  <c:v>545.02</c:v>
                </c:pt>
                <c:pt idx="5953">
                  <c:v>545.02</c:v>
                </c:pt>
                <c:pt idx="5954">
                  <c:v>545.02</c:v>
                </c:pt>
                <c:pt idx="5955">
                  <c:v>545.02</c:v>
                </c:pt>
                <c:pt idx="5956">
                  <c:v>545.02</c:v>
                </c:pt>
                <c:pt idx="5957">
                  <c:v>528.99</c:v>
                </c:pt>
                <c:pt idx="5958">
                  <c:v>545.02</c:v>
                </c:pt>
                <c:pt idx="5959">
                  <c:v>545.02</c:v>
                </c:pt>
                <c:pt idx="5960">
                  <c:v>545.02</c:v>
                </c:pt>
                <c:pt idx="5961">
                  <c:v>545.02</c:v>
                </c:pt>
                <c:pt idx="5962">
                  <c:v>545.02</c:v>
                </c:pt>
                <c:pt idx="5963">
                  <c:v>528.99</c:v>
                </c:pt>
                <c:pt idx="5964">
                  <c:v>545.02</c:v>
                </c:pt>
                <c:pt idx="5965">
                  <c:v>545.02</c:v>
                </c:pt>
                <c:pt idx="5966">
                  <c:v>545.02</c:v>
                </c:pt>
                <c:pt idx="5967">
                  <c:v>545.02</c:v>
                </c:pt>
                <c:pt idx="5968">
                  <c:v>545.02</c:v>
                </c:pt>
                <c:pt idx="5969">
                  <c:v>545.02</c:v>
                </c:pt>
                <c:pt idx="5970">
                  <c:v>545.02</c:v>
                </c:pt>
                <c:pt idx="5971">
                  <c:v>528.99</c:v>
                </c:pt>
                <c:pt idx="5972">
                  <c:v>545.02</c:v>
                </c:pt>
                <c:pt idx="5973">
                  <c:v>545.02</c:v>
                </c:pt>
                <c:pt idx="5974">
                  <c:v>545.02</c:v>
                </c:pt>
                <c:pt idx="5975">
                  <c:v>545.02</c:v>
                </c:pt>
                <c:pt idx="5976">
                  <c:v>545.02</c:v>
                </c:pt>
                <c:pt idx="5977">
                  <c:v>545.02</c:v>
                </c:pt>
                <c:pt idx="5978">
                  <c:v>545.02</c:v>
                </c:pt>
                <c:pt idx="5979">
                  <c:v>545.02</c:v>
                </c:pt>
                <c:pt idx="5980">
                  <c:v>528.99</c:v>
                </c:pt>
                <c:pt idx="5981">
                  <c:v>545.02</c:v>
                </c:pt>
                <c:pt idx="5982">
                  <c:v>545.02</c:v>
                </c:pt>
                <c:pt idx="5983">
                  <c:v>545.02</c:v>
                </c:pt>
                <c:pt idx="5984">
                  <c:v>545.02</c:v>
                </c:pt>
                <c:pt idx="5985">
                  <c:v>545.02</c:v>
                </c:pt>
                <c:pt idx="5986">
                  <c:v>545.02</c:v>
                </c:pt>
                <c:pt idx="5987">
                  <c:v>545.02</c:v>
                </c:pt>
                <c:pt idx="5988">
                  <c:v>545.02</c:v>
                </c:pt>
                <c:pt idx="5989">
                  <c:v>545.02</c:v>
                </c:pt>
                <c:pt idx="5990">
                  <c:v>545.02</c:v>
                </c:pt>
                <c:pt idx="5991">
                  <c:v>545.02</c:v>
                </c:pt>
                <c:pt idx="5992">
                  <c:v>528.99</c:v>
                </c:pt>
                <c:pt idx="5993">
                  <c:v>562.04999999999995</c:v>
                </c:pt>
                <c:pt idx="5994">
                  <c:v>528.99</c:v>
                </c:pt>
                <c:pt idx="5995">
                  <c:v>545.02</c:v>
                </c:pt>
                <c:pt idx="5996">
                  <c:v>545.02</c:v>
                </c:pt>
                <c:pt idx="5997">
                  <c:v>545.02</c:v>
                </c:pt>
                <c:pt idx="5998">
                  <c:v>545.02</c:v>
                </c:pt>
                <c:pt idx="5999">
                  <c:v>545.02</c:v>
                </c:pt>
                <c:pt idx="6000">
                  <c:v>545.02</c:v>
                </c:pt>
                <c:pt idx="6001">
                  <c:v>528.99</c:v>
                </c:pt>
                <c:pt idx="6002">
                  <c:v>545.02</c:v>
                </c:pt>
                <c:pt idx="6003">
                  <c:v>545.02</c:v>
                </c:pt>
                <c:pt idx="6004">
                  <c:v>528.99</c:v>
                </c:pt>
                <c:pt idx="6005">
                  <c:v>545.02</c:v>
                </c:pt>
                <c:pt idx="6006">
                  <c:v>528.99</c:v>
                </c:pt>
                <c:pt idx="6007">
                  <c:v>545.02</c:v>
                </c:pt>
                <c:pt idx="6008">
                  <c:v>545.02</c:v>
                </c:pt>
                <c:pt idx="6009">
                  <c:v>528.99</c:v>
                </c:pt>
                <c:pt idx="6010">
                  <c:v>545.02</c:v>
                </c:pt>
                <c:pt idx="6011">
                  <c:v>545.02</c:v>
                </c:pt>
                <c:pt idx="6012">
                  <c:v>528.99</c:v>
                </c:pt>
                <c:pt idx="6013">
                  <c:v>545.02</c:v>
                </c:pt>
                <c:pt idx="6014">
                  <c:v>545.02</c:v>
                </c:pt>
                <c:pt idx="6015">
                  <c:v>545.02</c:v>
                </c:pt>
                <c:pt idx="6016">
                  <c:v>528.99</c:v>
                </c:pt>
                <c:pt idx="6017">
                  <c:v>545.02</c:v>
                </c:pt>
                <c:pt idx="6018">
                  <c:v>545.02</c:v>
                </c:pt>
                <c:pt idx="6019">
                  <c:v>545.02</c:v>
                </c:pt>
                <c:pt idx="6020">
                  <c:v>528.99</c:v>
                </c:pt>
                <c:pt idx="6021">
                  <c:v>545.02</c:v>
                </c:pt>
                <c:pt idx="6022">
                  <c:v>528.99</c:v>
                </c:pt>
                <c:pt idx="6023">
                  <c:v>545.02</c:v>
                </c:pt>
                <c:pt idx="6024">
                  <c:v>545.02</c:v>
                </c:pt>
                <c:pt idx="6025">
                  <c:v>545.02</c:v>
                </c:pt>
                <c:pt idx="6026">
                  <c:v>545.02</c:v>
                </c:pt>
                <c:pt idx="6027">
                  <c:v>528.99</c:v>
                </c:pt>
                <c:pt idx="6028">
                  <c:v>545.02</c:v>
                </c:pt>
                <c:pt idx="6029">
                  <c:v>545.02</c:v>
                </c:pt>
                <c:pt idx="6030">
                  <c:v>545.02</c:v>
                </c:pt>
                <c:pt idx="6031">
                  <c:v>545.02</c:v>
                </c:pt>
                <c:pt idx="6032">
                  <c:v>545.02</c:v>
                </c:pt>
                <c:pt idx="6033">
                  <c:v>562.04999999999995</c:v>
                </c:pt>
                <c:pt idx="6034">
                  <c:v>528.99</c:v>
                </c:pt>
                <c:pt idx="6035">
                  <c:v>562.04999999999995</c:v>
                </c:pt>
                <c:pt idx="6036">
                  <c:v>545.02</c:v>
                </c:pt>
                <c:pt idx="6037">
                  <c:v>545.02</c:v>
                </c:pt>
                <c:pt idx="6038">
                  <c:v>545.02</c:v>
                </c:pt>
                <c:pt idx="6039">
                  <c:v>528.99</c:v>
                </c:pt>
                <c:pt idx="6040">
                  <c:v>545.02</c:v>
                </c:pt>
                <c:pt idx="6041">
                  <c:v>545.02</c:v>
                </c:pt>
                <c:pt idx="6042">
                  <c:v>545.02</c:v>
                </c:pt>
                <c:pt idx="6043">
                  <c:v>545.02</c:v>
                </c:pt>
                <c:pt idx="6044">
                  <c:v>545.02</c:v>
                </c:pt>
                <c:pt idx="6045">
                  <c:v>545.02</c:v>
                </c:pt>
                <c:pt idx="6046">
                  <c:v>545.02</c:v>
                </c:pt>
                <c:pt idx="6047">
                  <c:v>545.02</c:v>
                </c:pt>
                <c:pt idx="6048">
                  <c:v>545.02</c:v>
                </c:pt>
                <c:pt idx="6049">
                  <c:v>545.02</c:v>
                </c:pt>
                <c:pt idx="6050">
                  <c:v>528.99</c:v>
                </c:pt>
                <c:pt idx="6051">
                  <c:v>545.02</c:v>
                </c:pt>
                <c:pt idx="6052">
                  <c:v>545.02</c:v>
                </c:pt>
                <c:pt idx="6053">
                  <c:v>545.02</c:v>
                </c:pt>
                <c:pt idx="6054">
                  <c:v>545.02</c:v>
                </c:pt>
                <c:pt idx="6055">
                  <c:v>545.02</c:v>
                </c:pt>
                <c:pt idx="6056">
                  <c:v>545.02</c:v>
                </c:pt>
                <c:pt idx="6057">
                  <c:v>545.02</c:v>
                </c:pt>
                <c:pt idx="6058">
                  <c:v>545.02</c:v>
                </c:pt>
                <c:pt idx="6059">
                  <c:v>528.99</c:v>
                </c:pt>
                <c:pt idx="6060">
                  <c:v>545.02</c:v>
                </c:pt>
                <c:pt idx="6061">
                  <c:v>545.02</c:v>
                </c:pt>
                <c:pt idx="6062">
                  <c:v>545.02</c:v>
                </c:pt>
                <c:pt idx="6063">
                  <c:v>545.02</c:v>
                </c:pt>
                <c:pt idx="6064">
                  <c:v>545.02</c:v>
                </c:pt>
                <c:pt idx="6065">
                  <c:v>545.02</c:v>
                </c:pt>
                <c:pt idx="6066">
                  <c:v>545.02</c:v>
                </c:pt>
                <c:pt idx="6067">
                  <c:v>528.99</c:v>
                </c:pt>
                <c:pt idx="6068">
                  <c:v>545.02</c:v>
                </c:pt>
                <c:pt idx="6069">
                  <c:v>545.02</c:v>
                </c:pt>
                <c:pt idx="6070">
                  <c:v>545.02</c:v>
                </c:pt>
                <c:pt idx="6071">
                  <c:v>528.99</c:v>
                </c:pt>
                <c:pt idx="6072">
                  <c:v>545.02</c:v>
                </c:pt>
                <c:pt idx="6073">
                  <c:v>545.02</c:v>
                </c:pt>
                <c:pt idx="6074">
                  <c:v>545.02</c:v>
                </c:pt>
                <c:pt idx="6075">
                  <c:v>528.99</c:v>
                </c:pt>
                <c:pt idx="6076">
                  <c:v>545.02</c:v>
                </c:pt>
                <c:pt idx="6077">
                  <c:v>545.02</c:v>
                </c:pt>
                <c:pt idx="6078">
                  <c:v>545.02</c:v>
                </c:pt>
                <c:pt idx="6079">
                  <c:v>545.02</c:v>
                </c:pt>
                <c:pt idx="6080">
                  <c:v>545.02</c:v>
                </c:pt>
                <c:pt idx="6081">
                  <c:v>528.99</c:v>
                </c:pt>
                <c:pt idx="6082">
                  <c:v>545.02</c:v>
                </c:pt>
                <c:pt idx="6083">
                  <c:v>545.02</c:v>
                </c:pt>
                <c:pt idx="6084">
                  <c:v>545.02</c:v>
                </c:pt>
                <c:pt idx="6085">
                  <c:v>545.02</c:v>
                </c:pt>
                <c:pt idx="6086">
                  <c:v>528.99</c:v>
                </c:pt>
                <c:pt idx="6087">
                  <c:v>545.02</c:v>
                </c:pt>
                <c:pt idx="6088">
                  <c:v>545.02</c:v>
                </c:pt>
                <c:pt idx="6089">
                  <c:v>545.02</c:v>
                </c:pt>
                <c:pt idx="6090">
                  <c:v>528.99</c:v>
                </c:pt>
                <c:pt idx="6091">
                  <c:v>528.99</c:v>
                </c:pt>
                <c:pt idx="6092">
                  <c:v>545.02</c:v>
                </c:pt>
                <c:pt idx="6093">
                  <c:v>545.02</c:v>
                </c:pt>
                <c:pt idx="6094">
                  <c:v>545.02</c:v>
                </c:pt>
                <c:pt idx="6095">
                  <c:v>545.02</c:v>
                </c:pt>
                <c:pt idx="6096">
                  <c:v>528.99</c:v>
                </c:pt>
                <c:pt idx="6097">
                  <c:v>545.02</c:v>
                </c:pt>
                <c:pt idx="6098">
                  <c:v>545.02</c:v>
                </c:pt>
                <c:pt idx="6099">
                  <c:v>528.99</c:v>
                </c:pt>
                <c:pt idx="6100">
                  <c:v>545.02</c:v>
                </c:pt>
                <c:pt idx="6101">
                  <c:v>545.02</c:v>
                </c:pt>
                <c:pt idx="6102">
                  <c:v>545.02</c:v>
                </c:pt>
                <c:pt idx="6103">
                  <c:v>528.99</c:v>
                </c:pt>
                <c:pt idx="6104">
                  <c:v>545.02</c:v>
                </c:pt>
                <c:pt idx="6105">
                  <c:v>528.99</c:v>
                </c:pt>
                <c:pt idx="6106">
                  <c:v>545.02</c:v>
                </c:pt>
                <c:pt idx="6107">
                  <c:v>545.02</c:v>
                </c:pt>
                <c:pt idx="6108">
                  <c:v>528.99</c:v>
                </c:pt>
                <c:pt idx="6109">
                  <c:v>545.02</c:v>
                </c:pt>
                <c:pt idx="6110">
                  <c:v>528.99</c:v>
                </c:pt>
                <c:pt idx="6111">
                  <c:v>545.02</c:v>
                </c:pt>
                <c:pt idx="6112">
                  <c:v>545.02</c:v>
                </c:pt>
                <c:pt idx="6113">
                  <c:v>528.99</c:v>
                </c:pt>
                <c:pt idx="6114">
                  <c:v>545.02</c:v>
                </c:pt>
                <c:pt idx="6115">
                  <c:v>528.99</c:v>
                </c:pt>
                <c:pt idx="6116">
                  <c:v>545.02</c:v>
                </c:pt>
                <c:pt idx="6117">
                  <c:v>528.99</c:v>
                </c:pt>
                <c:pt idx="6118">
                  <c:v>545.02</c:v>
                </c:pt>
                <c:pt idx="6119">
                  <c:v>528.99</c:v>
                </c:pt>
                <c:pt idx="6120">
                  <c:v>545.02</c:v>
                </c:pt>
                <c:pt idx="6121">
                  <c:v>528.99</c:v>
                </c:pt>
                <c:pt idx="6122">
                  <c:v>545.02</c:v>
                </c:pt>
                <c:pt idx="6123">
                  <c:v>528.99</c:v>
                </c:pt>
                <c:pt idx="6124">
                  <c:v>545.02</c:v>
                </c:pt>
                <c:pt idx="6125">
                  <c:v>545.02</c:v>
                </c:pt>
                <c:pt idx="6126">
                  <c:v>528.99</c:v>
                </c:pt>
                <c:pt idx="6127">
                  <c:v>528.99</c:v>
                </c:pt>
                <c:pt idx="6128">
                  <c:v>528.99</c:v>
                </c:pt>
                <c:pt idx="6129">
                  <c:v>513.87</c:v>
                </c:pt>
                <c:pt idx="6130">
                  <c:v>528.99</c:v>
                </c:pt>
                <c:pt idx="6131">
                  <c:v>513.87</c:v>
                </c:pt>
                <c:pt idx="6132">
                  <c:v>528.99</c:v>
                </c:pt>
                <c:pt idx="6133">
                  <c:v>545.02</c:v>
                </c:pt>
                <c:pt idx="6134">
                  <c:v>528.99</c:v>
                </c:pt>
                <c:pt idx="6135">
                  <c:v>528.99</c:v>
                </c:pt>
                <c:pt idx="6136">
                  <c:v>528.99</c:v>
                </c:pt>
                <c:pt idx="6137">
                  <c:v>528.99</c:v>
                </c:pt>
                <c:pt idx="6138">
                  <c:v>528.99</c:v>
                </c:pt>
                <c:pt idx="6139">
                  <c:v>528.99</c:v>
                </c:pt>
                <c:pt idx="6140">
                  <c:v>545.02</c:v>
                </c:pt>
                <c:pt idx="6141">
                  <c:v>513.87</c:v>
                </c:pt>
                <c:pt idx="6142">
                  <c:v>528.99</c:v>
                </c:pt>
                <c:pt idx="6143">
                  <c:v>14.3</c:v>
                </c:pt>
                <c:pt idx="6144">
                  <c:v>3.09</c:v>
                </c:pt>
                <c:pt idx="6145">
                  <c:v>9.69</c:v>
                </c:pt>
                <c:pt idx="6146">
                  <c:v>3.6</c:v>
                </c:pt>
                <c:pt idx="6147">
                  <c:v>2.84</c:v>
                </c:pt>
                <c:pt idx="6148">
                  <c:v>10.52</c:v>
                </c:pt>
                <c:pt idx="6149">
                  <c:v>137.29</c:v>
                </c:pt>
                <c:pt idx="6150">
                  <c:v>124.04</c:v>
                </c:pt>
                <c:pt idx="6151">
                  <c:v>96.18</c:v>
                </c:pt>
                <c:pt idx="6152">
                  <c:v>76.209999999999994</c:v>
                </c:pt>
                <c:pt idx="6153">
                  <c:v>67.87</c:v>
                </c:pt>
                <c:pt idx="6154">
                  <c:v>54.83</c:v>
                </c:pt>
                <c:pt idx="6155">
                  <c:v>47.71</c:v>
                </c:pt>
                <c:pt idx="6156">
                  <c:v>38.93</c:v>
                </c:pt>
                <c:pt idx="6157">
                  <c:v>34.39</c:v>
                </c:pt>
                <c:pt idx="6158">
                  <c:v>35.9</c:v>
                </c:pt>
                <c:pt idx="6159">
                  <c:v>34.79</c:v>
                </c:pt>
                <c:pt idx="6160">
                  <c:v>33.49</c:v>
                </c:pt>
                <c:pt idx="6161">
                  <c:v>34.46</c:v>
                </c:pt>
                <c:pt idx="6162">
                  <c:v>33.94</c:v>
                </c:pt>
                <c:pt idx="6163">
                  <c:v>31.72</c:v>
                </c:pt>
                <c:pt idx="6164">
                  <c:v>31.01</c:v>
                </c:pt>
                <c:pt idx="6165">
                  <c:v>29.44</c:v>
                </c:pt>
                <c:pt idx="6166">
                  <c:v>28.96</c:v>
                </c:pt>
                <c:pt idx="6167">
                  <c:v>28.87</c:v>
                </c:pt>
                <c:pt idx="6168">
                  <c:v>29.53</c:v>
                </c:pt>
                <c:pt idx="6169">
                  <c:v>29.24</c:v>
                </c:pt>
                <c:pt idx="6170">
                  <c:v>28.1</c:v>
                </c:pt>
                <c:pt idx="6171">
                  <c:v>28.64</c:v>
                </c:pt>
                <c:pt idx="6172">
                  <c:v>27.59</c:v>
                </c:pt>
                <c:pt idx="6173">
                  <c:v>27.33</c:v>
                </c:pt>
                <c:pt idx="6174">
                  <c:v>26.88</c:v>
                </c:pt>
                <c:pt idx="6175">
                  <c:v>27.84</c:v>
                </c:pt>
                <c:pt idx="6176">
                  <c:v>27.54</c:v>
                </c:pt>
                <c:pt idx="6177">
                  <c:v>28.23</c:v>
                </c:pt>
                <c:pt idx="6178">
                  <c:v>27.09</c:v>
                </c:pt>
                <c:pt idx="6179">
                  <c:v>27.8</c:v>
                </c:pt>
                <c:pt idx="6180">
                  <c:v>27.33</c:v>
                </c:pt>
                <c:pt idx="6181">
                  <c:v>25.48</c:v>
                </c:pt>
                <c:pt idx="6182">
                  <c:v>25.48</c:v>
                </c:pt>
                <c:pt idx="6183">
                  <c:v>25.58</c:v>
                </c:pt>
                <c:pt idx="6184">
                  <c:v>25.4</c:v>
                </c:pt>
                <c:pt idx="6185">
                  <c:v>25.95</c:v>
                </c:pt>
                <c:pt idx="6186">
                  <c:v>21.06</c:v>
                </c:pt>
                <c:pt idx="6187">
                  <c:v>20.350000000000001</c:v>
                </c:pt>
                <c:pt idx="6188">
                  <c:v>19.190000000000001</c:v>
                </c:pt>
                <c:pt idx="6189">
                  <c:v>20.37</c:v>
                </c:pt>
                <c:pt idx="6190">
                  <c:v>21.36</c:v>
                </c:pt>
                <c:pt idx="6191">
                  <c:v>18.87</c:v>
                </c:pt>
                <c:pt idx="6192">
                  <c:v>19.87</c:v>
                </c:pt>
                <c:pt idx="6193">
                  <c:v>20.28</c:v>
                </c:pt>
                <c:pt idx="6194">
                  <c:v>17.88</c:v>
                </c:pt>
                <c:pt idx="6195">
                  <c:v>17.899999999999999</c:v>
                </c:pt>
                <c:pt idx="6196">
                  <c:v>16.43</c:v>
                </c:pt>
                <c:pt idx="6197">
                  <c:v>17.41</c:v>
                </c:pt>
                <c:pt idx="6198">
                  <c:v>14.95</c:v>
                </c:pt>
                <c:pt idx="6199">
                  <c:v>16.170000000000002</c:v>
                </c:pt>
                <c:pt idx="6200">
                  <c:v>23.18</c:v>
                </c:pt>
                <c:pt idx="6201">
                  <c:v>230.58</c:v>
                </c:pt>
                <c:pt idx="6202">
                  <c:v>339.35</c:v>
                </c:pt>
                <c:pt idx="6203">
                  <c:v>390.99</c:v>
                </c:pt>
                <c:pt idx="6204">
                  <c:v>449.64</c:v>
                </c:pt>
                <c:pt idx="6205">
                  <c:v>528.99</c:v>
                </c:pt>
                <c:pt idx="6206">
                  <c:v>562.04999999999995</c:v>
                </c:pt>
                <c:pt idx="6207">
                  <c:v>580.17999999999995</c:v>
                </c:pt>
                <c:pt idx="6208">
                  <c:v>545.02</c:v>
                </c:pt>
                <c:pt idx="6209">
                  <c:v>545.02</c:v>
                </c:pt>
                <c:pt idx="6210">
                  <c:v>545.02</c:v>
                </c:pt>
                <c:pt idx="6211">
                  <c:v>513.87</c:v>
                </c:pt>
                <c:pt idx="6212">
                  <c:v>528.99</c:v>
                </c:pt>
                <c:pt idx="6213">
                  <c:v>473.31</c:v>
                </c:pt>
                <c:pt idx="6214">
                  <c:v>473.31</c:v>
                </c:pt>
                <c:pt idx="6215">
                  <c:v>449.64</c:v>
                </c:pt>
                <c:pt idx="6216">
                  <c:v>438.67</c:v>
                </c:pt>
                <c:pt idx="6217">
                  <c:v>418.27</c:v>
                </c:pt>
                <c:pt idx="6218">
                  <c:v>418.27</c:v>
                </c:pt>
                <c:pt idx="6219">
                  <c:v>473.31</c:v>
                </c:pt>
                <c:pt idx="6220">
                  <c:v>528.99</c:v>
                </c:pt>
                <c:pt idx="6221">
                  <c:v>580.17999999999995</c:v>
                </c:pt>
                <c:pt idx="6222">
                  <c:v>620.19000000000005</c:v>
                </c:pt>
                <c:pt idx="6223">
                  <c:v>642.34</c:v>
                </c:pt>
                <c:pt idx="6224">
                  <c:v>642.34</c:v>
                </c:pt>
                <c:pt idx="6225">
                  <c:v>691.75</c:v>
                </c:pt>
                <c:pt idx="6226">
                  <c:v>691.75</c:v>
                </c:pt>
                <c:pt idx="6227">
                  <c:v>691.75</c:v>
                </c:pt>
                <c:pt idx="6228">
                  <c:v>719.42</c:v>
                </c:pt>
                <c:pt idx="6229">
                  <c:v>749.4</c:v>
                </c:pt>
                <c:pt idx="6230">
                  <c:v>719.42</c:v>
                </c:pt>
                <c:pt idx="6231">
                  <c:v>749.4</c:v>
                </c:pt>
                <c:pt idx="6232">
                  <c:v>749.4</c:v>
                </c:pt>
                <c:pt idx="6233">
                  <c:v>781.98</c:v>
                </c:pt>
                <c:pt idx="6234">
                  <c:v>749.4</c:v>
                </c:pt>
                <c:pt idx="6235">
                  <c:v>781.98</c:v>
                </c:pt>
                <c:pt idx="6236">
                  <c:v>781.98</c:v>
                </c:pt>
                <c:pt idx="6237">
                  <c:v>749.4</c:v>
                </c:pt>
                <c:pt idx="6238">
                  <c:v>781.98</c:v>
                </c:pt>
                <c:pt idx="6239">
                  <c:v>749.4</c:v>
                </c:pt>
                <c:pt idx="6240">
                  <c:v>781.98</c:v>
                </c:pt>
                <c:pt idx="6241">
                  <c:v>749.4</c:v>
                </c:pt>
                <c:pt idx="6242">
                  <c:v>781.98</c:v>
                </c:pt>
                <c:pt idx="6243">
                  <c:v>749.4</c:v>
                </c:pt>
                <c:pt idx="6244">
                  <c:v>749.4</c:v>
                </c:pt>
                <c:pt idx="6245">
                  <c:v>749.4</c:v>
                </c:pt>
                <c:pt idx="6246">
                  <c:v>781.98</c:v>
                </c:pt>
                <c:pt idx="6247">
                  <c:v>781.98</c:v>
                </c:pt>
                <c:pt idx="6248">
                  <c:v>781.98</c:v>
                </c:pt>
                <c:pt idx="6249">
                  <c:v>817.53</c:v>
                </c:pt>
                <c:pt idx="6250">
                  <c:v>817.53</c:v>
                </c:pt>
                <c:pt idx="6251">
                  <c:v>781.98</c:v>
                </c:pt>
                <c:pt idx="6252">
                  <c:v>817.53</c:v>
                </c:pt>
                <c:pt idx="6253">
                  <c:v>781.98</c:v>
                </c:pt>
                <c:pt idx="6254">
                  <c:v>781.98</c:v>
                </c:pt>
                <c:pt idx="6255">
                  <c:v>817.53</c:v>
                </c:pt>
                <c:pt idx="6256">
                  <c:v>781.98</c:v>
                </c:pt>
                <c:pt idx="6257">
                  <c:v>781.98</c:v>
                </c:pt>
                <c:pt idx="6258">
                  <c:v>781.98</c:v>
                </c:pt>
                <c:pt idx="6259">
                  <c:v>781.98</c:v>
                </c:pt>
                <c:pt idx="6260">
                  <c:v>781.98</c:v>
                </c:pt>
                <c:pt idx="6261">
                  <c:v>749.4</c:v>
                </c:pt>
                <c:pt idx="6262">
                  <c:v>781.98</c:v>
                </c:pt>
                <c:pt idx="6263">
                  <c:v>781.98</c:v>
                </c:pt>
                <c:pt idx="6264">
                  <c:v>749.4</c:v>
                </c:pt>
                <c:pt idx="6265">
                  <c:v>781.98</c:v>
                </c:pt>
                <c:pt idx="6266">
                  <c:v>749.4</c:v>
                </c:pt>
                <c:pt idx="6267">
                  <c:v>749.4</c:v>
                </c:pt>
                <c:pt idx="6268">
                  <c:v>719.42</c:v>
                </c:pt>
                <c:pt idx="6269">
                  <c:v>749.4</c:v>
                </c:pt>
                <c:pt idx="6270">
                  <c:v>719.42</c:v>
                </c:pt>
                <c:pt idx="6271">
                  <c:v>719.42</c:v>
                </c:pt>
                <c:pt idx="6272">
                  <c:v>719.42</c:v>
                </c:pt>
                <c:pt idx="6273">
                  <c:v>719.42</c:v>
                </c:pt>
                <c:pt idx="6274">
                  <c:v>719.42</c:v>
                </c:pt>
                <c:pt idx="6275">
                  <c:v>719.42</c:v>
                </c:pt>
                <c:pt idx="6276">
                  <c:v>719.42</c:v>
                </c:pt>
                <c:pt idx="6277">
                  <c:v>691.75</c:v>
                </c:pt>
                <c:pt idx="6278">
                  <c:v>691.75</c:v>
                </c:pt>
                <c:pt idx="6279">
                  <c:v>691.75</c:v>
                </c:pt>
                <c:pt idx="6280">
                  <c:v>666.13</c:v>
                </c:pt>
                <c:pt idx="6281">
                  <c:v>691.75</c:v>
                </c:pt>
                <c:pt idx="6282">
                  <c:v>642.34</c:v>
                </c:pt>
                <c:pt idx="6283">
                  <c:v>666.13</c:v>
                </c:pt>
                <c:pt idx="6284">
                  <c:v>666.13</c:v>
                </c:pt>
                <c:pt idx="6285">
                  <c:v>642.34</c:v>
                </c:pt>
                <c:pt idx="6286">
                  <c:v>642.34</c:v>
                </c:pt>
                <c:pt idx="6287">
                  <c:v>642.34</c:v>
                </c:pt>
                <c:pt idx="6288">
                  <c:v>642.34</c:v>
                </c:pt>
                <c:pt idx="6289">
                  <c:v>642.34</c:v>
                </c:pt>
                <c:pt idx="6290">
                  <c:v>599.52</c:v>
                </c:pt>
                <c:pt idx="6291">
                  <c:v>599.52</c:v>
                </c:pt>
                <c:pt idx="6292">
                  <c:v>580.17999999999995</c:v>
                </c:pt>
                <c:pt idx="6293">
                  <c:v>562.04999999999995</c:v>
                </c:pt>
                <c:pt idx="6294">
                  <c:v>562.04999999999995</c:v>
                </c:pt>
                <c:pt idx="6295">
                  <c:v>562.04999999999995</c:v>
                </c:pt>
                <c:pt idx="6296">
                  <c:v>562.04999999999995</c:v>
                </c:pt>
                <c:pt idx="6297">
                  <c:v>545.02</c:v>
                </c:pt>
                <c:pt idx="6298">
                  <c:v>545.02</c:v>
                </c:pt>
                <c:pt idx="6299">
                  <c:v>528.99</c:v>
                </c:pt>
                <c:pt idx="6300">
                  <c:v>545.02</c:v>
                </c:pt>
                <c:pt idx="6301">
                  <c:v>528.99</c:v>
                </c:pt>
                <c:pt idx="6302">
                  <c:v>528.99</c:v>
                </c:pt>
                <c:pt idx="6303">
                  <c:v>528.99</c:v>
                </c:pt>
                <c:pt idx="6304">
                  <c:v>528.99</c:v>
                </c:pt>
                <c:pt idx="6305">
                  <c:v>513.87</c:v>
                </c:pt>
                <c:pt idx="6306">
                  <c:v>528.99</c:v>
                </c:pt>
                <c:pt idx="6307">
                  <c:v>513.87</c:v>
                </c:pt>
                <c:pt idx="6308">
                  <c:v>513.87</c:v>
                </c:pt>
                <c:pt idx="6309">
                  <c:v>513.87</c:v>
                </c:pt>
                <c:pt idx="6310">
                  <c:v>513.87</c:v>
                </c:pt>
                <c:pt idx="6311">
                  <c:v>499.6</c:v>
                </c:pt>
                <c:pt idx="6312">
                  <c:v>499.6</c:v>
                </c:pt>
                <c:pt idx="6313">
                  <c:v>499.6</c:v>
                </c:pt>
                <c:pt idx="6314">
                  <c:v>499.6</c:v>
                </c:pt>
                <c:pt idx="6315">
                  <c:v>486.1</c:v>
                </c:pt>
                <c:pt idx="6316">
                  <c:v>473.31</c:v>
                </c:pt>
                <c:pt idx="6317">
                  <c:v>486.1</c:v>
                </c:pt>
                <c:pt idx="6318">
                  <c:v>473.31</c:v>
                </c:pt>
                <c:pt idx="6319">
                  <c:v>473.31</c:v>
                </c:pt>
                <c:pt idx="6320">
                  <c:v>473.31</c:v>
                </c:pt>
                <c:pt idx="6321">
                  <c:v>461.17</c:v>
                </c:pt>
                <c:pt idx="6322">
                  <c:v>449.64</c:v>
                </c:pt>
                <c:pt idx="6323">
                  <c:v>461.17</c:v>
                </c:pt>
                <c:pt idx="6324">
                  <c:v>449.64</c:v>
                </c:pt>
                <c:pt idx="6325">
                  <c:v>449.64</c:v>
                </c:pt>
                <c:pt idx="6326">
                  <c:v>438.67</c:v>
                </c:pt>
                <c:pt idx="6327">
                  <c:v>438.67</c:v>
                </c:pt>
                <c:pt idx="6328">
                  <c:v>428.23</c:v>
                </c:pt>
                <c:pt idx="6329">
                  <c:v>438.67</c:v>
                </c:pt>
                <c:pt idx="6330">
                  <c:v>438.67</c:v>
                </c:pt>
                <c:pt idx="6331">
                  <c:v>428.23</c:v>
                </c:pt>
                <c:pt idx="6332">
                  <c:v>428.23</c:v>
                </c:pt>
                <c:pt idx="6333">
                  <c:v>418.27</c:v>
                </c:pt>
                <c:pt idx="6334">
                  <c:v>418.27</c:v>
                </c:pt>
                <c:pt idx="6335">
                  <c:v>428.23</c:v>
                </c:pt>
                <c:pt idx="6336">
                  <c:v>428.23</c:v>
                </c:pt>
                <c:pt idx="6337">
                  <c:v>428.23</c:v>
                </c:pt>
                <c:pt idx="6338">
                  <c:v>428.23</c:v>
                </c:pt>
                <c:pt idx="6339">
                  <c:v>428.23</c:v>
                </c:pt>
                <c:pt idx="6340">
                  <c:v>428.23</c:v>
                </c:pt>
                <c:pt idx="6341">
                  <c:v>418.27</c:v>
                </c:pt>
                <c:pt idx="6342">
                  <c:v>418.27</c:v>
                </c:pt>
                <c:pt idx="6343">
                  <c:v>418.27</c:v>
                </c:pt>
                <c:pt idx="6344">
                  <c:v>418.27</c:v>
                </c:pt>
                <c:pt idx="6345">
                  <c:v>418.27</c:v>
                </c:pt>
                <c:pt idx="6346">
                  <c:v>418.27</c:v>
                </c:pt>
                <c:pt idx="6347">
                  <c:v>418.27</c:v>
                </c:pt>
                <c:pt idx="6348">
                  <c:v>418.27</c:v>
                </c:pt>
                <c:pt idx="6349">
                  <c:v>418.27</c:v>
                </c:pt>
                <c:pt idx="6350">
                  <c:v>408.76</c:v>
                </c:pt>
                <c:pt idx="6351">
                  <c:v>418.27</c:v>
                </c:pt>
                <c:pt idx="6352">
                  <c:v>418.27</c:v>
                </c:pt>
                <c:pt idx="6353">
                  <c:v>418.27</c:v>
                </c:pt>
                <c:pt idx="6354">
                  <c:v>408.76</c:v>
                </c:pt>
                <c:pt idx="6355">
                  <c:v>408.76</c:v>
                </c:pt>
                <c:pt idx="6356">
                  <c:v>408.76</c:v>
                </c:pt>
                <c:pt idx="6357">
                  <c:v>418.27</c:v>
                </c:pt>
                <c:pt idx="6358">
                  <c:v>399.68</c:v>
                </c:pt>
                <c:pt idx="6359">
                  <c:v>408.76</c:v>
                </c:pt>
                <c:pt idx="6360">
                  <c:v>408.76</c:v>
                </c:pt>
                <c:pt idx="6361">
                  <c:v>399.68</c:v>
                </c:pt>
                <c:pt idx="6362">
                  <c:v>390.99</c:v>
                </c:pt>
                <c:pt idx="6363">
                  <c:v>390.99</c:v>
                </c:pt>
                <c:pt idx="6364">
                  <c:v>390.99</c:v>
                </c:pt>
                <c:pt idx="6365">
                  <c:v>390.99</c:v>
                </c:pt>
                <c:pt idx="6366">
                  <c:v>382.67</c:v>
                </c:pt>
                <c:pt idx="6367">
                  <c:v>390.99</c:v>
                </c:pt>
                <c:pt idx="6368">
                  <c:v>382.67</c:v>
                </c:pt>
                <c:pt idx="6369">
                  <c:v>382.67</c:v>
                </c:pt>
                <c:pt idx="6370">
                  <c:v>399.68</c:v>
                </c:pt>
                <c:pt idx="6371">
                  <c:v>390.99</c:v>
                </c:pt>
                <c:pt idx="6372">
                  <c:v>390.99</c:v>
                </c:pt>
                <c:pt idx="6373">
                  <c:v>390.99</c:v>
                </c:pt>
                <c:pt idx="6374">
                  <c:v>390.99</c:v>
                </c:pt>
                <c:pt idx="6375">
                  <c:v>390.99</c:v>
                </c:pt>
                <c:pt idx="6376">
                  <c:v>390.99</c:v>
                </c:pt>
                <c:pt idx="6377">
                  <c:v>253.32</c:v>
                </c:pt>
                <c:pt idx="6378">
                  <c:v>204.38</c:v>
                </c:pt>
                <c:pt idx="6379">
                  <c:v>209.14</c:v>
                </c:pt>
                <c:pt idx="6380">
                  <c:v>211.6</c:v>
                </c:pt>
                <c:pt idx="6381">
                  <c:v>209.14</c:v>
                </c:pt>
                <c:pt idx="6382">
                  <c:v>209.14</c:v>
                </c:pt>
                <c:pt idx="6383">
                  <c:v>209.14</c:v>
                </c:pt>
                <c:pt idx="6384">
                  <c:v>209.14</c:v>
                </c:pt>
                <c:pt idx="6385">
                  <c:v>206.73</c:v>
                </c:pt>
                <c:pt idx="6386">
                  <c:v>204.38</c:v>
                </c:pt>
                <c:pt idx="6387">
                  <c:v>209.14</c:v>
                </c:pt>
                <c:pt idx="6388">
                  <c:v>199.84</c:v>
                </c:pt>
                <c:pt idx="6389">
                  <c:v>199.84</c:v>
                </c:pt>
                <c:pt idx="6390">
                  <c:v>211.6</c:v>
                </c:pt>
                <c:pt idx="6391">
                  <c:v>204.38</c:v>
                </c:pt>
                <c:pt idx="6392">
                  <c:v>204.38</c:v>
                </c:pt>
                <c:pt idx="6393">
                  <c:v>204.38</c:v>
                </c:pt>
                <c:pt idx="6394">
                  <c:v>211.6</c:v>
                </c:pt>
                <c:pt idx="6395">
                  <c:v>204.38</c:v>
                </c:pt>
                <c:pt idx="6396">
                  <c:v>206.73</c:v>
                </c:pt>
                <c:pt idx="6397">
                  <c:v>202.09</c:v>
                </c:pt>
                <c:pt idx="6398">
                  <c:v>204.38</c:v>
                </c:pt>
                <c:pt idx="6399">
                  <c:v>197.64</c:v>
                </c:pt>
                <c:pt idx="6400">
                  <c:v>189.32</c:v>
                </c:pt>
                <c:pt idx="6401">
                  <c:v>191.34</c:v>
                </c:pt>
                <c:pt idx="6402">
                  <c:v>183.53</c:v>
                </c:pt>
                <c:pt idx="6403">
                  <c:v>183.53</c:v>
                </c:pt>
                <c:pt idx="6404">
                  <c:v>178.08</c:v>
                </c:pt>
                <c:pt idx="6405">
                  <c:v>176.33</c:v>
                </c:pt>
                <c:pt idx="6406">
                  <c:v>179.86</c:v>
                </c:pt>
                <c:pt idx="6407">
                  <c:v>174.62</c:v>
                </c:pt>
                <c:pt idx="6408">
                  <c:v>174.62</c:v>
                </c:pt>
                <c:pt idx="6409">
                  <c:v>169.68</c:v>
                </c:pt>
                <c:pt idx="6410">
                  <c:v>162.03</c:v>
                </c:pt>
                <c:pt idx="6411">
                  <c:v>166.53</c:v>
                </c:pt>
                <c:pt idx="6412">
                  <c:v>174.62</c:v>
                </c:pt>
                <c:pt idx="6413">
                  <c:v>169.68</c:v>
                </c:pt>
                <c:pt idx="6414">
                  <c:v>165.01</c:v>
                </c:pt>
                <c:pt idx="6415">
                  <c:v>163.51</c:v>
                </c:pt>
                <c:pt idx="6416">
                  <c:v>171.29</c:v>
                </c:pt>
                <c:pt idx="6417">
                  <c:v>166.53</c:v>
                </c:pt>
                <c:pt idx="6418">
                  <c:v>168.09</c:v>
                </c:pt>
                <c:pt idx="6419">
                  <c:v>166.53</c:v>
                </c:pt>
                <c:pt idx="6420">
                  <c:v>162.03</c:v>
                </c:pt>
                <c:pt idx="6421">
                  <c:v>148.63999999999999</c:v>
                </c:pt>
                <c:pt idx="6422">
                  <c:v>149.88</c:v>
                </c:pt>
                <c:pt idx="6423">
                  <c:v>155.05000000000001</c:v>
                </c:pt>
                <c:pt idx="6424">
                  <c:v>148.63999999999999</c:v>
                </c:pt>
                <c:pt idx="6425">
                  <c:v>148.63999999999999</c:v>
                </c:pt>
                <c:pt idx="6426">
                  <c:v>147.41999999999999</c:v>
                </c:pt>
                <c:pt idx="6427">
                  <c:v>137.29</c:v>
                </c:pt>
                <c:pt idx="6428">
                  <c:v>138.35</c:v>
                </c:pt>
                <c:pt idx="6429">
                  <c:v>137.29</c:v>
                </c:pt>
                <c:pt idx="6430">
                  <c:v>134.22</c:v>
                </c:pt>
                <c:pt idx="6431">
                  <c:v>135.22999999999999</c:v>
                </c:pt>
                <c:pt idx="6432">
                  <c:v>137.29</c:v>
                </c:pt>
                <c:pt idx="6433">
                  <c:v>133.22999999999999</c:v>
                </c:pt>
                <c:pt idx="6434">
                  <c:v>133.22999999999999</c:v>
                </c:pt>
                <c:pt idx="6435">
                  <c:v>127.56</c:v>
                </c:pt>
                <c:pt idx="6436">
                  <c:v>126.66</c:v>
                </c:pt>
                <c:pt idx="6437">
                  <c:v>112.41</c:v>
                </c:pt>
                <c:pt idx="6438">
                  <c:v>103.37</c:v>
                </c:pt>
                <c:pt idx="6439">
                  <c:v>103.37</c:v>
                </c:pt>
                <c:pt idx="6440">
                  <c:v>90.84</c:v>
                </c:pt>
                <c:pt idx="6441">
                  <c:v>99.37</c:v>
                </c:pt>
                <c:pt idx="6442">
                  <c:v>89.93</c:v>
                </c:pt>
                <c:pt idx="6443">
                  <c:v>92.23</c:v>
                </c:pt>
                <c:pt idx="6444">
                  <c:v>90.38</c:v>
                </c:pt>
                <c:pt idx="6445">
                  <c:v>90.84</c:v>
                </c:pt>
                <c:pt idx="6446">
                  <c:v>90.38</c:v>
                </c:pt>
                <c:pt idx="6447">
                  <c:v>86.89</c:v>
                </c:pt>
                <c:pt idx="6448">
                  <c:v>86.89</c:v>
                </c:pt>
                <c:pt idx="6449">
                  <c:v>80.650000000000006</c:v>
                </c:pt>
                <c:pt idx="6450">
                  <c:v>79.58</c:v>
                </c:pt>
                <c:pt idx="6451">
                  <c:v>74.319999999999993</c:v>
                </c:pt>
                <c:pt idx="6452">
                  <c:v>66.86</c:v>
                </c:pt>
                <c:pt idx="6453">
                  <c:v>68.91</c:v>
                </c:pt>
                <c:pt idx="6454">
                  <c:v>66.86</c:v>
                </c:pt>
                <c:pt idx="6455">
                  <c:v>66.86</c:v>
                </c:pt>
                <c:pt idx="6456">
                  <c:v>65.400000000000006</c:v>
                </c:pt>
                <c:pt idx="6457">
                  <c:v>66.12</c:v>
                </c:pt>
                <c:pt idx="6458">
                  <c:v>69.709999999999994</c:v>
                </c:pt>
                <c:pt idx="6459">
                  <c:v>66.86</c:v>
                </c:pt>
                <c:pt idx="6460">
                  <c:v>68.39</c:v>
                </c:pt>
                <c:pt idx="6461">
                  <c:v>67.36</c:v>
                </c:pt>
                <c:pt idx="6462">
                  <c:v>63.78</c:v>
                </c:pt>
                <c:pt idx="6463">
                  <c:v>62.45</c:v>
                </c:pt>
                <c:pt idx="6464">
                  <c:v>65.400000000000006</c:v>
                </c:pt>
                <c:pt idx="6465">
                  <c:v>59.56</c:v>
                </c:pt>
                <c:pt idx="6466">
                  <c:v>62.23</c:v>
                </c:pt>
                <c:pt idx="6467">
                  <c:v>59.95</c:v>
                </c:pt>
                <c:pt idx="6468">
                  <c:v>54.5</c:v>
                </c:pt>
                <c:pt idx="6469">
                  <c:v>47.96</c:v>
                </c:pt>
                <c:pt idx="6470">
                  <c:v>46.84</c:v>
                </c:pt>
                <c:pt idx="6471">
                  <c:v>43.97</c:v>
                </c:pt>
                <c:pt idx="6472">
                  <c:v>41.35</c:v>
                </c:pt>
                <c:pt idx="6473">
                  <c:v>40.06</c:v>
                </c:pt>
                <c:pt idx="6474">
                  <c:v>33.81</c:v>
                </c:pt>
                <c:pt idx="6475">
                  <c:v>36.56</c:v>
                </c:pt>
                <c:pt idx="6476">
                  <c:v>36.630000000000003</c:v>
                </c:pt>
                <c:pt idx="6477">
                  <c:v>34</c:v>
                </c:pt>
                <c:pt idx="6478">
                  <c:v>35.54</c:v>
                </c:pt>
                <c:pt idx="6479">
                  <c:v>32</c:v>
                </c:pt>
                <c:pt idx="6480">
                  <c:v>29.73</c:v>
                </c:pt>
                <c:pt idx="6481">
                  <c:v>31.23</c:v>
                </c:pt>
                <c:pt idx="6482">
                  <c:v>28.55</c:v>
                </c:pt>
                <c:pt idx="6483">
                  <c:v>25.48</c:v>
                </c:pt>
                <c:pt idx="6484">
                  <c:v>23.63</c:v>
                </c:pt>
                <c:pt idx="6485">
                  <c:v>22.43</c:v>
                </c:pt>
                <c:pt idx="6486">
                  <c:v>19.899999999999999</c:v>
                </c:pt>
                <c:pt idx="6487">
                  <c:v>20.53</c:v>
                </c:pt>
                <c:pt idx="6488">
                  <c:v>19.739999999999998</c:v>
                </c:pt>
                <c:pt idx="6489">
                  <c:v>19.510000000000002</c:v>
                </c:pt>
                <c:pt idx="6490">
                  <c:v>20.51</c:v>
                </c:pt>
                <c:pt idx="6491">
                  <c:v>19.399999999999999</c:v>
                </c:pt>
                <c:pt idx="6492">
                  <c:v>16.89</c:v>
                </c:pt>
                <c:pt idx="6493">
                  <c:v>15</c:v>
                </c:pt>
                <c:pt idx="6494">
                  <c:v>13.95</c:v>
                </c:pt>
                <c:pt idx="6495">
                  <c:v>11.43</c:v>
                </c:pt>
                <c:pt idx="6496">
                  <c:v>10.78</c:v>
                </c:pt>
                <c:pt idx="6497">
                  <c:v>10.89</c:v>
                </c:pt>
                <c:pt idx="6498">
                  <c:v>11.57</c:v>
                </c:pt>
                <c:pt idx="6499">
                  <c:v>13.2</c:v>
                </c:pt>
                <c:pt idx="6500">
                  <c:v>545.02</c:v>
                </c:pt>
                <c:pt idx="6501">
                  <c:v>580.17999999999995</c:v>
                </c:pt>
                <c:pt idx="6502">
                  <c:v>545.02</c:v>
                </c:pt>
                <c:pt idx="6503">
                  <c:v>545.02</c:v>
                </c:pt>
                <c:pt idx="6504">
                  <c:v>545.02</c:v>
                </c:pt>
                <c:pt idx="6505">
                  <c:v>545.02</c:v>
                </c:pt>
                <c:pt idx="6506">
                  <c:v>545.02</c:v>
                </c:pt>
                <c:pt idx="6507">
                  <c:v>14.89</c:v>
                </c:pt>
                <c:pt idx="6508">
                  <c:v>3.4</c:v>
                </c:pt>
                <c:pt idx="6509">
                  <c:v>513.87</c:v>
                </c:pt>
                <c:pt idx="6510">
                  <c:v>580.17999999999995</c:v>
                </c:pt>
                <c:pt idx="6511">
                  <c:v>562.04999999999995</c:v>
                </c:pt>
                <c:pt idx="6512">
                  <c:v>545.02</c:v>
                </c:pt>
                <c:pt idx="6513">
                  <c:v>545.02</c:v>
                </c:pt>
                <c:pt idx="6514">
                  <c:v>545.02</c:v>
                </c:pt>
                <c:pt idx="6515">
                  <c:v>545.02</c:v>
                </c:pt>
                <c:pt idx="6516">
                  <c:v>562.04999999999995</c:v>
                </c:pt>
                <c:pt idx="6517">
                  <c:v>545.02</c:v>
                </c:pt>
                <c:pt idx="6518">
                  <c:v>545.02</c:v>
                </c:pt>
                <c:pt idx="6519">
                  <c:v>528.99</c:v>
                </c:pt>
                <c:pt idx="6520">
                  <c:v>545.02</c:v>
                </c:pt>
                <c:pt idx="6521">
                  <c:v>528.99</c:v>
                </c:pt>
                <c:pt idx="6522">
                  <c:v>528.99</c:v>
                </c:pt>
                <c:pt idx="6523">
                  <c:v>545.02</c:v>
                </c:pt>
                <c:pt idx="6524">
                  <c:v>528.99</c:v>
                </c:pt>
                <c:pt idx="6525">
                  <c:v>528.99</c:v>
                </c:pt>
                <c:pt idx="6526">
                  <c:v>545.02</c:v>
                </c:pt>
                <c:pt idx="6527">
                  <c:v>528.99</c:v>
                </c:pt>
                <c:pt idx="6528">
                  <c:v>528.99</c:v>
                </c:pt>
                <c:pt idx="6529">
                  <c:v>528.99</c:v>
                </c:pt>
                <c:pt idx="6530">
                  <c:v>528.99</c:v>
                </c:pt>
                <c:pt idx="6531">
                  <c:v>545.02</c:v>
                </c:pt>
                <c:pt idx="6532">
                  <c:v>545.02</c:v>
                </c:pt>
                <c:pt idx="6533">
                  <c:v>528.99</c:v>
                </c:pt>
                <c:pt idx="6534">
                  <c:v>545.02</c:v>
                </c:pt>
                <c:pt idx="6535">
                  <c:v>545.02</c:v>
                </c:pt>
                <c:pt idx="6536">
                  <c:v>528.99</c:v>
                </c:pt>
                <c:pt idx="6537">
                  <c:v>545.02</c:v>
                </c:pt>
                <c:pt idx="6538">
                  <c:v>528.99</c:v>
                </c:pt>
                <c:pt idx="6539">
                  <c:v>528.99</c:v>
                </c:pt>
                <c:pt idx="6540">
                  <c:v>545.02</c:v>
                </c:pt>
                <c:pt idx="6541">
                  <c:v>528.99</c:v>
                </c:pt>
                <c:pt idx="6542">
                  <c:v>528.99</c:v>
                </c:pt>
                <c:pt idx="6543">
                  <c:v>545.02</c:v>
                </c:pt>
                <c:pt idx="6544">
                  <c:v>528.99</c:v>
                </c:pt>
                <c:pt idx="6545">
                  <c:v>528.99</c:v>
                </c:pt>
                <c:pt idx="6546">
                  <c:v>545.02</c:v>
                </c:pt>
                <c:pt idx="6547">
                  <c:v>528.99</c:v>
                </c:pt>
                <c:pt idx="6548">
                  <c:v>528.99</c:v>
                </c:pt>
                <c:pt idx="6549">
                  <c:v>545.02</c:v>
                </c:pt>
                <c:pt idx="6550">
                  <c:v>528.99</c:v>
                </c:pt>
                <c:pt idx="6551">
                  <c:v>545.02</c:v>
                </c:pt>
                <c:pt idx="6552">
                  <c:v>528.99</c:v>
                </c:pt>
                <c:pt idx="6553">
                  <c:v>545.02</c:v>
                </c:pt>
                <c:pt idx="6554">
                  <c:v>528.99</c:v>
                </c:pt>
                <c:pt idx="6555">
                  <c:v>545.02</c:v>
                </c:pt>
                <c:pt idx="6556">
                  <c:v>528.99</c:v>
                </c:pt>
                <c:pt idx="6557">
                  <c:v>528.99</c:v>
                </c:pt>
                <c:pt idx="6558">
                  <c:v>545.02</c:v>
                </c:pt>
                <c:pt idx="6559">
                  <c:v>545.02</c:v>
                </c:pt>
                <c:pt idx="6560">
                  <c:v>528.99</c:v>
                </c:pt>
                <c:pt idx="6561">
                  <c:v>545.02</c:v>
                </c:pt>
                <c:pt idx="6562">
                  <c:v>528.99</c:v>
                </c:pt>
                <c:pt idx="6563">
                  <c:v>545.02</c:v>
                </c:pt>
                <c:pt idx="6564">
                  <c:v>528.99</c:v>
                </c:pt>
                <c:pt idx="6565">
                  <c:v>545.02</c:v>
                </c:pt>
                <c:pt idx="6566">
                  <c:v>545.02</c:v>
                </c:pt>
                <c:pt idx="6567">
                  <c:v>545.02</c:v>
                </c:pt>
                <c:pt idx="6568">
                  <c:v>562.04999999999995</c:v>
                </c:pt>
                <c:pt idx="6569">
                  <c:v>545.02</c:v>
                </c:pt>
                <c:pt idx="6570">
                  <c:v>545.02</c:v>
                </c:pt>
                <c:pt idx="6571">
                  <c:v>545.02</c:v>
                </c:pt>
                <c:pt idx="6572">
                  <c:v>562.04999999999995</c:v>
                </c:pt>
                <c:pt idx="6573">
                  <c:v>528.99</c:v>
                </c:pt>
                <c:pt idx="6574">
                  <c:v>3.14</c:v>
                </c:pt>
                <c:pt idx="6575">
                  <c:v>2.81</c:v>
                </c:pt>
                <c:pt idx="6576">
                  <c:v>2.64</c:v>
                </c:pt>
                <c:pt idx="6577">
                  <c:v>62.89</c:v>
                </c:pt>
                <c:pt idx="6578">
                  <c:v>599.52</c:v>
                </c:pt>
                <c:pt idx="6579">
                  <c:v>562.04999999999995</c:v>
                </c:pt>
                <c:pt idx="6580">
                  <c:v>528.99</c:v>
                </c:pt>
                <c:pt idx="6581">
                  <c:v>545.02</c:v>
                </c:pt>
                <c:pt idx="6582">
                  <c:v>545.02</c:v>
                </c:pt>
                <c:pt idx="6583">
                  <c:v>528.99</c:v>
                </c:pt>
                <c:pt idx="6584">
                  <c:v>23.67</c:v>
                </c:pt>
                <c:pt idx="6585">
                  <c:v>599.52</c:v>
                </c:pt>
                <c:pt idx="6586">
                  <c:v>580.17999999999995</c:v>
                </c:pt>
                <c:pt idx="6587">
                  <c:v>545.02</c:v>
                </c:pt>
                <c:pt idx="6588">
                  <c:v>528.99</c:v>
                </c:pt>
                <c:pt idx="6589">
                  <c:v>545.02</c:v>
                </c:pt>
                <c:pt idx="6590">
                  <c:v>528.99</c:v>
                </c:pt>
                <c:pt idx="6591">
                  <c:v>528.99</c:v>
                </c:pt>
                <c:pt idx="6592">
                  <c:v>23.57</c:v>
                </c:pt>
                <c:pt idx="6593">
                  <c:v>580.17999999999995</c:v>
                </c:pt>
                <c:pt idx="6594">
                  <c:v>580.17999999999995</c:v>
                </c:pt>
                <c:pt idx="6595">
                  <c:v>528.99</c:v>
                </c:pt>
                <c:pt idx="6596">
                  <c:v>545.02</c:v>
                </c:pt>
                <c:pt idx="6597">
                  <c:v>545.02</c:v>
                </c:pt>
                <c:pt idx="6598">
                  <c:v>528.99</c:v>
                </c:pt>
                <c:pt idx="6599">
                  <c:v>545.02</c:v>
                </c:pt>
                <c:pt idx="6600">
                  <c:v>10.26</c:v>
                </c:pt>
                <c:pt idx="6601">
                  <c:v>545.02</c:v>
                </c:pt>
                <c:pt idx="6602">
                  <c:v>562.04999999999995</c:v>
                </c:pt>
                <c:pt idx="6603">
                  <c:v>545.02</c:v>
                </c:pt>
                <c:pt idx="6604">
                  <c:v>545.02</c:v>
                </c:pt>
                <c:pt idx="6605">
                  <c:v>528.99</c:v>
                </c:pt>
                <c:pt idx="6606">
                  <c:v>528.99</c:v>
                </c:pt>
                <c:pt idx="6607">
                  <c:v>545.02</c:v>
                </c:pt>
                <c:pt idx="6608">
                  <c:v>23.6</c:v>
                </c:pt>
                <c:pt idx="6609">
                  <c:v>545.02</c:v>
                </c:pt>
                <c:pt idx="6610">
                  <c:v>580.17999999999995</c:v>
                </c:pt>
                <c:pt idx="6611">
                  <c:v>545.02</c:v>
                </c:pt>
                <c:pt idx="6612">
                  <c:v>545.02</c:v>
                </c:pt>
                <c:pt idx="6613">
                  <c:v>528.99</c:v>
                </c:pt>
                <c:pt idx="6614">
                  <c:v>545.02</c:v>
                </c:pt>
                <c:pt idx="6615">
                  <c:v>545.02</c:v>
                </c:pt>
                <c:pt idx="6616">
                  <c:v>23.63</c:v>
                </c:pt>
                <c:pt idx="6617">
                  <c:v>528.99</c:v>
                </c:pt>
                <c:pt idx="6618">
                  <c:v>562.04999999999995</c:v>
                </c:pt>
                <c:pt idx="6619">
                  <c:v>562.04999999999995</c:v>
                </c:pt>
                <c:pt idx="6620">
                  <c:v>528.99</c:v>
                </c:pt>
                <c:pt idx="6621">
                  <c:v>528.99</c:v>
                </c:pt>
                <c:pt idx="6622">
                  <c:v>545.02</c:v>
                </c:pt>
                <c:pt idx="6623">
                  <c:v>528.99</c:v>
                </c:pt>
                <c:pt idx="6624">
                  <c:v>390.99</c:v>
                </c:pt>
                <c:pt idx="6625">
                  <c:v>2.4900000000000002</c:v>
                </c:pt>
                <c:pt idx="6626">
                  <c:v>562.04999999999995</c:v>
                </c:pt>
                <c:pt idx="6627">
                  <c:v>580.17999999999995</c:v>
                </c:pt>
                <c:pt idx="6628">
                  <c:v>528.99</c:v>
                </c:pt>
                <c:pt idx="6629">
                  <c:v>545.02</c:v>
                </c:pt>
                <c:pt idx="6630">
                  <c:v>528.99</c:v>
                </c:pt>
                <c:pt idx="6631">
                  <c:v>528.99</c:v>
                </c:pt>
                <c:pt idx="6632">
                  <c:v>545.02</c:v>
                </c:pt>
                <c:pt idx="6633">
                  <c:v>528.99</c:v>
                </c:pt>
                <c:pt idx="6634">
                  <c:v>528.99</c:v>
                </c:pt>
                <c:pt idx="6635">
                  <c:v>528.99</c:v>
                </c:pt>
                <c:pt idx="6636">
                  <c:v>528.99</c:v>
                </c:pt>
                <c:pt idx="6637">
                  <c:v>528.99</c:v>
                </c:pt>
                <c:pt idx="6638">
                  <c:v>545.02</c:v>
                </c:pt>
                <c:pt idx="6639">
                  <c:v>528.99</c:v>
                </c:pt>
                <c:pt idx="6640">
                  <c:v>528.99</c:v>
                </c:pt>
                <c:pt idx="6641">
                  <c:v>528.99</c:v>
                </c:pt>
                <c:pt idx="6642">
                  <c:v>545.02</c:v>
                </c:pt>
                <c:pt idx="6643">
                  <c:v>545.02</c:v>
                </c:pt>
                <c:pt idx="6644">
                  <c:v>545.02</c:v>
                </c:pt>
                <c:pt idx="6645">
                  <c:v>528.99</c:v>
                </c:pt>
                <c:pt idx="6646">
                  <c:v>545.02</c:v>
                </c:pt>
                <c:pt idx="6647">
                  <c:v>545.02</c:v>
                </c:pt>
                <c:pt idx="6648">
                  <c:v>528.99</c:v>
                </c:pt>
                <c:pt idx="6649">
                  <c:v>528.99</c:v>
                </c:pt>
                <c:pt idx="6650">
                  <c:v>545.02</c:v>
                </c:pt>
                <c:pt idx="6651">
                  <c:v>545.02</c:v>
                </c:pt>
                <c:pt idx="6652">
                  <c:v>528.99</c:v>
                </c:pt>
                <c:pt idx="6653">
                  <c:v>545.02</c:v>
                </c:pt>
                <c:pt idx="6654">
                  <c:v>528.99</c:v>
                </c:pt>
                <c:pt idx="6655">
                  <c:v>528.99</c:v>
                </c:pt>
                <c:pt idx="6656">
                  <c:v>545.02</c:v>
                </c:pt>
                <c:pt idx="6657">
                  <c:v>513.87</c:v>
                </c:pt>
                <c:pt idx="6658">
                  <c:v>528.99</c:v>
                </c:pt>
                <c:pt idx="6659">
                  <c:v>528.99</c:v>
                </c:pt>
                <c:pt idx="6660">
                  <c:v>545.02</c:v>
                </c:pt>
                <c:pt idx="6661">
                  <c:v>528.99</c:v>
                </c:pt>
                <c:pt idx="6662">
                  <c:v>528.99</c:v>
                </c:pt>
                <c:pt idx="6663">
                  <c:v>528.99</c:v>
                </c:pt>
                <c:pt idx="6664">
                  <c:v>528.99</c:v>
                </c:pt>
                <c:pt idx="6665">
                  <c:v>545.02</c:v>
                </c:pt>
                <c:pt idx="6666">
                  <c:v>545.02</c:v>
                </c:pt>
                <c:pt idx="6667">
                  <c:v>545.02</c:v>
                </c:pt>
                <c:pt idx="6668">
                  <c:v>545.02</c:v>
                </c:pt>
                <c:pt idx="6669">
                  <c:v>528.99</c:v>
                </c:pt>
                <c:pt idx="6670">
                  <c:v>545.02</c:v>
                </c:pt>
                <c:pt idx="6671">
                  <c:v>545.02</c:v>
                </c:pt>
                <c:pt idx="6672">
                  <c:v>528.99</c:v>
                </c:pt>
                <c:pt idx="6673">
                  <c:v>528.99</c:v>
                </c:pt>
                <c:pt idx="6674">
                  <c:v>545.02</c:v>
                </c:pt>
                <c:pt idx="6675">
                  <c:v>528.99</c:v>
                </c:pt>
                <c:pt idx="6676">
                  <c:v>545.02</c:v>
                </c:pt>
                <c:pt idx="6677">
                  <c:v>545.02</c:v>
                </c:pt>
                <c:pt idx="6678">
                  <c:v>528.99</c:v>
                </c:pt>
                <c:pt idx="6679">
                  <c:v>528.99</c:v>
                </c:pt>
                <c:pt idx="6680">
                  <c:v>528.99</c:v>
                </c:pt>
                <c:pt idx="6681">
                  <c:v>545.02</c:v>
                </c:pt>
                <c:pt idx="6682">
                  <c:v>528.99</c:v>
                </c:pt>
                <c:pt idx="6683">
                  <c:v>545.02</c:v>
                </c:pt>
                <c:pt idx="6684">
                  <c:v>528.99</c:v>
                </c:pt>
                <c:pt idx="6685">
                  <c:v>528.99</c:v>
                </c:pt>
                <c:pt idx="6686">
                  <c:v>528.99</c:v>
                </c:pt>
                <c:pt idx="6687">
                  <c:v>528.99</c:v>
                </c:pt>
                <c:pt idx="6688">
                  <c:v>513.87</c:v>
                </c:pt>
                <c:pt idx="6689">
                  <c:v>513.87</c:v>
                </c:pt>
                <c:pt idx="6690">
                  <c:v>528.99</c:v>
                </c:pt>
                <c:pt idx="6691">
                  <c:v>528.99</c:v>
                </c:pt>
                <c:pt idx="6692">
                  <c:v>545.02</c:v>
                </c:pt>
                <c:pt idx="6693">
                  <c:v>545.02</c:v>
                </c:pt>
                <c:pt idx="6694">
                  <c:v>562.04999999999995</c:v>
                </c:pt>
                <c:pt idx="6695">
                  <c:v>562.04999999999995</c:v>
                </c:pt>
                <c:pt idx="6696">
                  <c:v>528.99</c:v>
                </c:pt>
                <c:pt idx="6697">
                  <c:v>528.99</c:v>
                </c:pt>
                <c:pt idx="6698">
                  <c:v>528.99</c:v>
                </c:pt>
                <c:pt idx="6699">
                  <c:v>528.99</c:v>
                </c:pt>
                <c:pt idx="6700">
                  <c:v>528.99</c:v>
                </c:pt>
                <c:pt idx="6701">
                  <c:v>528.99</c:v>
                </c:pt>
                <c:pt idx="6702">
                  <c:v>528.99</c:v>
                </c:pt>
                <c:pt idx="6703">
                  <c:v>545.02</c:v>
                </c:pt>
                <c:pt idx="6704">
                  <c:v>528.99</c:v>
                </c:pt>
                <c:pt idx="6705">
                  <c:v>528.99</c:v>
                </c:pt>
                <c:pt idx="6706">
                  <c:v>545.02</c:v>
                </c:pt>
                <c:pt idx="6707">
                  <c:v>528.99</c:v>
                </c:pt>
                <c:pt idx="6708">
                  <c:v>545.02</c:v>
                </c:pt>
                <c:pt idx="6709">
                  <c:v>528.99</c:v>
                </c:pt>
                <c:pt idx="6710">
                  <c:v>545.02</c:v>
                </c:pt>
                <c:pt idx="6711">
                  <c:v>528.99</c:v>
                </c:pt>
                <c:pt idx="6712">
                  <c:v>545.02</c:v>
                </c:pt>
                <c:pt idx="6713">
                  <c:v>528.99</c:v>
                </c:pt>
                <c:pt idx="6714">
                  <c:v>528.99</c:v>
                </c:pt>
                <c:pt idx="6715">
                  <c:v>528.99</c:v>
                </c:pt>
                <c:pt idx="6716">
                  <c:v>513.87</c:v>
                </c:pt>
                <c:pt idx="6717">
                  <c:v>545.02</c:v>
                </c:pt>
                <c:pt idx="6718">
                  <c:v>528.99</c:v>
                </c:pt>
                <c:pt idx="6719">
                  <c:v>562.04999999999995</c:v>
                </c:pt>
                <c:pt idx="6720">
                  <c:v>562.04999999999995</c:v>
                </c:pt>
                <c:pt idx="6721">
                  <c:v>545.02</c:v>
                </c:pt>
                <c:pt idx="6722">
                  <c:v>545.02</c:v>
                </c:pt>
                <c:pt idx="6723">
                  <c:v>545.02</c:v>
                </c:pt>
                <c:pt idx="6724">
                  <c:v>528.99</c:v>
                </c:pt>
                <c:pt idx="6725">
                  <c:v>545.02</c:v>
                </c:pt>
                <c:pt idx="6726">
                  <c:v>545.02</c:v>
                </c:pt>
                <c:pt idx="6727">
                  <c:v>528.99</c:v>
                </c:pt>
                <c:pt idx="6728">
                  <c:v>545.02</c:v>
                </c:pt>
                <c:pt idx="6729">
                  <c:v>545.02</c:v>
                </c:pt>
                <c:pt idx="6730">
                  <c:v>545.02</c:v>
                </c:pt>
                <c:pt idx="6731">
                  <c:v>545.02</c:v>
                </c:pt>
                <c:pt idx="6732">
                  <c:v>545.02</c:v>
                </c:pt>
                <c:pt idx="6733">
                  <c:v>545.02</c:v>
                </c:pt>
                <c:pt idx="6734">
                  <c:v>528.99</c:v>
                </c:pt>
                <c:pt idx="6735">
                  <c:v>545.02</c:v>
                </c:pt>
                <c:pt idx="6736">
                  <c:v>545.02</c:v>
                </c:pt>
                <c:pt idx="6737">
                  <c:v>528.99</c:v>
                </c:pt>
                <c:pt idx="6738">
                  <c:v>545.02</c:v>
                </c:pt>
                <c:pt idx="6739">
                  <c:v>528.99</c:v>
                </c:pt>
                <c:pt idx="6740">
                  <c:v>545.02</c:v>
                </c:pt>
                <c:pt idx="6741">
                  <c:v>545.02</c:v>
                </c:pt>
                <c:pt idx="6742">
                  <c:v>545.02</c:v>
                </c:pt>
                <c:pt idx="6743">
                  <c:v>545.02</c:v>
                </c:pt>
                <c:pt idx="6744">
                  <c:v>528.99</c:v>
                </c:pt>
                <c:pt idx="6745">
                  <c:v>545.02</c:v>
                </c:pt>
                <c:pt idx="6746">
                  <c:v>513.87</c:v>
                </c:pt>
                <c:pt idx="6747">
                  <c:v>513.87</c:v>
                </c:pt>
                <c:pt idx="6748">
                  <c:v>513.87</c:v>
                </c:pt>
                <c:pt idx="6749">
                  <c:v>528.99</c:v>
                </c:pt>
                <c:pt idx="6750">
                  <c:v>528.99</c:v>
                </c:pt>
                <c:pt idx="6751">
                  <c:v>562.04999999999995</c:v>
                </c:pt>
                <c:pt idx="6752">
                  <c:v>545.02</c:v>
                </c:pt>
                <c:pt idx="6753">
                  <c:v>562.04999999999995</c:v>
                </c:pt>
                <c:pt idx="6754">
                  <c:v>545.02</c:v>
                </c:pt>
                <c:pt idx="6755">
                  <c:v>545.02</c:v>
                </c:pt>
                <c:pt idx="6756">
                  <c:v>545.02</c:v>
                </c:pt>
                <c:pt idx="6757">
                  <c:v>528.99</c:v>
                </c:pt>
                <c:pt idx="6758">
                  <c:v>545.02</c:v>
                </c:pt>
                <c:pt idx="6759">
                  <c:v>545.02</c:v>
                </c:pt>
                <c:pt idx="6760">
                  <c:v>528.99</c:v>
                </c:pt>
                <c:pt idx="6761">
                  <c:v>528.99</c:v>
                </c:pt>
                <c:pt idx="6762">
                  <c:v>545.02</c:v>
                </c:pt>
                <c:pt idx="6763">
                  <c:v>545.02</c:v>
                </c:pt>
                <c:pt idx="6764">
                  <c:v>528.99</c:v>
                </c:pt>
                <c:pt idx="6765">
                  <c:v>528.99</c:v>
                </c:pt>
                <c:pt idx="6766">
                  <c:v>545.02</c:v>
                </c:pt>
                <c:pt idx="6767">
                  <c:v>528.99</c:v>
                </c:pt>
                <c:pt idx="6768">
                  <c:v>545.02</c:v>
                </c:pt>
                <c:pt idx="6769">
                  <c:v>545.02</c:v>
                </c:pt>
                <c:pt idx="6770">
                  <c:v>545.02</c:v>
                </c:pt>
                <c:pt idx="6771">
                  <c:v>545.02</c:v>
                </c:pt>
                <c:pt idx="6772">
                  <c:v>528.99</c:v>
                </c:pt>
                <c:pt idx="6773">
                  <c:v>545.02</c:v>
                </c:pt>
                <c:pt idx="6774">
                  <c:v>545.02</c:v>
                </c:pt>
                <c:pt idx="6775">
                  <c:v>545.02</c:v>
                </c:pt>
                <c:pt idx="6776">
                  <c:v>545.02</c:v>
                </c:pt>
                <c:pt idx="6777">
                  <c:v>528.99</c:v>
                </c:pt>
                <c:pt idx="6778">
                  <c:v>545.02</c:v>
                </c:pt>
                <c:pt idx="6779">
                  <c:v>545.02</c:v>
                </c:pt>
                <c:pt idx="6780">
                  <c:v>528.99</c:v>
                </c:pt>
                <c:pt idx="6781">
                  <c:v>545.02</c:v>
                </c:pt>
                <c:pt idx="6782">
                  <c:v>545.02</c:v>
                </c:pt>
                <c:pt idx="6783">
                  <c:v>528.99</c:v>
                </c:pt>
                <c:pt idx="6784">
                  <c:v>545.02</c:v>
                </c:pt>
                <c:pt idx="6785">
                  <c:v>545.02</c:v>
                </c:pt>
                <c:pt idx="6786">
                  <c:v>528.99</c:v>
                </c:pt>
                <c:pt idx="6787">
                  <c:v>545.02</c:v>
                </c:pt>
                <c:pt idx="6788">
                  <c:v>528.99</c:v>
                </c:pt>
                <c:pt idx="6789">
                  <c:v>545.02</c:v>
                </c:pt>
                <c:pt idx="6790">
                  <c:v>528.99</c:v>
                </c:pt>
                <c:pt idx="6791">
                  <c:v>545.02</c:v>
                </c:pt>
                <c:pt idx="6792">
                  <c:v>528.99</c:v>
                </c:pt>
                <c:pt idx="6793">
                  <c:v>528.99</c:v>
                </c:pt>
                <c:pt idx="6794">
                  <c:v>528.99</c:v>
                </c:pt>
                <c:pt idx="6795">
                  <c:v>528.99</c:v>
                </c:pt>
                <c:pt idx="6796">
                  <c:v>528.99</c:v>
                </c:pt>
                <c:pt idx="6797">
                  <c:v>528.99</c:v>
                </c:pt>
                <c:pt idx="6798">
                  <c:v>562.04999999999995</c:v>
                </c:pt>
                <c:pt idx="6799">
                  <c:v>545.02</c:v>
                </c:pt>
                <c:pt idx="6800">
                  <c:v>562.04999999999995</c:v>
                </c:pt>
                <c:pt idx="6801">
                  <c:v>545.02</c:v>
                </c:pt>
                <c:pt idx="6802">
                  <c:v>562.04999999999995</c:v>
                </c:pt>
                <c:pt idx="6803">
                  <c:v>528.99</c:v>
                </c:pt>
                <c:pt idx="6804">
                  <c:v>545.02</c:v>
                </c:pt>
                <c:pt idx="6805">
                  <c:v>545.02</c:v>
                </c:pt>
                <c:pt idx="6806">
                  <c:v>545.02</c:v>
                </c:pt>
                <c:pt idx="6807">
                  <c:v>528.99</c:v>
                </c:pt>
                <c:pt idx="6808">
                  <c:v>545.02</c:v>
                </c:pt>
                <c:pt idx="6809">
                  <c:v>528.99</c:v>
                </c:pt>
                <c:pt idx="6810">
                  <c:v>545.02</c:v>
                </c:pt>
                <c:pt idx="6811">
                  <c:v>513.87</c:v>
                </c:pt>
                <c:pt idx="6812">
                  <c:v>528.99</c:v>
                </c:pt>
                <c:pt idx="6813">
                  <c:v>528.99</c:v>
                </c:pt>
                <c:pt idx="6814">
                  <c:v>528.99</c:v>
                </c:pt>
                <c:pt idx="6815">
                  <c:v>528.99</c:v>
                </c:pt>
                <c:pt idx="6816">
                  <c:v>528.99</c:v>
                </c:pt>
                <c:pt idx="6817">
                  <c:v>545.02</c:v>
                </c:pt>
                <c:pt idx="6818">
                  <c:v>528.99</c:v>
                </c:pt>
                <c:pt idx="6819">
                  <c:v>545.02</c:v>
                </c:pt>
                <c:pt idx="6820">
                  <c:v>528.99</c:v>
                </c:pt>
                <c:pt idx="6821">
                  <c:v>528.99</c:v>
                </c:pt>
                <c:pt idx="6822">
                  <c:v>528.99</c:v>
                </c:pt>
                <c:pt idx="6823">
                  <c:v>513.87</c:v>
                </c:pt>
                <c:pt idx="6824">
                  <c:v>528.99</c:v>
                </c:pt>
                <c:pt idx="6825">
                  <c:v>513.87</c:v>
                </c:pt>
                <c:pt idx="6826">
                  <c:v>528.99</c:v>
                </c:pt>
                <c:pt idx="6827">
                  <c:v>528.99</c:v>
                </c:pt>
                <c:pt idx="6828">
                  <c:v>545.02</c:v>
                </c:pt>
                <c:pt idx="6829">
                  <c:v>545.02</c:v>
                </c:pt>
                <c:pt idx="6830">
                  <c:v>562.04999999999995</c:v>
                </c:pt>
                <c:pt idx="6831">
                  <c:v>528.99</c:v>
                </c:pt>
                <c:pt idx="6832">
                  <c:v>528.99</c:v>
                </c:pt>
                <c:pt idx="6833">
                  <c:v>545.02</c:v>
                </c:pt>
                <c:pt idx="6834">
                  <c:v>528.99</c:v>
                </c:pt>
                <c:pt idx="6835">
                  <c:v>545.02</c:v>
                </c:pt>
                <c:pt idx="6836">
                  <c:v>545.02</c:v>
                </c:pt>
                <c:pt idx="6837">
                  <c:v>545.02</c:v>
                </c:pt>
                <c:pt idx="6838">
                  <c:v>545.02</c:v>
                </c:pt>
                <c:pt idx="6839">
                  <c:v>545.02</c:v>
                </c:pt>
                <c:pt idx="6840">
                  <c:v>528.99</c:v>
                </c:pt>
                <c:pt idx="6841">
                  <c:v>545.02</c:v>
                </c:pt>
                <c:pt idx="6842">
                  <c:v>545.02</c:v>
                </c:pt>
                <c:pt idx="6843">
                  <c:v>528.99</c:v>
                </c:pt>
                <c:pt idx="6844">
                  <c:v>528.99</c:v>
                </c:pt>
                <c:pt idx="6845">
                  <c:v>545.02</c:v>
                </c:pt>
                <c:pt idx="6846">
                  <c:v>528.99</c:v>
                </c:pt>
                <c:pt idx="6847">
                  <c:v>545.02</c:v>
                </c:pt>
                <c:pt idx="6848">
                  <c:v>528.99</c:v>
                </c:pt>
                <c:pt idx="6849">
                  <c:v>528.99</c:v>
                </c:pt>
                <c:pt idx="6850">
                  <c:v>545.02</c:v>
                </c:pt>
                <c:pt idx="6851">
                  <c:v>545.02</c:v>
                </c:pt>
                <c:pt idx="6852">
                  <c:v>545.02</c:v>
                </c:pt>
                <c:pt idx="6853">
                  <c:v>528.99</c:v>
                </c:pt>
                <c:pt idx="6854">
                  <c:v>545.02</c:v>
                </c:pt>
                <c:pt idx="6855">
                  <c:v>545.02</c:v>
                </c:pt>
                <c:pt idx="6856">
                  <c:v>513.87</c:v>
                </c:pt>
                <c:pt idx="6857">
                  <c:v>545.02</c:v>
                </c:pt>
                <c:pt idx="6858">
                  <c:v>528.99</c:v>
                </c:pt>
                <c:pt idx="6859">
                  <c:v>528.99</c:v>
                </c:pt>
                <c:pt idx="6860">
                  <c:v>545.02</c:v>
                </c:pt>
                <c:pt idx="6861">
                  <c:v>545.02</c:v>
                </c:pt>
                <c:pt idx="6862">
                  <c:v>545.02</c:v>
                </c:pt>
                <c:pt idx="6863">
                  <c:v>545.02</c:v>
                </c:pt>
                <c:pt idx="6864">
                  <c:v>528.99</c:v>
                </c:pt>
                <c:pt idx="6865">
                  <c:v>545.02</c:v>
                </c:pt>
                <c:pt idx="6866">
                  <c:v>545.02</c:v>
                </c:pt>
                <c:pt idx="6867">
                  <c:v>528.99</c:v>
                </c:pt>
                <c:pt idx="6868">
                  <c:v>545.02</c:v>
                </c:pt>
                <c:pt idx="6869">
                  <c:v>545.02</c:v>
                </c:pt>
                <c:pt idx="6870">
                  <c:v>528.99</c:v>
                </c:pt>
                <c:pt idx="6871">
                  <c:v>545.02</c:v>
                </c:pt>
                <c:pt idx="6872">
                  <c:v>545.02</c:v>
                </c:pt>
                <c:pt idx="6873">
                  <c:v>528.99</c:v>
                </c:pt>
                <c:pt idx="6874">
                  <c:v>545.02</c:v>
                </c:pt>
                <c:pt idx="6875">
                  <c:v>528.99</c:v>
                </c:pt>
                <c:pt idx="6876">
                  <c:v>545.02</c:v>
                </c:pt>
                <c:pt idx="6877">
                  <c:v>528.99</c:v>
                </c:pt>
                <c:pt idx="6878">
                  <c:v>528.99</c:v>
                </c:pt>
                <c:pt idx="6879">
                  <c:v>528.99</c:v>
                </c:pt>
                <c:pt idx="6880">
                  <c:v>545.02</c:v>
                </c:pt>
                <c:pt idx="6881">
                  <c:v>528.99</c:v>
                </c:pt>
                <c:pt idx="6882">
                  <c:v>528.99</c:v>
                </c:pt>
                <c:pt idx="6883">
                  <c:v>545.02</c:v>
                </c:pt>
                <c:pt idx="6884">
                  <c:v>528.99</c:v>
                </c:pt>
                <c:pt idx="6885">
                  <c:v>528.99</c:v>
                </c:pt>
                <c:pt idx="6886">
                  <c:v>545.02</c:v>
                </c:pt>
                <c:pt idx="6887">
                  <c:v>528.99</c:v>
                </c:pt>
                <c:pt idx="6888">
                  <c:v>545.02</c:v>
                </c:pt>
                <c:pt idx="6889">
                  <c:v>528.99</c:v>
                </c:pt>
                <c:pt idx="6890">
                  <c:v>528.99</c:v>
                </c:pt>
                <c:pt idx="6891">
                  <c:v>545.02</c:v>
                </c:pt>
                <c:pt idx="6892">
                  <c:v>528.99</c:v>
                </c:pt>
                <c:pt idx="6893">
                  <c:v>545.02</c:v>
                </c:pt>
                <c:pt idx="6894">
                  <c:v>528.99</c:v>
                </c:pt>
                <c:pt idx="6895">
                  <c:v>545.02</c:v>
                </c:pt>
                <c:pt idx="6896">
                  <c:v>528.99</c:v>
                </c:pt>
                <c:pt idx="6897">
                  <c:v>528.99</c:v>
                </c:pt>
                <c:pt idx="6898">
                  <c:v>545.02</c:v>
                </c:pt>
                <c:pt idx="6899">
                  <c:v>528.99</c:v>
                </c:pt>
                <c:pt idx="6900">
                  <c:v>528.99</c:v>
                </c:pt>
                <c:pt idx="6901">
                  <c:v>545.02</c:v>
                </c:pt>
                <c:pt idx="6902">
                  <c:v>528.99</c:v>
                </c:pt>
                <c:pt idx="6903">
                  <c:v>545.02</c:v>
                </c:pt>
                <c:pt idx="6904">
                  <c:v>545.02</c:v>
                </c:pt>
                <c:pt idx="6905">
                  <c:v>528.99</c:v>
                </c:pt>
                <c:pt idx="6906">
                  <c:v>545.02</c:v>
                </c:pt>
                <c:pt idx="6907">
                  <c:v>545.02</c:v>
                </c:pt>
                <c:pt idx="6908">
                  <c:v>528.99</c:v>
                </c:pt>
                <c:pt idx="6909">
                  <c:v>545.02</c:v>
                </c:pt>
                <c:pt idx="6910">
                  <c:v>545.02</c:v>
                </c:pt>
                <c:pt idx="6911">
                  <c:v>545.02</c:v>
                </c:pt>
                <c:pt idx="6912">
                  <c:v>545.02</c:v>
                </c:pt>
                <c:pt idx="6913">
                  <c:v>528.99</c:v>
                </c:pt>
                <c:pt idx="6914">
                  <c:v>545.02</c:v>
                </c:pt>
                <c:pt idx="6915">
                  <c:v>545.02</c:v>
                </c:pt>
                <c:pt idx="6916">
                  <c:v>545.02</c:v>
                </c:pt>
                <c:pt idx="6917">
                  <c:v>528.99</c:v>
                </c:pt>
                <c:pt idx="6918">
                  <c:v>545.02</c:v>
                </c:pt>
                <c:pt idx="6919">
                  <c:v>528.99</c:v>
                </c:pt>
                <c:pt idx="6920">
                  <c:v>528.99</c:v>
                </c:pt>
                <c:pt idx="6921">
                  <c:v>545.02</c:v>
                </c:pt>
                <c:pt idx="6922">
                  <c:v>528.99</c:v>
                </c:pt>
                <c:pt idx="6923">
                  <c:v>528.99</c:v>
                </c:pt>
                <c:pt idx="6924">
                  <c:v>545.02</c:v>
                </c:pt>
                <c:pt idx="6925">
                  <c:v>545.02</c:v>
                </c:pt>
                <c:pt idx="6926">
                  <c:v>528.99</c:v>
                </c:pt>
                <c:pt idx="6927">
                  <c:v>528.99</c:v>
                </c:pt>
                <c:pt idx="6928">
                  <c:v>545.02</c:v>
                </c:pt>
                <c:pt idx="6929">
                  <c:v>513.87</c:v>
                </c:pt>
                <c:pt idx="6930">
                  <c:v>528.99</c:v>
                </c:pt>
                <c:pt idx="6931">
                  <c:v>528.99</c:v>
                </c:pt>
                <c:pt idx="6932">
                  <c:v>545.02</c:v>
                </c:pt>
                <c:pt idx="6933">
                  <c:v>528.99</c:v>
                </c:pt>
                <c:pt idx="6934">
                  <c:v>528.99</c:v>
                </c:pt>
                <c:pt idx="6935">
                  <c:v>545.02</c:v>
                </c:pt>
                <c:pt idx="6936">
                  <c:v>528.99</c:v>
                </c:pt>
                <c:pt idx="6937">
                  <c:v>528.99</c:v>
                </c:pt>
                <c:pt idx="6938">
                  <c:v>528.99</c:v>
                </c:pt>
                <c:pt idx="6939">
                  <c:v>528.99</c:v>
                </c:pt>
                <c:pt idx="6940">
                  <c:v>528.99</c:v>
                </c:pt>
                <c:pt idx="6941">
                  <c:v>528.99</c:v>
                </c:pt>
                <c:pt idx="6942">
                  <c:v>545.02</c:v>
                </c:pt>
                <c:pt idx="6943">
                  <c:v>528.99</c:v>
                </c:pt>
                <c:pt idx="6944">
                  <c:v>528.99</c:v>
                </c:pt>
                <c:pt idx="6945">
                  <c:v>528.99</c:v>
                </c:pt>
                <c:pt idx="6946">
                  <c:v>545.02</c:v>
                </c:pt>
                <c:pt idx="6947">
                  <c:v>528.99</c:v>
                </c:pt>
                <c:pt idx="6948">
                  <c:v>528.99</c:v>
                </c:pt>
                <c:pt idx="6949">
                  <c:v>545.02</c:v>
                </c:pt>
                <c:pt idx="6950">
                  <c:v>528.99</c:v>
                </c:pt>
                <c:pt idx="6951">
                  <c:v>528.99</c:v>
                </c:pt>
                <c:pt idx="6952">
                  <c:v>545.02</c:v>
                </c:pt>
                <c:pt idx="6953">
                  <c:v>528.99</c:v>
                </c:pt>
                <c:pt idx="6954">
                  <c:v>528.99</c:v>
                </c:pt>
                <c:pt idx="6955">
                  <c:v>545.02</c:v>
                </c:pt>
                <c:pt idx="6956">
                  <c:v>528.99</c:v>
                </c:pt>
                <c:pt idx="6957">
                  <c:v>528.99</c:v>
                </c:pt>
                <c:pt idx="6958">
                  <c:v>545.02</c:v>
                </c:pt>
                <c:pt idx="6959">
                  <c:v>545.02</c:v>
                </c:pt>
                <c:pt idx="6960">
                  <c:v>528.99</c:v>
                </c:pt>
                <c:pt idx="6961">
                  <c:v>545.02</c:v>
                </c:pt>
                <c:pt idx="6962">
                  <c:v>545.02</c:v>
                </c:pt>
                <c:pt idx="6963">
                  <c:v>528.99</c:v>
                </c:pt>
                <c:pt idx="6964">
                  <c:v>545.02</c:v>
                </c:pt>
                <c:pt idx="6965">
                  <c:v>528.99</c:v>
                </c:pt>
                <c:pt idx="6966">
                  <c:v>545.02</c:v>
                </c:pt>
                <c:pt idx="6967">
                  <c:v>528.99</c:v>
                </c:pt>
                <c:pt idx="6968">
                  <c:v>545.02</c:v>
                </c:pt>
                <c:pt idx="6969">
                  <c:v>545.02</c:v>
                </c:pt>
                <c:pt idx="6970">
                  <c:v>528.99</c:v>
                </c:pt>
                <c:pt idx="6971">
                  <c:v>528.99</c:v>
                </c:pt>
                <c:pt idx="6972">
                  <c:v>545.02</c:v>
                </c:pt>
                <c:pt idx="6973">
                  <c:v>528.99</c:v>
                </c:pt>
                <c:pt idx="6974">
                  <c:v>528.99</c:v>
                </c:pt>
                <c:pt idx="6975">
                  <c:v>545.02</c:v>
                </c:pt>
                <c:pt idx="6976">
                  <c:v>528.99</c:v>
                </c:pt>
                <c:pt idx="6977">
                  <c:v>528.99</c:v>
                </c:pt>
                <c:pt idx="6978">
                  <c:v>545.02</c:v>
                </c:pt>
                <c:pt idx="6979">
                  <c:v>528.99</c:v>
                </c:pt>
                <c:pt idx="6980">
                  <c:v>545.02</c:v>
                </c:pt>
                <c:pt idx="6981">
                  <c:v>528.99</c:v>
                </c:pt>
                <c:pt idx="6982">
                  <c:v>545.02</c:v>
                </c:pt>
                <c:pt idx="6983">
                  <c:v>528.99</c:v>
                </c:pt>
                <c:pt idx="6984">
                  <c:v>545.02</c:v>
                </c:pt>
                <c:pt idx="6985">
                  <c:v>528.99</c:v>
                </c:pt>
                <c:pt idx="6986">
                  <c:v>545.02</c:v>
                </c:pt>
                <c:pt idx="6987">
                  <c:v>545.02</c:v>
                </c:pt>
                <c:pt idx="6988">
                  <c:v>528.99</c:v>
                </c:pt>
                <c:pt idx="6989">
                  <c:v>545.02</c:v>
                </c:pt>
                <c:pt idx="6990">
                  <c:v>528.99</c:v>
                </c:pt>
                <c:pt idx="6991">
                  <c:v>545.02</c:v>
                </c:pt>
                <c:pt idx="6992">
                  <c:v>528.99</c:v>
                </c:pt>
                <c:pt idx="6993">
                  <c:v>545.02</c:v>
                </c:pt>
                <c:pt idx="6994">
                  <c:v>528.99</c:v>
                </c:pt>
                <c:pt idx="6995">
                  <c:v>545.02</c:v>
                </c:pt>
                <c:pt idx="6996">
                  <c:v>528.99</c:v>
                </c:pt>
                <c:pt idx="6997">
                  <c:v>528.99</c:v>
                </c:pt>
                <c:pt idx="6998">
                  <c:v>528.99</c:v>
                </c:pt>
                <c:pt idx="6999">
                  <c:v>545.02</c:v>
                </c:pt>
                <c:pt idx="7000">
                  <c:v>528.99</c:v>
                </c:pt>
                <c:pt idx="7001">
                  <c:v>528.99</c:v>
                </c:pt>
                <c:pt idx="7002">
                  <c:v>528.99</c:v>
                </c:pt>
                <c:pt idx="7003">
                  <c:v>545.02</c:v>
                </c:pt>
                <c:pt idx="7004">
                  <c:v>528.99</c:v>
                </c:pt>
                <c:pt idx="7005">
                  <c:v>545.02</c:v>
                </c:pt>
                <c:pt idx="7006">
                  <c:v>513.87</c:v>
                </c:pt>
                <c:pt idx="7007">
                  <c:v>528.99</c:v>
                </c:pt>
                <c:pt idx="7008">
                  <c:v>528.99</c:v>
                </c:pt>
                <c:pt idx="7009">
                  <c:v>545.02</c:v>
                </c:pt>
                <c:pt idx="7010">
                  <c:v>528.99</c:v>
                </c:pt>
                <c:pt idx="7011">
                  <c:v>528.99</c:v>
                </c:pt>
                <c:pt idx="7012">
                  <c:v>545.02</c:v>
                </c:pt>
                <c:pt idx="7013">
                  <c:v>528.99</c:v>
                </c:pt>
                <c:pt idx="7014">
                  <c:v>528.99</c:v>
                </c:pt>
                <c:pt idx="7015">
                  <c:v>528.99</c:v>
                </c:pt>
                <c:pt idx="7016">
                  <c:v>528.99</c:v>
                </c:pt>
                <c:pt idx="7017">
                  <c:v>528.99</c:v>
                </c:pt>
                <c:pt idx="7018">
                  <c:v>528.99</c:v>
                </c:pt>
                <c:pt idx="7019">
                  <c:v>528.99</c:v>
                </c:pt>
                <c:pt idx="7020">
                  <c:v>528.99</c:v>
                </c:pt>
                <c:pt idx="7021">
                  <c:v>528.99</c:v>
                </c:pt>
                <c:pt idx="7022">
                  <c:v>528.99</c:v>
                </c:pt>
                <c:pt idx="7023">
                  <c:v>528.99</c:v>
                </c:pt>
                <c:pt idx="7024">
                  <c:v>528.99</c:v>
                </c:pt>
                <c:pt idx="7025">
                  <c:v>528.99</c:v>
                </c:pt>
                <c:pt idx="7026">
                  <c:v>545.02</c:v>
                </c:pt>
                <c:pt idx="7027">
                  <c:v>528.99</c:v>
                </c:pt>
                <c:pt idx="7028">
                  <c:v>528.99</c:v>
                </c:pt>
                <c:pt idx="7029">
                  <c:v>528.99</c:v>
                </c:pt>
                <c:pt idx="7030">
                  <c:v>545.02</c:v>
                </c:pt>
                <c:pt idx="7031">
                  <c:v>528.99</c:v>
                </c:pt>
                <c:pt idx="7032">
                  <c:v>528.99</c:v>
                </c:pt>
                <c:pt idx="7033">
                  <c:v>545.02</c:v>
                </c:pt>
                <c:pt idx="7034">
                  <c:v>528.99</c:v>
                </c:pt>
                <c:pt idx="7035">
                  <c:v>528.99</c:v>
                </c:pt>
                <c:pt idx="7036">
                  <c:v>545.02</c:v>
                </c:pt>
                <c:pt idx="7037">
                  <c:v>528.99</c:v>
                </c:pt>
                <c:pt idx="7038">
                  <c:v>528.99</c:v>
                </c:pt>
                <c:pt idx="7039">
                  <c:v>545.02</c:v>
                </c:pt>
                <c:pt idx="7040">
                  <c:v>528.99</c:v>
                </c:pt>
                <c:pt idx="7041">
                  <c:v>545.02</c:v>
                </c:pt>
                <c:pt idx="7042">
                  <c:v>528.99</c:v>
                </c:pt>
                <c:pt idx="7043">
                  <c:v>545.02</c:v>
                </c:pt>
                <c:pt idx="7044">
                  <c:v>528.99</c:v>
                </c:pt>
                <c:pt idx="7045">
                  <c:v>528.99</c:v>
                </c:pt>
                <c:pt idx="7046">
                  <c:v>528.99</c:v>
                </c:pt>
                <c:pt idx="7047">
                  <c:v>528.99</c:v>
                </c:pt>
                <c:pt idx="7048">
                  <c:v>528.99</c:v>
                </c:pt>
                <c:pt idx="7049">
                  <c:v>545.02</c:v>
                </c:pt>
                <c:pt idx="7050">
                  <c:v>528.99</c:v>
                </c:pt>
                <c:pt idx="7051">
                  <c:v>528.99</c:v>
                </c:pt>
                <c:pt idx="7052">
                  <c:v>528.99</c:v>
                </c:pt>
                <c:pt idx="7053">
                  <c:v>528.99</c:v>
                </c:pt>
                <c:pt idx="7054">
                  <c:v>545.02</c:v>
                </c:pt>
                <c:pt idx="7055">
                  <c:v>528.99</c:v>
                </c:pt>
                <c:pt idx="7056">
                  <c:v>528.99</c:v>
                </c:pt>
                <c:pt idx="7057">
                  <c:v>545.02</c:v>
                </c:pt>
                <c:pt idx="7058">
                  <c:v>528.99</c:v>
                </c:pt>
                <c:pt idx="7059">
                  <c:v>528.99</c:v>
                </c:pt>
                <c:pt idx="7060">
                  <c:v>528.99</c:v>
                </c:pt>
                <c:pt idx="7061">
                  <c:v>528.99</c:v>
                </c:pt>
                <c:pt idx="7062">
                  <c:v>528.99</c:v>
                </c:pt>
                <c:pt idx="7063">
                  <c:v>545.02</c:v>
                </c:pt>
                <c:pt idx="7064">
                  <c:v>528.99</c:v>
                </c:pt>
                <c:pt idx="7065">
                  <c:v>528.99</c:v>
                </c:pt>
                <c:pt idx="7066">
                  <c:v>545.02</c:v>
                </c:pt>
                <c:pt idx="7067">
                  <c:v>528.99</c:v>
                </c:pt>
                <c:pt idx="7068">
                  <c:v>528.99</c:v>
                </c:pt>
                <c:pt idx="7069">
                  <c:v>528.99</c:v>
                </c:pt>
                <c:pt idx="7070">
                  <c:v>528.99</c:v>
                </c:pt>
                <c:pt idx="7071">
                  <c:v>528.99</c:v>
                </c:pt>
                <c:pt idx="7072">
                  <c:v>545.02</c:v>
                </c:pt>
                <c:pt idx="7073">
                  <c:v>528.99</c:v>
                </c:pt>
                <c:pt idx="7074">
                  <c:v>528.99</c:v>
                </c:pt>
                <c:pt idx="7075">
                  <c:v>528.99</c:v>
                </c:pt>
                <c:pt idx="7076">
                  <c:v>545.02</c:v>
                </c:pt>
                <c:pt idx="7077">
                  <c:v>528.99</c:v>
                </c:pt>
                <c:pt idx="7078">
                  <c:v>528.99</c:v>
                </c:pt>
                <c:pt idx="7079">
                  <c:v>528.99</c:v>
                </c:pt>
                <c:pt idx="7080">
                  <c:v>545.02</c:v>
                </c:pt>
                <c:pt idx="7081">
                  <c:v>528.99</c:v>
                </c:pt>
                <c:pt idx="7082">
                  <c:v>528.99</c:v>
                </c:pt>
                <c:pt idx="7083">
                  <c:v>545.02</c:v>
                </c:pt>
                <c:pt idx="7084">
                  <c:v>528.99</c:v>
                </c:pt>
                <c:pt idx="7085">
                  <c:v>528.99</c:v>
                </c:pt>
                <c:pt idx="7086">
                  <c:v>545.02</c:v>
                </c:pt>
                <c:pt idx="7087">
                  <c:v>528.99</c:v>
                </c:pt>
                <c:pt idx="7088">
                  <c:v>528.99</c:v>
                </c:pt>
                <c:pt idx="7089">
                  <c:v>528.99</c:v>
                </c:pt>
                <c:pt idx="7090">
                  <c:v>528.99</c:v>
                </c:pt>
                <c:pt idx="7091">
                  <c:v>528.99</c:v>
                </c:pt>
                <c:pt idx="7092">
                  <c:v>528.99</c:v>
                </c:pt>
                <c:pt idx="7093">
                  <c:v>545.02</c:v>
                </c:pt>
                <c:pt idx="7094">
                  <c:v>528.99</c:v>
                </c:pt>
                <c:pt idx="7095">
                  <c:v>528.99</c:v>
                </c:pt>
                <c:pt idx="7096">
                  <c:v>528.99</c:v>
                </c:pt>
                <c:pt idx="7097">
                  <c:v>528.99</c:v>
                </c:pt>
                <c:pt idx="7098">
                  <c:v>528.99</c:v>
                </c:pt>
                <c:pt idx="7099">
                  <c:v>528.99</c:v>
                </c:pt>
                <c:pt idx="7100">
                  <c:v>545.02</c:v>
                </c:pt>
                <c:pt idx="7101">
                  <c:v>528.99</c:v>
                </c:pt>
                <c:pt idx="7102">
                  <c:v>545.02</c:v>
                </c:pt>
                <c:pt idx="7103">
                  <c:v>545.02</c:v>
                </c:pt>
                <c:pt idx="7104">
                  <c:v>528.99</c:v>
                </c:pt>
                <c:pt idx="7105">
                  <c:v>528.99</c:v>
                </c:pt>
                <c:pt idx="7106">
                  <c:v>545.02</c:v>
                </c:pt>
                <c:pt idx="7107">
                  <c:v>528.99</c:v>
                </c:pt>
                <c:pt idx="7108">
                  <c:v>528.99</c:v>
                </c:pt>
                <c:pt idx="7109">
                  <c:v>545.02</c:v>
                </c:pt>
                <c:pt idx="7110">
                  <c:v>513.87</c:v>
                </c:pt>
                <c:pt idx="7111">
                  <c:v>528.99</c:v>
                </c:pt>
                <c:pt idx="7112">
                  <c:v>528.99</c:v>
                </c:pt>
                <c:pt idx="7113">
                  <c:v>528.99</c:v>
                </c:pt>
                <c:pt idx="7114">
                  <c:v>528.99</c:v>
                </c:pt>
                <c:pt idx="7115">
                  <c:v>528.99</c:v>
                </c:pt>
                <c:pt idx="7116">
                  <c:v>528.99</c:v>
                </c:pt>
                <c:pt idx="7117">
                  <c:v>545.02</c:v>
                </c:pt>
                <c:pt idx="7118">
                  <c:v>528.99</c:v>
                </c:pt>
                <c:pt idx="7119">
                  <c:v>528.99</c:v>
                </c:pt>
                <c:pt idx="7120">
                  <c:v>545.02</c:v>
                </c:pt>
                <c:pt idx="7121">
                  <c:v>528.99</c:v>
                </c:pt>
                <c:pt idx="7122">
                  <c:v>528.99</c:v>
                </c:pt>
                <c:pt idx="7123">
                  <c:v>545.02</c:v>
                </c:pt>
                <c:pt idx="7124">
                  <c:v>528.99</c:v>
                </c:pt>
                <c:pt idx="7125">
                  <c:v>528.99</c:v>
                </c:pt>
                <c:pt idx="7126">
                  <c:v>528.99</c:v>
                </c:pt>
                <c:pt idx="7127">
                  <c:v>528.99</c:v>
                </c:pt>
                <c:pt idx="7128">
                  <c:v>528.99</c:v>
                </c:pt>
                <c:pt idx="7129">
                  <c:v>528.99</c:v>
                </c:pt>
                <c:pt idx="7130">
                  <c:v>545.02</c:v>
                </c:pt>
                <c:pt idx="7131">
                  <c:v>528.99</c:v>
                </c:pt>
                <c:pt idx="7132">
                  <c:v>545.02</c:v>
                </c:pt>
                <c:pt idx="7133">
                  <c:v>528.99</c:v>
                </c:pt>
                <c:pt idx="7134">
                  <c:v>545.02</c:v>
                </c:pt>
                <c:pt idx="7135">
                  <c:v>528.99</c:v>
                </c:pt>
                <c:pt idx="7136">
                  <c:v>528.99</c:v>
                </c:pt>
                <c:pt idx="7137">
                  <c:v>528.99</c:v>
                </c:pt>
                <c:pt idx="7138">
                  <c:v>528.99</c:v>
                </c:pt>
                <c:pt idx="7139">
                  <c:v>528.99</c:v>
                </c:pt>
                <c:pt idx="7140">
                  <c:v>545.02</c:v>
                </c:pt>
                <c:pt idx="7141">
                  <c:v>528.99</c:v>
                </c:pt>
                <c:pt idx="7142">
                  <c:v>513.87</c:v>
                </c:pt>
                <c:pt idx="7143">
                  <c:v>528.99</c:v>
                </c:pt>
                <c:pt idx="7144">
                  <c:v>545.02</c:v>
                </c:pt>
                <c:pt idx="7145">
                  <c:v>528.99</c:v>
                </c:pt>
                <c:pt idx="7146">
                  <c:v>545.02</c:v>
                </c:pt>
                <c:pt idx="7147">
                  <c:v>528.99</c:v>
                </c:pt>
                <c:pt idx="7148">
                  <c:v>528.99</c:v>
                </c:pt>
                <c:pt idx="7149">
                  <c:v>545.02</c:v>
                </c:pt>
                <c:pt idx="7150">
                  <c:v>528.99</c:v>
                </c:pt>
                <c:pt idx="7151">
                  <c:v>545.02</c:v>
                </c:pt>
                <c:pt idx="7152">
                  <c:v>545.02</c:v>
                </c:pt>
                <c:pt idx="7153">
                  <c:v>528.99</c:v>
                </c:pt>
                <c:pt idx="7154">
                  <c:v>545.02</c:v>
                </c:pt>
                <c:pt idx="7155">
                  <c:v>528.99</c:v>
                </c:pt>
                <c:pt idx="7156">
                  <c:v>528.99</c:v>
                </c:pt>
                <c:pt idx="7157">
                  <c:v>528.99</c:v>
                </c:pt>
                <c:pt idx="7158">
                  <c:v>528.99</c:v>
                </c:pt>
                <c:pt idx="7159">
                  <c:v>528.99</c:v>
                </c:pt>
                <c:pt idx="7160">
                  <c:v>528.99</c:v>
                </c:pt>
                <c:pt idx="7161">
                  <c:v>528.99</c:v>
                </c:pt>
                <c:pt idx="7162">
                  <c:v>545.02</c:v>
                </c:pt>
                <c:pt idx="7163">
                  <c:v>528.99</c:v>
                </c:pt>
                <c:pt idx="7164">
                  <c:v>545.02</c:v>
                </c:pt>
                <c:pt idx="7165">
                  <c:v>528.99</c:v>
                </c:pt>
                <c:pt idx="7166">
                  <c:v>545.02</c:v>
                </c:pt>
                <c:pt idx="7167">
                  <c:v>528.99</c:v>
                </c:pt>
                <c:pt idx="7168">
                  <c:v>545.02</c:v>
                </c:pt>
                <c:pt idx="7169">
                  <c:v>545.02</c:v>
                </c:pt>
                <c:pt idx="7170">
                  <c:v>528.99</c:v>
                </c:pt>
                <c:pt idx="7171">
                  <c:v>545.02</c:v>
                </c:pt>
                <c:pt idx="7172">
                  <c:v>545.02</c:v>
                </c:pt>
                <c:pt idx="7173">
                  <c:v>545.02</c:v>
                </c:pt>
                <c:pt idx="7174">
                  <c:v>528.99</c:v>
                </c:pt>
                <c:pt idx="7175">
                  <c:v>528.99</c:v>
                </c:pt>
                <c:pt idx="7176">
                  <c:v>545.02</c:v>
                </c:pt>
                <c:pt idx="7177">
                  <c:v>528.99</c:v>
                </c:pt>
                <c:pt idx="7178">
                  <c:v>545.02</c:v>
                </c:pt>
                <c:pt idx="7179">
                  <c:v>528.99</c:v>
                </c:pt>
                <c:pt idx="7180">
                  <c:v>545.02</c:v>
                </c:pt>
                <c:pt idx="7181">
                  <c:v>528.99</c:v>
                </c:pt>
                <c:pt idx="7182">
                  <c:v>545.02</c:v>
                </c:pt>
                <c:pt idx="7183">
                  <c:v>528.99</c:v>
                </c:pt>
                <c:pt idx="7184">
                  <c:v>528.99</c:v>
                </c:pt>
                <c:pt idx="7185">
                  <c:v>528.99</c:v>
                </c:pt>
                <c:pt idx="7186">
                  <c:v>528.99</c:v>
                </c:pt>
                <c:pt idx="7187">
                  <c:v>545.02</c:v>
                </c:pt>
                <c:pt idx="7188">
                  <c:v>528.99</c:v>
                </c:pt>
                <c:pt idx="7189">
                  <c:v>545.02</c:v>
                </c:pt>
                <c:pt idx="7190">
                  <c:v>545.02</c:v>
                </c:pt>
                <c:pt idx="7191">
                  <c:v>562.04999999999995</c:v>
                </c:pt>
                <c:pt idx="7192">
                  <c:v>545.02</c:v>
                </c:pt>
                <c:pt idx="7193">
                  <c:v>545.02</c:v>
                </c:pt>
                <c:pt idx="7194">
                  <c:v>545.02</c:v>
                </c:pt>
                <c:pt idx="7195">
                  <c:v>562.04999999999995</c:v>
                </c:pt>
                <c:pt idx="7196">
                  <c:v>461.17</c:v>
                </c:pt>
                <c:pt idx="7197">
                  <c:v>2.06</c:v>
                </c:pt>
                <c:pt idx="7198">
                  <c:v>14.88</c:v>
                </c:pt>
                <c:pt idx="7199">
                  <c:v>2.61</c:v>
                </c:pt>
                <c:pt idx="7200">
                  <c:v>193.39</c:v>
                </c:pt>
                <c:pt idx="7201">
                  <c:v>181.67</c:v>
                </c:pt>
                <c:pt idx="7202">
                  <c:v>4.17</c:v>
                </c:pt>
                <c:pt idx="7203">
                  <c:v>22.23</c:v>
                </c:pt>
                <c:pt idx="7204">
                  <c:v>580.17999999999995</c:v>
                </c:pt>
                <c:pt idx="7205">
                  <c:v>580.17999999999995</c:v>
                </c:pt>
                <c:pt idx="7206">
                  <c:v>562.04999999999995</c:v>
                </c:pt>
                <c:pt idx="7207">
                  <c:v>545.02</c:v>
                </c:pt>
                <c:pt idx="7208">
                  <c:v>562.04999999999995</c:v>
                </c:pt>
                <c:pt idx="7209">
                  <c:v>562.04999999999995</c:v>
                </c:pt>
                <c:pt idx="7210">
                  <c:v>545.02</c:v>
                </c:pt>
                <c:pt idx="7211">
                  <c:v>562.04999999999995</c:v>
                </c:pt>
                <c:pt idx="7212">
                  <c:v>562.04999999999995</c:v>
                </c:pt>
                <c:pt idx="7213">
                  <c:v>562.04999999999995</c:v>
                </c:pt>
                <c:pt idx="7214">
                  <c:v>562.04999999999995</c:v>
                </c:pt>
                <c:pt idx="7215">
                  <c:v>562.04999999999995</c:v>
                </c:pt>
                <c:pt idx="7216">
                  <c:v>562.04999999999995</c:v>
                </c:pt>
                <c:pt idx="7217">
                  <c:v>545.02</c:v>
                </c:pt>
                <c:pt idx="7218">
                  <c:v>562.04999999999995</c:v>
                </c:pt>
                <c:pt idx="7219">
                  <c:v>562.04999999999995</c:v>
                </c:pt>
                <c:pt idx="7220">
                  <c:v>562.04999999999995</c:v>
                </c:pt>
                <c:pt idx="7221">
                  <c:v>562.04999999999995</c:v>
                </c:pt>
                <c:pt idx="7222">
                  <c:v>545.02</c:v>
                </c:pt>
                <c:pt idx="7223">
                  <c:v>562.04999999999995</c:v>
                </c:pt>
                <c:pt idx="7224">
                  <c:v>562.04999999999995</c:v>
                </c:pt>
                <c:pt idx="7225">
                  <c:v>545.02</c:v>
                </c:pt>
                <c:pt idx="7226">
                  <c:v>545.02</c:v>
                </c:pt>
                <c:pt idx="7227">
                  <c:v>562.04999999999995</c:v>
                </c:pt>
                <c:pt idx="7228">
                  <c:v>562.04999999999995</c:v>
                </c:pt>
                <c:pt idx="7229">
                  <c:v>545.02</c:v>
                </c:pt>
                <c:pt idx="7230">
                  <c:v>562.04999999999995</c:v>
                </c:pt>
                <c:pt idx="7231">
                  <c:v>562.04999999999995</c:v>
                </c:pt>
                <c:pt idx="7232">
                  <c:v>562.04999999999995</c:v>
                </c:pt>
                <c:pt idx="7233">
                  <c:v>562.04999999999995</c:v>
                </c:pt>
                <c:pt idx="7234">
                  <c:v>545.02</c:v>
                </c:pt>
                <c:pt idx="7235">
                  <c:v>562.04999999999995</c:v>
                </c:pt>
                <c:pt idx="7236">
                  <c:v>545.02</c:v>
                </c:pt>
                <c:pt idx="7237">
                  <c:v>562.04999999999995</c:v>
                </c:pt>
                <c:pt idx="7238">
                  <c:v>562.04999999999995</c:v>
                </c:pt>
                <c:pt idx="7239">
                  <c:v>562.04999999999995</c:v>
                </c:pt>
                <c:pt idx="7240">
                  <c:v>545.02</c:v>
                </c:pt>
                <c:pt idx="7241">
                  <c:v>562.04999999999995</c:v>
                </c:pt>
                <c:pt idx="7242">
                  <c:v>562.04999999999995</c:v>
                </c:pt>
                <c:pt idx="7243">
                  <c:v>562.04999999999995</c:v>
                </c:pt>
                <c:pt idx="7244">
                  <c:v>545.02</c:v>
                </c:pt>
                <c:pt idx="7245">
                  <c:v>562.04999999999995</c:v>
                </c:pt>
                <c:pt idx="7246">
                  <c:v>562.04999999999995</c:v>
                </c:pt>
                <c:pt idx="7247">
                  <c:v>545.02</c:v>
                </c:pt>
                <c:pt idx="7248">
                  <c:v>562.04999999999995</c:v>
                </c:pt>
                <c:pt idx="7249">
                  <c:v>562.04999999999995</c:v>
                </c:pt>
                <c:pt idx="7250">
                  <c:v>562.04999999999995</c:v>
                </c:pt>
                <c:pt idx="7251">
                  <c:v>545.02</c:v>
                </c:pt>
                <c:pt idx="7252">
                  <c:v>562.04999999999995</c:v>
                </c:pt>
                <c:pt idx="7253">
                  <c:v>562.04999999999995</c:v>
                </c:pt>
                <c:pt idx="7254">
                  <c:v>562.04999999999995</c:v>
                </c:pt>
                <c:pt idx="7255">
                  <c:v>562.04999999999995</c:v>
                </c:pt>
                <c:pt idx="7256">
                  <c:v>545.02</c:v>
                </c:pt>
                <c:pt idx="7257">
                  <c:v>562.04999999999995</c:v>
                </c:pt>
                <c:pt idx="7258">
                  <c:v>562.04999999999995</c:v>
                </c:pt>
                <c:pt idx="7259">
                  <c:v>545.02</c:v>
                </c:pt>
                <c:pt idx="7260">
                  <c:v>562.04999999999995</c:v>
                </c:pt>
                <c:pt idx="7261">
                  <c:v>562.04999999999995</c:v>
                </c:pt>
                <c:pt idx="7262">
                  <c:v>562.04999999999995</c:v>
                </c:pt>
                <c:pt idx="7263">
                  <c:v>545.02</c:v>
                </c:pt>
                <c:pt idx="7264">
                  <c:v>562.04999999999995</c:v>
                </c:pt>
                <c:pt idx="7265">
                  <c:v>562.04999999999995</c:v>
                </c:pt>
                <c:pt idx="7266">
                  <c:v>545.02</c:v>
                </c:pt>
                <c:pt idx="7267">
                  <c:v>562.04999999999995</c:v>
                </c:pt>
                <c:pt idx="7268">
                  <c:v>562.04999999999995</c:v>
                </c:pt>
                <c:pt idx="7269">
                  <c:v>562.04999999999995</c:v>
                </c:pt>
                <c:pt idx="7270">
                  <c:v>545.02</c:v>
                </c:pt>
                <c:pt idx="7271">
                  <c:v>562.04999999999995</c:v>
                </c:pt>
                <c:pt idx="7272">
                  <c:v>562.04999999999995</c:v>
                </c:pt>
                <c:pt idx="7273">
                  <c:v>562.04999999999995</c:v>
                </c:pt>
                <c:pt idx="7274">
                  <c:v>545.02</c:v>
                </c:pt>
                <c:pt idx="7275">
                  <c:v>562.04999999999995</c:v>
                </c:pt>
                <c:pt idx="7276">
                  <c:v>562.04999999999995</c:v>
                </c:pt>
                <c:pt idx="7277">
                  <c:v>545.02</c:v>
                </c:pt>
                <c:pt idx="7278">
                  <c:v>562.04999999999995</c:v>
                </c:pt>
                <c:pt idx="7279">
                  <c:v>562.04999999999995</c:v>
                </c:pt>
                <c:pt idx="7280">
                  <c:v>545.02</c:v>
                </c:pt>
                <c:pt idx="7281">
                  <c:v>562.04999999999995</c:v>
                </c:pt>
                <c:pt idx="7282">
                  <c:v>562.04999999999995</c:v>
                </c:pt>
                <c:pt idx="7283">
                  <c:v>545.02</c:v>
                </c:pt>
                <c:pt idx="7284">
                  <c:v>562.04999999999995</c:v>
                </c:pt>
                <c:pt idx="7285">
                  <c:v>562.04999999999995</c:v>
                </c:pt>
                <c:pt idx="7286">
                  <c:v>545.02</c:v>
                </c:pt>
                <c:pt idx="7287">
                  <c:v>562.04999999999995</c:v>
                </c:pt>
                <c:pt idx="7288">
                  <c:v>545.02</c:v>
                </c:pt>
                <c:pt idx="7289">
                  <c:v>562.04999999999995</c:v>
                </c:pt>
                <c:pt idx="7290">
                  <c:v>545.02</c:v>
                </c:pt>
                <c:pt idx="7291">
                  <c:v>562.04999999999995</c:v>
                </c:pt>
                <c:pt idx="7292">
                  <c:v>562.04999999999995</c:v>
                </c:pt>
                <c:pt idx="7293">
                  <c:v>545.02</c:v>
                </c:pt>
                <c:pt idx="7294">
                  <c:v>562.04999999999995</c:v>
                </c:pt>
                <c:pt idx="7295">
                  <c:v>562.04999999999995</c:v>
                </c:pt>
                <c:pt idx="7296">
                  <c:v>545.02</c:v>
                </c:pt>
                <c:pt idx="7297">
                  <c:v>562.04999999999995</c:v>
                </c:pt>
                <c:pt idx="7298">
                  <c:v>562.04999999999995</c:v>
                </c:pt>
                <c:pt idx="7299">
                  <c:v>545.02</c:v>
                </c:pt>
                <c:pt idx="7300">
                  <c:v>562.04999999999995</c:v>
                </c:pt>
                <c:pt idx="7301">
                  <c:v>562.04999999999995</c:v>
                </c:pt>
                <c:pt idx="7302">
                  <c:v>545.02</c:v>
                </c:pt>
                <c:pt idx="7303">
                  <c:v>562.04999999999995</c:v>
                </c:pt>
                <c:pt idx="7304">
                  <c:v>545.02</c:v>
                </c:pt>
                <c:pt idx="7305">
                  <c:v>562.04999999999995</c:v>
                </c:pt>
                <c:pt idx="7306">
                  <c:v>545.02</c:v>
                </c:pt>
                <c:pt idx="7307">
                  <c:v>545.02</c:v>
                </c:pt>
                <c:pt idx="7308">
                  <c:v>562.04999999999995</c:v>
                </c:pt>
                <c:pt idx="7309">
                  <c:v>545.02</c:v>
                </c:pt>
                <c:pt idx="7310">
                  <c:v>562.04999999999995</c:v>
                </c:pt>
                <c:pt idx="7311">
                  <c:v>545.02</c:v>
                </c:pt>
                <c:pt idx="7312">
                  <c:v>562.04999999999995</c:v>
                </c:pt>
                <c:pt idx="7313">
                  <c:v>545.02</c:v>
                </c:pt>
                <c:pt idx="7314">
                  <c:v>562.04999999999995</c:v>
                </c:pt>
                <c:pt idx="7315">
                  <c:v>545.02</c:v>
                </c:pt>
                <c:pt idx="7316">
                  <c:v>562.04999999999995</c:v>
                </c:pt>
                <c:pt idx="7317">
                  <c:v>562.04999999999995</c:v>
                </c:pt>
                <c:pt idx="7318">
                  <c:v>545.02</c:v>
                </c:pt>
                <c:pt idx="7319">
                  <c:v>562.04999999999995</c:v>
                </c:pt>
                <c:pt idx="7320">
                  <c:v>545.02</c:v>
                </c:pt>
                <c:pt idx="7321">
                  <c:v>562.04999999999995</c:v>
                </c:pt>
                <c:pt idx="7322">
                  <c:v>545.02</c:v>
                </c:pt>
                <c:pt idx="7323">
                  <c:v>562.04999999999995</c:v>
                </c:pt>
                <c:pt idx="7324">
                  <c:v>545.02</c:v>
                </c:pt>
                <c:pt idx="7325">
                  <c:v>562.04999999999995</c:v>
                </c:pt>
                <c:pt idx="7326">
                  <c:v>545.02</c:v>
                </c:pt>
                <c:pt idx="7327">
                  <c:v>562.04999999999995</c:v>
                </c:pt>
                <c:pt idx="7328">
                  <c:v>545.02</c:v>
                </c:pt>
                <c:pt idx="7329">
                  <c:v>545.02</c:v>
                </c:pt>
                <c:pt idx="7330">
                  <c:v>562.04999999999995</c:v>
                </c:pt>
                <c:pt idx="7331">
                  <c:v>545.02</c:v>
                </c:pt>
                <c:pt idx="7332">
                  <c:v>562.04999999999995</c:v>
                </c:pt>
                <c:pt idx="7333">
                  <c:v>545.02</c:v>
                </c:pt>
                <c:pt idx="7334">
                  <c:v>545.02</c:v>
                </c:pt>
                <c:pt idx="7335">
                  <c:v>562.04999999999995</c:v>
                </c:pt>
                <c:pt idx="7336">
                  <c:v>545.02</c:v>
                </c:pt>
                <c:pt idx="7337">
                  <c:v>562.04999999999995</c:v>
                </c:pt>
                <c:pt idx="7338">
                  <c:v>545.02</c:v>
                </c:pt>
                <c:pt idx="7339">
                  <c:v>562.04999999999995</c:v>
                </c:pt>
                <c:pt idx="7340">
                  <c:v>545.02</c:v>
                </c:pt>
                <c:pt idx="7341">
                  <c:v>545.02</c:v>
                </c:pt>
                <c:pt idx="7342">
                  <c:v>545.02</c:v>
                </c:pt>
                <c:pt idx="7343">
                  <c:v>545.02</c:v>
                </c:pt>
                <c:pt idx="7344">
                  <c:v>562.04999999999995</c:v>
                </c:pt>
                <c:pt idx="7345">
                  <c:v>545.02</c:v>
                </c:pt>
                <c:pt idx="7346">
                  <c:v>545.02</c:v>
                </c:pt>
                <c:pt idx="7347">
                  <c:v>562.04999999999995</c:v>
                </c:pt>
                <c:pt idx="7348">
                  <c:v>545.02</c:v>
                </c:pt>
                <c:pt idx="7349">
                  <c:v>562.04999999999995</c:v>
                </c:pt>
                <c:pt idx="7350">
                  <c:v>545.02</c:v>
                </c:pt>
                <c:pt idx="7351">
                  <c:v>545.02</c:v>
                </c:pt>
                <c:pt idx="7352">
                  <c:v>545.02</c:v>
                </c:pt>
                <c:pt idx="7353">
                  <c:v>562.04999999999995</c:v>
                </c:pt>
                <c:pt idx="7354">
                  <c:v>545.02</c:v>
                </c:pt>
                <c:pt idx="7355">
                  <c:v>545.02</c:v>
                </c:pt>
                <c:pt idx="7356">
                  <c:v>562.04999999999995</c:v>
                </c:pt>
                <c:pt idx="7357">
                  <c:v>545.02</c:v>
                </c:pt>
                <c:pt idx="7358">
                  <c:v>545.02</c:v>
                </c:pt>
                <c:pt idx="7359">
                  <c:v>545.02</c:v>
                </c:pt>
                <c:pt idx="7360">
                  <c:v>545.02</c:v>
                </c:pt>
                <c:pt idx="7361">
                  <c:v>545.02</c:v>
                </c:pt>
                <c:pt idx="7362">
                  <c:v>562.04999999999995</c:v>
                </c:pt>
                <c:pt idx="7363">
                  <c:v>528.99</c:v>
                </c:pt>
                <c:pt idx="7364">
                  <c:v>562.04999999999995</c:v>
                </c:pt>
                <c:pt idx="7365">
                  <c:v>545.02</c:v>
                </c:pt>
                <c:pt idx="7366">
                  <c:v>545.02</c:v>
                </c:pt>
                <c:pt idx="7367">
                  <c:v>545.02</c:v>
                </c:pt>
                <c:pt idx="7368">
                  <c:v>562.04999999999995</c:v>
                </c:pt>
                <c:pt idx="7369">
                  <c:v>545.02</c:v>
                </c:pt>
                <c:pt idx="7370">
                  <c:v>545.02</c:v>
                </c:pt>
                <c:pt idx="7371">
                  <c:v>545.02</c:v>
                </c:pt>
                <c:pt idx="7372">
                  <c:v>545.02</c:v>
                </c:pt>
                <c:pt idx="7373">
                  <c:v>545.02</c:v>
                </c:pt>
                <c:pt idx="7374">
                  <c:v>562.04999999999995</c:v>
                </c:pt>
                <c:pt idx="7375">
                  <c:v>545.02</c:v>
                </c:pt>
                <c:pt idx="7376">
                  <c:v>545.02</c:v>
                </c:pt>
                <c:pt idx="7377">
                  <c:v>545.02</c:v>
                </c:pt>
                <c:pt idx="7378">
                  <c:v>545.02</c:v>
                </c:pt>
                <c:pt idx="7379">
                  <c:v>545.02</c:v>
                </c:pt>
                <c:pt idx="7380">
                  <c:v>562.04999999999995</c:v>
                </c:pt>
                <c:pt idx="7381">
                  <c:v>545.02</c:v>
                </c:pt>
                <c:pt idx="7382">
                  <c:v>545.02</c:v>
                </c:pt>
                <c:pt idx="7383">
                  <c:v>528.99</c:v>
                </c:pt>
                <c:pt idx="7384">
                  <c:v>545.02</c:v>
                </c:pt>
                <c:pt idx="7385">
                  <c:v>545.02</c:v>
                </c:pt>
                <c:pt idx="7386">
                  <c:v>545.02</c:v>
                </c:pt>
                <c:pt idx="7387">
                  <c:v>545.02</c:v>
                </c:pt>
                <c:pt idx="7388">
                  <c:v>545.02</c:v>
                </c:pt>
                <c:pt idx="7389">
                  <c:v>562.04999999999995</c:v>
                </c:pt>
                <c:pt idx="7390">
                  <c:v>528.99</c:v>
                </c:pt>
                <c:pt idx="7391">
                  <c:v>562.04999999999995</c:v>
                </c:pt>
                <c:pt idx="7392">
                  <c:v>545.02</c:v>
                </c:pt>
                <c:pt idx="7393">
                  <c:v>545.02</c:v>
                </c:pt>
                <c:pt idx="7394">
                  <c:v>545.02</c:v>
                </c:pt>
                <c:pt idx="7395">
                  <c:v>545.02</c:v>
                </c:pt>
                <c:pt idx="7396">
                  <c:v>545.02</c:v>
                </c:pt>
                <c:pt idx="7397">
                  <c:v>545.02</c:v>
                </c:pt>
                <c:pt idx="7398">
                  <c:v>545.02</c:v>
                </c:pt>
                <c:pt idx="7399">
                  <c:v>545.02</c:v>
                </c:pt>
                <c:pt idx="7400">
                  <c:v>562.04999999999995</c:v>
                </c:pt>
                <c:pt idx="7401">
                  <c:v>545.02</c:v>
                </c:pt>
                <c:pt idx="7402">
                  <c:v>545.02</c:v>
                </c:pt>
                <c:pt idx="7403">
                  <c:v>545.02</c:v>
                </c:pt>
                <c:pt idx="7404">
                  <c:v>545.02</c:v>
                </c:pt>
                <c:pt idx="7405">
                  <c:v>545.02</c:v>
                </c:pt>
                <c:pt idx="7406">
                  <c:v>545.02</c:v>
                </c:pt>
                <c:pt idx="7407">
                  <c:v>545.02</c:v>
                </c:pt>
                <c:pt idx="7408">
                  <c:v>545.02</c:v>
                </c:pt>
                <c:pt idx="7409">
                  <c:v>545.02</c:v>
                </c:pt>
                <c:pt idx="7410">
                  <c:v>545.02</c:v>
                </c:pt>
                <c:pt idx="7411">
                  <c:v>545.02</c:v>
                </c:pt>
                <c:pt idx="7412">
                  <c:v>528.99</c:v>
                </c:pt>
                <c:pt idx="7413">
                  <c:v>562.04999999999995</c:v>
                </c:pt>
                <c:pt idx="7414">
                  <c:v>528.99</c:v>
                </c:pt>
                <c:pt idx="7415">
                  <c:v>545.02</c:v>
                </c:pt>
                <c:pt idx="7416">
                  <c:v>545.02</c:v>
                </c:pt>
                <c:pt idx="7417">
                  <c:v>545.02</c:v>
                </c:pt>
                <c:pt idx="7418">
                  <c:v>545.02</c:v>
                </c:pt>
                <c:pt idx="7419">
                  <c:v>528.99</c:v>
                </c:pt>
                <c:pt idx="7420">
                  <c:v>545.02</c:v>
                </c:pt>
                <c:pt idx="7421">
                  <c:v>545.02</c:v>
                </c:pt>
                <c:pt idx="7422">
                  <c:v>545.02</c:v>
                </c:pt>
                <c:pt idx="7423">
                  <c:v>562.04999999999995</c:v>
                </c:pt>
                <c:pt idx="7424">
                  <c:v>545.02</c:v>
                </c:pt>
                <c:pt idx="7425">
                  <c:v>545.02</c:v>
                </c:pt>
                <c:pt idx="7426">
                  <c:v>562.04999999999995</c:v>
                </c:pt>
                <c:pt idx="7427">
                  <c:v>545.02</c:v>
                </c:pt>
                <c:pt idx="7428">
                  <c:v>545.02</c:v>
                </c:pt>
                <c:pt idx="7429">
                  <c:v>545.02</c:v>
                </c:pt>
                <c:pt idx="7430">
                  <c:v>545.02</c:v>
                </c:pt>
                <c:pt idx="7431">
                  <c:v>562.04999999999995</c:v>
                </c:pt>
                <c:pt idx="7432">
                  <c:v>528.99</c:v>
                </c:pt>
                <c:pt idx="7433">
                  <c:v>545.02</c:v>
                </c:pt>
                <c:pt idx="7434">
                  <c:v>545.02</c:v>
                </c:pt>
                <c:pt idx="7435">
                  <c:v>545.02</c:v>
                </c:pt>
                <c:pt idx="7436">
                  <c:v>528.99</c:v>
                </c:pt>
                <c:pt idx="7437">
                  <c:v>545.02</c:v>
                </c:pt>
                <c:pt idx="7438">
                  <c:v>545.02</c:v>
                </c:pt>
                <c:pt idx="7439">
                  <c:v>545.02</c:v>
                </c:pt>
                <c:pt idx="7440">
                  <c:v>562.04999999999995</c:v>
                </c:pt>
                <c:pt idx="7441">
                  <c:v>545.02</c:v>
                </c:pt>
                <c:pt idx="7442">
                  <c:v>545.02</c:v>
                </c:pt>
                <c:pt idx="7443">
                  <c:v>545.02</c:v>
                </c:pt>
                <c:pt idx="7444">
                  <c:v>562.04999999999995</c:v>
                </c:pt>
                <c:pt idx="7445">
                  <c:v>545.02</c:v>
                </c:pt>
                <c:pt idx="7446">
                  <c:v>545.02</c:v>
                </c:pt>
                <c:pt idx="7447">
                  <c:v>545.02</c:v>
                </c:pt>
                <c:pt idx="7448">
                  <c:v>545.02</c:v>
                </c:pt>
                <c:pt idx="7449">
                  <c:v>545.02</c:v>
                </c:pt>
                <c:pt idx="7450">
                  <c:v>545.02</c:v>
                </c:pt>
                <c:pt idx="7451">
                  <c:v>545.02</c:v>
                </c:pt>
                <c:pt idx="7452">
                  <c:v>545.02</c:v>
                </c:pt>
                <c:pt idx="7453">
                  <c:v>545.02</c:v>
                </c:pt>
                <c:pt idx="7454">
                  <c:v>545.02</c:v>
                </c:pt>
                <c:pt idx="7455">
                  <c:v>545.02</c:v>
                </c:pt>
                <c:pt idx="7456">
                  <c:v>545.02</c:v>
                </c:pt>
                <c:pt idx="7457">
                  <c:v>545.02</c:v>
                </c:pt>
                <c:pt idx="7458">
                  <c:v>545.02</c:v>
                </c:pt>
                <c:pt idx="7459">
                  <c:v>545.02</c:v>
                </c:pt>
                <c:pt idx="7460">
                  <c:v>545.02</c:v>
                </c:pt>
                <c:pt idx="7461">
                  <c:v>562.04999999999995</c:v>
                </c:pt>
                <c:pt idx="7462">
                  <c:v>528.99</c:v>
                </c:pt>
                <c:pt idx="7463">
                  <c:v>562.04999999999995</c:v>
                </c:pt>
                <c:pt idx="7464">
                  <c:v>528.99</c:v>
                </c:pt>
                <c:pt idx="7465">
                  <c:v>562.04999999999995</c:v>
                </c:pt>
                <c:pt idx="7466">
                  <c:v>545.02</c:v>
                </c:pt>
                <c:pt idx="7467">
                  <c:v>545.02</c:v>
                </c:pt>
                <c:pt idx="7468">
                  <c:v>562.04999999999995</c:v>
                </c:pt>
                <c:pt idx="7469">
                  <c:v>545.02</c:v>
                </c:pt>
                <c:pt idx="7470">
                  <c:v>545.02</c:v>
                </c:pt>
                <c:pt idx="7471">
                  <c:v>545.02</c:v>
                </c:pt>
                <c:pt idx="7472">
                  <c:v>545.02</c:v>
                </c:pt>
                <c:pt idx="7473">
                  <c:v>545.02</c:v>
                </c:pt>
                <c:pt idx="7474">
                  <c:v>545.02</c:v>
                </c:pt>
                <c:pt idx="7475">
                  <c:v>545.02</c:v>
                </c:pt>
                <c:pt idx="7476">
                  <c:v>545.02</c:v>
                </c:pt>
                <c:pt idx="7477">
                  <c:v>545.02</c:v>
                </c:pt>
                <c:pt idx="7478">
                  <c:v>562.04999999999995</c:v>
                </c:pt>
                <c:pt idx="7479">
                  <c:v>545.02</c:v>
                </c:pt>
                <c:pt idx="7480">
                  <c:v>562.04999999999995</c:v>
                </c:pt>
                <c:pt idx="7481">
                  <c:v>545.02</c:v>
                </c:pt>
                <c:pt idx="7482">
                  <c:v>562.04999999999995</c:v>
                </c:pt>
                <c:pt idx="7483">
                  <c:v>562.04999999999995</c:v>
                </c:pt>
                <c:pt idx="7484">
                  <c:v>545.02</c:v>
                </c:pt>
                <c:pt idx="7485">
                  <c:v>545.02</c:v>
                </c:pt>
                <c:pt idx="7486">
                  <c:v>562.04999999999995</c:v>
                </c:pt>
                <c:pt idx="7487">
                  <c:v>545.02</c:v>
                </c:pt>
                <c:pt idx="7488">
                  <c:v>545.02</c:v>
                </c:pt>
                <c:pt idx="7489">
                  <c:v>562.04999999999995</c:v>
                </c:pt>
                <c:pt idx="7490">
                  <c:v>545.02</c:v>
                </c:pt>
                <c:pt idx="7491">
                  <c:v>545.02</c:v>
                </c:pt>
                <c:pt idx="7492">
                  <c:v>545.02</c:v>
                </c:pt>
                <c:pt idx="7493">
                  <c:v>545.02</c:v>
                </c:pt>
                <c:pt idx="7494">
                  <c:v>545.02</c:v>
                </c:pt>
                <c:pt idx="7495">
                  <c:v>545.02</c:v>
                </c:pt>
                <c:pt idx="7496">
                  <c:v>545.02</c:v>
                </c:pt>
                <c:pt idx="7497">
                  <c:v>545.02</c:v>
                </c:pt>
                <c:pt idx="7498">
                  <c:v>562.04999999999995</c:v>
                </c:pt>
                <c:pt idx="7499">
                  <c:v>545.02</c:v>
                </c:pt>
                <c:pt idx="7500">
                  <c:v>545.02</c:v>
                </c:pt>
                <c:pt idx="7501">
                  <c:v>545.02</c:v>
                </c:pt>
                <c:pt idx="7502">
                  <c:v>562.04999999999995</c:v>
                </c:pt>
                <c:pt idx="7503">
                  <c:v>528.99</c:v>
                </c:pt>
                <c:pt idx="7504">
                  <c:v>562.04999999999995</c:v>
                </c:pt>
                <c:pt idx="7505">
                  <c:v>545.02</c:v>
                </c:pt>
                <c:pt idx="7506">
                  <c:v>545.02</c:v>
                </c:pt>
                <c:pt idx="7507">
                  <c:v>545.02</c:v>
                </c:pt>
                <c:pt idx="7508">
                  <c:v>562.04999999999995</c:v>
                </c:pt>
                <c:pt idx="7509">
                  <c:v>545.02</c:v>
                </c:pt>
                <c:pt idx="7510">
                  <c:v>545.02</c:v>
                </c:pt>
                <c:pt idx="7511">
                  <c:v>545.02</c:v>
                </c:pt>
                <c:pt idx="7512">
                  <c:v>545.02</c:v>
                </c:pt>
                <c:pt idx="7513">
                  <c:v>562.04999999999995</c:v>
                </c:pt>
                <c:pt idx="7514">
                  <c:v>545.02</c:v>
                </c:pt>
                <c:pt idx="7515">
                  <c:v>545.02</c:v>
                </c:pt>
                <c:pt idx="7516">
                  <c:v>545.02</c:v>
                </c:pt>
                <c:pt idx="7517">
                  <c:v>545.02</c:v>
                </c:pt>
                <c:pt idx="7518">
                  <c:v>545.02</c:v>
                </c:pt>
                <c:pt idx="7519">
                  <c:v>545.02</c:v>
                </c:pt>
                <c:pt idx="7520">
                  <c:v>528.99</c:v>
                </c:pt>
                <c:pt idx="7521">
                  <c:v>545.02</c:v>
                </c:pt>
                <c:pt idx="7522">
                  <c:v>545.02</c:v>
                </c:pt>
                <c:pt idx="7523">
                  <c:v>545.02</c:v>
                </c:pt>
                <c:pt idx="7524">
                  <c:v>545.02</c:v>
                </c:pt>
                <c:pt idx="7525">
                  <c:v>528.99</c:v>
                </c:pt>
                <c:pt idx="7526">
                  <c:v>545.02</c:v>
                </c:pt>
                <c:pt idx="7527">
                  <c:v>528.99</c:v>
                </c:pt>
                <c:pt idx="7528">
                  <c:v>545.02</c:v>
                </c:pt>
                <c:pt idx="7529">
                  <c:v>545.02</c:v>
                </c:pt>
                <c:pt idx="7530">
                  <c:v>545.02</c:v>
                </c:pt>
                <c:pt idx="7531">
                  <c:v>528.99</c:v>
                </c:pt>
                <c:pt idx="7532">
                  <c:v>545.02</c:v>
                </c:pt>
                <c:pt idx="7533">
                  <c:v>528.99</c:v>
                </c:pt>
                <c:pt idx="7534">
                  <c:v>545.02</c:v>
                </c:pt>
                <c:pt idx="7535">
                  <c:v>528.99</c:v>
                </c:pt>
                <c:pt idx="7536">
                  <c:v>545.02</c:v>
                </c:pt>
                <c:pt idx="7537">
                  <c:v>545.02</c:v>
                </c:pt>
                <c:pt idx="7538">
                  <c:v>545.02</c:v>
                </c:pt>
                <c:pt idx="7539">
                  <c:v>528.99</c:v>
                </c:pt>
                <c:pt idx="7540">
                  <c:v>545.02</c:v>
                </c:pt>
                <c:pt idx="7541">
                  <c:v>545.02</c:v>
                </c:pt>
                <c:pt idx="7542">
                  <c:v>545.02</c:v>
                </c:pt>
                <c:pt idx="7543">
                  <c:v>528.99</c:v>
                </c:pt>
                <c:pt idx="7544">
                  <c:v>545.02</c:v>
                </c:pt>
                <c:pt idx="7545">
                  <c:v>528.99</c:v>
                </c:pt>
                <c:pt idx="7546">
                  <c:v>545.02</c:v>
                </c:pt>
                <c:pt idx="7547">
                  <c:v>545.02</c:v>
                </c:pt>
                <c:pt idx="7548">
                  <c:v>528.99</c:v>
                </c:pt>
                <c:pt idx="7549">
                  <c:v>545.02</c:v>
                </c:pt>
                <c:pt idx="7550">
                  <c:v>545.02</c:v>
                </c:pt>
                <c:pt idx="7551">
                  <c:v>545.02</c:v>
                </c:pt>
                <c:pt idx="7552">
                  <c:v>528.99</c:v>
                </c:pt>
                <c:pt idx="7553">
                  <c:v>545.02</c:v>
                </c:pt>
                <c:pt idx="7554">
                  <c:v>545.02</c:v>
                </c:pt>
                <c:pt idx="7555">
                  <c:v>545.02</c:v>
                </c:pt>
                <c:pt idx="7556">
                  <c:v>545.02</c:v>
                </c:pt>
                <c:pt idx="7557">
                  <c:v>528.99</c:v>
                </c:pt>
                <c:pt idx="7558">
                  <c:v>545.02</c:v>
                </c:pt>
                <c:pt idx="7559">
                  <c:v>545.02</c:v>
                </c:pt>
                <c:pt idx="7560">
                  <c:v>545.02</c:v>
                </c:pt>
                <c:pt idx="7561">
                  <c:v>545.02</c:v>
                </c:pt>
                <c:pt idx="7562">
                  <c:v>545.02</c:v>
                </c:pt>
                <c:pt idx="7563">
                  <c:v>545.02</c:v>
                </c:pt>
                <c:pt idx="7564">
                  <c:v>545.02</c:v>
                </c:pt>
                <c:pt idx="7565">
                  <c:v>562.04999999999995</c:v>
                </c:pt>
                <c:pt idx="7566">
                  <c:v>545.02</c:v>
                </c:pt>
                <c:pt idx="7567">
                  <c:v>545.02</c:v>
                </c:pt>
                <c:pt idx="7568">
                  <c:v>545.02</c:v>
                </c:pt>
                <c:pt idx="7569">
                  <c:v>528.99</c:v>
                </c:pt>
                <c:pt idx="7570">
                  <c:v>545.02</c:v>
                </c:pt>
                <c:pt idx="7571">
                  <c:v>545.02</c:v>
                </c:pt>
                <c:pt idx="7572">
                  <c:v>545.02</c:v>
                </c:pt>
                <c:pt idx="7573">
                  <c:v>545.02</c:v>
                </c:pt>
                <c:pt idx="7574">
                  <c:v>545.02</c:v>
                </c:pt>
                <c:pt idx="7575">
                  <c:v>545.02</c:v>
                </c:pt>
                <c:pt idx="7576">
                  <c:v>545.02</c:v>
                </c:pt>
                <c:pt idx="7577">
                  <c:v>545.02</c:v>
                </c:pt>
                <c:pt idx="7578">
                  <c:v>545.02</c:v>
                </c:pt>
                <c:pt idx="7579">
                  <c:v>545.02</c:v>
                </c:pt>
                <c:pt idx="7580">
                  <c:v>528.99</c:v>
                </c:pt>
                <c:pt idx="7581">
                  <c:v>545.02</c:v>
                </c:pt>
                <c:pt idx="7582">
                  <c:v>545.02</c:v>
                </c:pt>
                <c:pt idx="7583">
                  <c:v>545.02</c:v>
                </c:pt>
                <c:pt idx="7584">
                  <c:v>545.02</c:v>
                </c:pt>
                <c:pt idx="7585">
                  <c:v>545.02</c:v>
                </c:pt>
                <c:pt idx="7586">
                  <c:v>545.02</c:v>
                </c:pt>
                <c:pt idx="7587">
                  <c:v>545.02</c:v>
                </c:pt>
                <c:pt idx="7588">
                  <c:v>545.02</c:v>
                </c:pt>
                <c:pt idx="7589">
                  <c:v>545.02</c:v>
                </c:pt>
                <c:pt idx="7590">
                  <c:v>545.02</c:v>
                </c:pt>
                <c:pt idx="7591">
                  <c:v>545.02</c:v>
                </c:pt>
                <c:pt idx="7592">
                  <c:v>545.02</c:v>
                </c:pt>
                <c:pt idx="7593">
                  <c:v>545.02</c:v>
                </c:pt>
                <c:pt idx="7594">
                  <c:v>545.02</c:v>
                </c:pt>
                <c:pt idx="7595">
                  <c:v>545.02</c:v>
                </c:pt>
                <c:pt idx="7596">
                  <c:v>545.02</c:v>
                </c:pt>
                <c:pt idx="7597">
                  <c:v>545.02</c:v>
                </c:pt>
                <c:pt idx="7598">
                  <c:v>545.02</c:v>
                </c:pt>
                <c:pt idx="7599">
                  <c:v>545.02</c:v>
                </c:pt>
                <c:pt idx="7600">
                  <c:v>545.02</c:v>
                </c:pt>
                <c:pt idx="7601">
                  <c:v>545.02</c:v>
                </c:pt>
                <c:pt idx="7602">
                  <c:v>545.02</c:v>
                </c:pt>
                <c:pt idx="7603">
                  <c:v>545.02</c:v>
                </c:pt>
                <c:pt idx="7604">
                  <c:v>562.04999999999995</c:v>
                </c:pt>
                <c:pt idx="7605">
                  <c:v>545.02</c:v>
                </c:pt>
                <c:pt idx="7606">
                  <c:v>545.02</c:v>
                </c:pt>
                <c:pt idx="7607">
                  <c:v>545.02</c:v>
                </c:pt>
                <c:pt idx="7608">
                  <c:v>545.02</c:v>
                </c:pt>
                <c:pt idx="7609">
                  <c:v>545.02</c:v>
                </c:pt>
                <c:pt idx="7610">
                  <c:v>562.04999999999995</c:v>
                </c:pt>
                <c:pt idx="7611">
                  <c:v>545.02</c:v>
                </c:pt>
                <c:pt idx="7612">
                  <c:v>545.02</c:v>
                </c:pt>
                <c:pt idx="7613">
                  <c:v>545.02</c:v>
                </c:pt>
                <c:pt idx="7614">
                  <c:v>545.02</c:v>
                </c:pt>
                <c:pt idx="7615">
                  <c:v>545.02</c:v>
                </c:pt>
                <c:pt idx="7616">
                  <c:v>545.02</c:v>
                </c:pt>
                <c:pt idx="7617">
                  <c:v>545.02</c:v>
                </c:pt>
                <c:pt idx="7618">
                  <c:v>545.02</c:v>
                </c:pt>
                <c:pt idx="7619">
                  <c:v>545.02</c:v>
                </c:pt>
                <c:pt idx="7620">
                  <c:v>545.02</c:v>
                </c:pt>
                <c:pt idx="7621">
                  <c:v>545.02</c:v>
                </c:pt>
                <c:pt idx="7622">
                  <c:v>545.02</c:v>
                </c:pt>
                <c:pt idx="7623">
                  <c:v>562.04999999999995</c:v>
                </c:pt>
                <c:pt idx="7624">
                  <c:v>528.99</c:v>
                </c:pt>
                <c:pt idx="7625">
                  <c:v>562.04999999999995</c:v>
                </c:pt>
                <c:pt idx="7626">
                  <c:v>528.99</c:v>
                </c:pt>
                <c:pt idx="7627">
                  <c:v>562.04999999999995</c:v>
                </c:pt>
                <c:pt idx="7628">
                  <c:v>545.02</c:v>
                </c:pt>
                <c:pt idx="7629">
                  <c:v>545.02</c:v>
                </c:pt>
                <c:pt idx="7630">
                  <c:v>528.99</c:v>
                </c:pt>
                <c:pt idx="7631">
                  <c:v>562.04999999999995</c:v>
                </c:pt>
                <c:pt idx="7632">
                  <c:v>545.02</c:v>
                </c:pt>
                <c:pt idx="7633">
                  <c:v>545.02</c:v>
                </c:pt>
                <c:pt idx="7634">
                  <c:v>545.02</c:v>
                </c:pt>
                <c:pt idx="7635">
                  <c:v>545.02</c:v>
                </c:pt>
                <c:pt idx="7636">
                  <c:v>545.02</c:v>
                </c:pt>
                <c:pt idx="7637">
                  <c:v>545.02</c:v>
                </c:pt>
                <c:pt idx="7638">
                  <c:v>545.02</c:v>
                </c:pt>
                <c:pt idx="7639">
                  <c:v>545.02</c:v>
                </c:pt>
                <c:pt idx="7640">
                  <c:v>545.02</c:v>
                </c:pt>
                <c:pt idx="7641">
                  <c:v>545.02</c:v>
                </c:pt>
                <c:pt idx="7642">
                  <c:v>562.04999999999995</c:v>
                </c:pt>
                <c:pt idx="7643">
                  <c:v>528.99</c:v>
                </c:pt>
                <c:pt idx="7644">
                  <c:v>562.04999999999995</c:v>
                </c:pt>
                <c:pt idx="7645">
                  <c:v>545.02</c:v>
                </c:pt>
                <c:pt idx="7646">
                  <c:v>545.02</c:v>
                </c:pt>
                <c:pt idx="7647">
                  <c:v>545.02</c:v>
                </c:pt>
                <c:pt idx="7648">
                  <c:v>545.02</c:v>
                </c:pt>
                <c:pt idx="7649">
                  <c:v>545.02</c:v>
                </c:pt>
                <c:pt idx="7650">
                  <c:v>562.04999999999995</c:v>
                </c:pt>
                <c:pt idx="7651">
                  <c:v>545.02</c:v>
                </c:pt>
                <c:pt idx="7652">
                  <c:v>545.02</c:v>
                </c:pt>
                <c:pt idx="7653">
                  <c:v>545.02</c:v>
                </c:pt>
                <c:pt idx="7654">
                  <c:v>562.04999999999995</c:v>
                </c:pt>
                <c:pt idx="7655">
                  <c:v>545.02</c:v>
                </c:pt>
                <c:pt idx="7656">
                  <c:v>545.02</c:v>
                </c:pt>
                <c:pt idx="7657">
                  <c:v>545.02</c:v>
                </c:pt>
                <c:pt idx="7658">
                  <c:v>545.02</c:v>
                </c:pt>
                <c:pt idx="7659">
                  <c:v>545.02</c:v>
                </c:pt>
                <c:pt idx="7660">
                  <c:v>545.02</c:v>
                </c:pt>
                <c:pt idx="7661">
                  <c:v>562.04999999999995</c:v>
                </c:pt>
                <c:pt idx="7662">
                  <c:v>545.02</c:v>
                </c:pt>
                <c:pt idx="7663">
                  <c:v>545.02</c:v>
                </c:pt>
                <c:pt idx="7664">
                  <c:v>562.04999999999995</c:v>
                </c:pt>
                <c:pt idx="7665">
                  <c:v>545.02</c:v>
                </c:pt>
                <c:pt idx="7666">
                  <c:v>545.02</c:v>
                </c:pt>
                <c:pt idx="7667">
                  <c:v>545.02</c:v>
                </c:pt>
                <c:pt idx="7668">
                  <c:v>545.02</c:v>
                </c:pt>
                <c:pt idx="7669">
                  <c:v>545.02</c:v>
                </c:pt>
                <c:pt idx="7670">
                  <c:v>545.02</c:v>
                </c:pt>
                <c:pt idx="7671">
                  <c:v>545.02</c:v>
                </c:pt>
                <c:pt idx="7672">
                  <c:v>545.02</c:v>
                </c:pt>
                <c:pt idx="7673">
                  <c:v>562.04999999999995</c:v>
                </c:pt>
                <c:pt idx="7674">
                  <c:v>545.02</c:v>
                </c:pt>
                <c:pt idx="7675">
                  <c:v>545.02</c:v>
                </c:pt>
                <c:pt idx="7676">
                  <c:v>545.02</c:v>
                </c:pt>
                <c:pt idx="7677">
                  <c:v>545.02</c:v>
                </c:pt>
                <c:pt idx="7678">
                  <c:v>545.02</c:v>
                </c:pt>
                <c:pt idx="7679">
                  <c:v>562.04999999999995</c:v>
                </c:pt>
                <c:pt idx="7680">
                  <c:v>528.99</c:v>
                </c:pt>
                <c:pt idx="7681">
                  <c:v>562.04999999999995</c:v>
                </c:pt>
                <c:pt idx="7682">
                  <c:v>545.02</c:v>
                </c:pt>
                <c:pt idx="7683">
                  <c:v>545.02</c:v>
                </c:pt>
                <c:pt idx="7684">
                  <c:v>545.02</c:v>
                </c:pt>
                <c:pt idx="7685">
                  <c:v>545.02</c:v>
                </c:pt>
                <c:pt idx="7686">
                  <c:v>545.02</c:v>
                </c:pt>
                <c:pt idx="7687">
                  <c:v>545.02</c:v>
                </c:pt>
                <c:pt idx="7688">
                  <c:v>562.04999999999995</c:v>
                </c:pt>
                <c:pt idx="7689">
                  <c:v>545.02</c:v>
                </c:pt>
                <c:pt idx="7690">
                  <c:v>545.02</c:v>
                </c:pt>
                <c:pt idx="7691">
                  <c:v>545.02</c:v>
                </c:pt>
                <c:pt idx="7692">
                  <c:v>545.02</c:v>
                </c:pt>
                <c:pt idx="7693">
                  <c:v>545.02</c:v>
                </c:pt>
                <c:pt idx="7694">
                  <c:v>528.99</c:v>
                </c:pt>
                <c:pt idx="7695">
                  <c:v>562.04999999999995</c:v>
                </c:pt>
                <c:pt idx="7696">
                  <c:v>528.99</c:v>
                </c:pt>
                <c:pt idx="7697">
                  <c:v>562.04999999999995</c:v>
                </c:pt>
                <c:pt idx="7698">
                  <c:v>11.24</c:v>
                </c:pt>
                <c:pt idx="7699">
                  <c:v>2.5</c:v>
                </c:pt>
                <c:pt idx="7700">
                  <c:v>2.25</c:v>
                </c:pt>
                <c:pt idx="7701">
                  <c:v>5.96</c:v>
                </c:pt>
                <c:pt idx="7702">
                  <c:v>179.86</c:v>
                </c:pt>
                <c:pt idx="7703">
                  <c:v>233.58</c:v>
                </c:pt>
                <c:pt idx="7704">
                  <c:v>236.65</c:v>
                </c:pt>
                <c:pt idx="7705">
                  <c:v>236.65</c:v>
                </c:pt>
                <c:pt idx="7706">
                  <c:v>243.05</c:v>
                </c:pt>
                <c:pt idx="7707">
                  <c:v>246.38</c:v>
                </c:pt>
                <c:pt idx="7708">
                  <c:v>243.05</c:v>
                </c:pt>
                <c:pt idx="7709">
                  <c:v>239.81</c:v>
                </c:pt>
                <c:pt idx="7710">
                  <c:v>239.81</c:v>
                </c:pt>
                <c:pt idx="7711">
                  <c:v>239.81</c:v>
                </c:pt>
                <c:pt idx="7712">
                  <c:v>233.58</c:v>
                </c:pt>
                <c:pt idx="7713">
                  <c:v>236.65</c:v>
                </c:pt>
                <c:pt idx="7714">
                  <c:v>239.81</c:v>
                </c:pt>
                <c:pt idx="7715">
                  <c:v>243.05</c:v>
                </c:pt>
                <c:pt idx="7716">
                  <c:v>236.65</c:v>
                </c:pt>
                <c:pt idx="7717">
                  <c:v>233.58</c:v>
                </c:pt>
                <c:pt idx="7718">
                  <c:v>239.81</c:v>
                </c:pt>
                <c:pt idx="7719">
                  <c:v>243.05</c:v>
                </c:pt>
                <c:pt idx="7720">
                  <c:v>233.58</c:v>
                </c:pt>
                <c:pt idx="7721">
                  <c:v>236.65</c:v>
                </c:pt>
                <c:pt idx="7722">
                  <c:v>233.58</c:v>
                </c:pt>
                <c:pt idx="7723">
                  <c:v>227.67</c:v>
                </c:pt>
                <c:pt idx="7724">
                  <c:v>230.58</c:v>
                </c:pt>
                <c:pt idx="7725">
                  <c:v>230.58</c:v>
                </c:pt>
                <c:pt idx="7726">
                  <c:v>227.67</c:v>
                </c:pt>
                <c:pt idx="7727">
                  <c:v>219.34</c:v>
                </c:pt>
                <c:pt idx="7728">
                  <c:v>227.67</c:v>
                </c:pt>
                <c:pt idx="7729">
                  <c:v>227.67</c:v>
                </c:pt>
                <c:pt idx="7730">
                  <c:v>224.82</c:v>
                </c:pt>
                <c:pt idx="7731">
                  <c:v>222.04</c:v>
                </c:pt>
                <c:pt idx="7732">
                  <c:v>224.82</c:v>
                </c:pt>
                <c:pt idx="7733">
                  <c:v>224.82</c:v>
                </c:pt>
                <c:pt idx="7734">
                  <c:v>219.34</c:v>
                </c:pt>
                <c:pt idx="7735">
                  <c:v>219.34</c:v>
                </c:pt>
                <c:pt idx="7736">
                  <c:v>214.11</c:v>
                </c:pt>
                <c:pt idx="7737">
                  <c:v>211.6</c:v>
                </c:pt>
                <c:pt idx="7738">
                  <c:v>216.69</c:v>
                </c:pt>
                <c:pt idx="7739">
                  <c:v>219.34</c:v>
                </c:pt>
                <c:pt idx="7740">
                  <c:v>211.6</c:v>
                </c:pt>
                <c:pt idx="7741">
                  <c:v>209.14</c:v>
                </c:pt>
                <c:pt idx="7742">
                  <c:v>209.14</c:v>
                </c:pt>
                <c:pt idx="7743">
                  <c:v>209.14</c:v>
                </c:pt>
                <c:pt idx="7744">
                  <c:v>206.73</c:v>
                </c:pt>
                <c:pt idx="7745">
                  <c:v>204.38</c:v>
                </c:pt>
                <c:pt idx="7746">
                  <c:v>204.38</c:v>
                </c:pt>
                <c:pt idx="7747">
                  <c:v>202.09</c:v>
                </c:pt>
                <c:pt idx="7748">
                  <c:v>195.5</c:v>
                </c:pt>
                <c:pt idx="7749">
                  <c:v>195.5</c:v>
                </c:pt>
                <c:pt idx="7750">
                  <c:v>191.34</c:v>
                </c:pt>
                <c:pt idx="7751">
                  <c:v>187.35</c:v>
                </c:pt>
                <c:pt idx="7752">
                  <c:v>179.86</c:v>
                </c:pt>
                <c:pt idx="7753">
                  <c:v>181.67</c:v>
                </c:pt>
                <c:pt idx="7754">
                  <c:v>176.33</c:v>
                </c:pt>
                <c:pt idx="7755">
                  <c:v>178.08</c:v>
                </c:pt>
                <c:pt idx="7756">
                  <c:v>176.33</c:v>
                </c:pt>
                <c:pt idx="7757">
                  <c:v>171.29</c:v>
                </c:pt>
                <c:pt idx="7758">
                  <c:v>163.51</c:v>
                </c:pt>
                <c:pt idx="7759">
                  <c:v>166.53</c:v>
                </c:pt>
                <c:pt idx="7760">
                  <c:v>162.03</c:v>
                </c:pt>
                <c:pt idx="7761">
                  <c:v>156.4</c:v>
                </c:pt>
                <c:pt idx="7762">
                  <c:v>155.05000000000001</c:v>
                </c:pt>
                <c:pt idx="7763">
                  <c:v>152.41999999999999</c:v>
                </c:pt>
                <c:pt idx="7764">
                  <c:v>152.41999999999999</c:v>
                </c:pt>
                <c:pt idx="7765">
                  <c:v>149.88</c:v>
                </c:pt>
                <c:pt idx="7766">
                  <c:v>148.63999999999999</c:v>
                </c:pt>
                <c:pt idx="7767">
                  <c:v>142.74</c:v>
                </c:pt>
                <c:pt idx="7768">
                  <c:v>139.41999999999999</c:v>
                </c:pt>
                <c:pt idx="7769">
                  <c:v>138.35</c:v>
                </c:pt>
                <c:pt idx="7770">
                  <c:v>135.22999999999999</c:v>
                </c:pt>
                <c:pt idx="7771">
                  <c:v>137.29</c:v>
                </c:pt>
                <c:pt idx="7772">
                  <c:v>135.22999999999999</c:v>
                </c:pt>
                <c:pt idx="7773">
                  <c:v>132.25</c:v>
                </c:pt>
                <c:pt idx="7774">
                  <c:v>128.47</c:v>
                </c:pt>
                <c:pt idx="7775">
                  <c:v>131.28</c:v>
                </c:pt>
                <c:pt idx="7776">
                  <c:v>126.66</c:v>
                </c:pt>
                <c:pt idx="7777">
                  <c:v>125.77</c:v>
                </c:pt>
                <c:pt idx="7778">
                  <c:v>123.19</c:v>
                </c:pt>
                <c:pt idx="7779">
                  <c:v>121.52</c:v>
                </c:pt>
                <c:pt idx="7780">
                  <c:v>125.77</c:v>
                </c:pt>
                <c:pt idx="7781">
                  <c:v>120.71</c:v>
                </c:pt>
                <c:pt idx="7782">
                  <c:v>117.55</c:v>
                </c:pt>
                <c:pt idx="7783">
                  <c:v>118.33</c:v>
                </c:pt>
                <c:pt idx="7784">
                  <c:v>116.79</c:v>
                </c:pt>
                <c:pt idx="7785">
                  <c:v>114.56</c:v>
                </c:pt>
                <c:pt idx="7786">
                  <c:v>110.34</c:v>
                </c:pt>
                <c:pt idx="7787">
                  <c:v>101.04</c:v>
                </c:pt>
                <c:pt idx="7788">
                  <c:v>102.77</c:v>
                </c:pt>
                <c:pt idx="7789">
                  <c:v>100.48</c:v>
                </c:pt>
                <c:pt idx="7790">
                  <c:v>97.22</c:v>
                </c:pt>
                <c:pt idx="7791">
                  <c:v>95.16</c:v>
                </c:pt>
                <c:pt idx="7792">
                  <c:v>96.18</c:v>
                </c:pt>
                <c:pt idx="7793">
                  <c:v>91.76</c:v>
                </c:pt>
                <c:pt idx="7794">
                  <c:v>88.6</c:v>
                </c:pt>
                <c:pt idx="7795">
                  <c:v>86.06</c:v>
                </c:pt>
                <c:pt idx="7796">
                  <c:v>91.76</c:v>
                </c:pt>
                <c:pt idx="7797">
                  <c:v>81.75</c:v>
                </c:pt>
                <c:pt idx="7798">
                  <c:v>85.24</c:v>
                </c:pt>
                <c:pt idx="7799">
                  <c:v>78.2</c:v>
                </c:pt>
                <c:pt idx="7800">
                  <c:v>77.86</c:v>
                </c:pt>
                <c:pt idx="7801">
                  <c:v>82.13</c:v>
                </c:pt>
                <c:pt idx="7802">
                  <c:v>75.25</c:v>
                </c:pt>
                <c:pt idx="7803">
                  <c:v>74.94</c:v>
                </c:pt>
                <c:pt idx="7804">
                  <c:v>72.52</c:v>
                </c:pt>
                <c:pt idx="7805">
                  <c:v>67.62</c:v>
                </c:pt>
                <c:pt idx="7806">
                  <c:v>71.09</c:v>
                </c:pt>
                <c:pt idx="7807">
                  <c:v>67.62</c:v>
                </c:pt>
                <c:pt idx="7808">
                  <c:v>62.89</c:v>
                </c:pt>
                <c:pt idx="7809">
                  <c:v>61.59</c:v>
                </c:pt>
                <c:pt idx="7810">
                  <c:v>56.21</c:v>
                </c:pt>
                <c:pt idx="7811">
                  <c:v>54.01</c:v>
                </c:pt>
                <c:pt idx="7812">
                  <c:v>47.21</c:v>
                </c:pt>
                <c:pt idx="7813">
                  <c:v>46.47</c:v>
                </c:pt>
                <c:pt idx="7814">
                  <c:v>44.85</c:v>
                </c:pt>
                <c:pt idx="7815">
                  <c:v>46</c:v>
                </c:pt>
                <c:pt idx="7816">
                  <c:v>41.92</c:v>
                </c:pt>
                <c:pt idx="7817">
                  <c:v>42.12</c:v>
                </c:pt>
                <c:pt idx="7818">
                  <c:v>37.86</c:v>
                </c:pt>
                <c:pt idx="7819">
                  <c:v>36.630000000000003</c:v>
                </c:pt>
                <c:pt idx="7820">
                  <c:v>37.31</c:v>
                </c:pt>
                <c:pt idx="7821">
                  <c:v>37.78</c:v>
                </c:pt>
                <c:pt idx="7822">
                  <c:v>34.79</c:v>
                </c:pt>
                <c:pt idx="7823">
                  <c:v>32.700000000000003</c:v>
                </c:pt>
                <c:pt idx="7824">
                  <c:v>31.5</c:v>
                </c:pt>
                <c:pt idx="7825">
                  <c:v>30.13</c:v>
                </c:pt>
                <c:pt idx="7826">
                  <c:v>28.69</c:v>
                </c:pt>
                <c:pt idx="7827">
                  <c:v>27.01</c:v>
                </c:pt>
                <c:pt idx="7828">
                  <c:v>25.58</c:v>
                </c:pt>
                <c:pt idx="7829">
                  <c:v>22.26</c:v>
                </c:pt>
                <c:pt idx="7830">
                  <c:v>22.62</c:v>
                </c:pt>
                <c:pt idx="7831">
                  <c:v>21.49</c:v>
                </c:pt>
                <c:pt idx="7832">
                  <c:v>20.7</c:v>
                </c:pt>
                <c:pt idx="7833">
                  <c:v>20.37</c:v>
                </c:pt>
                <c:pt idx="7834">
                  <c:v>19.7</c:v>
                </c:pt>
                <c:pt idx="7835">
                  <c:v>20.32</c:v>
                </c:pt>
                <c:pt idx="7836">
                  <c:v>17.72</c:v>
                </c:pt>
                <c:pt idx="7837">
                  <c:v>16.309999999999999</c:v>
                </c:pt>
                <c:pt idx="7838">
                  <c:v>14.39</c:v>
                </c:pt>
                <c:pt idx="7839">
                  <c:v>14.48</c:v>
                </c:pt>
                <c:pt idx="7840">
                  <c:v>14.34</c:v>
                </c:pt>
                <c:pt idx="7841">
                  <c:v>14.58</c:v>
                </c:pt>
                <c:pt idx="7842">
                  <c:v>14.61</c:v>
                </c:pt>
                <c:pt idx="7843">
                  <c:v>12.85</c:v>
                </c:pt>
                <c:pt idx="7844">
                  <c:v>13.75</c:v>
                </c:pt>
                <c:pt idx="7845">
                  <c:v>268.44</c:v>
                </c:pt>
                <c:pt idx="7846">
                  <c:v>253.32</c:v>
                </c:pt>
                <c:pt idx="7847">
                  <c:v>253.32</c:v>
                </c:pt>
                <c:pt idx="7848">
                  <c:v>256.94</c:v>
                </c:pt>
                <c:pt idx="7849">
                  <c:v>256.94</c:v>
                </c:pt>
                <c:pt idx="7850">
                  <c:v>253.32</c:v>
                </c:pt>
                <c:pt idx="7851">
                  <c:v>249.8</c:v>
                </c:pt>
                <c:pt idx="7852">
                  <c:v>253.32</c:v>
                </c:pt>
                <c:pt idx="7853">
                  <c:v>249.8</c:v>
                </c:pt>
                <c:pt idx="7854">
                  <c:v>253.32</c:v>
                </c:pt>
                <c:pt idx="7855">
                  <c:v>253.32</c:v>
                </c:pt>
                <c:pt idx="7856">
                  <c:v>253.32</c:v>
                </c:pt>
                <c:pt idx="7857">
                  <c:v>253.32</c:v>
                </c:pt>
                <c:pt idx="7858">
                  <c:v>253.32</c:v>
                </c:pt>
                <c:pt idx="7859">
                  <c:v>253.32</c:v>
                </c:pt>
                <c:pt idx="7860">
                  <c:v>253.32</c:v>
                </c:pt>
                <c:pt idx="7861">
                  <c:v>249.8</c:v>
                </c:pt>
                <c:pt idx="7862">
                  <c:v>249.8</c:v>
                </c:pt>
                <c:pt idx="7863">
                  <c:v>253.32</c:v>
                </c:pt>
                <c:pt idx="7864">
                  <c:v>249.8</c:v>
                </c:pt>
                <c:pt idx="7865">
                  <c:v>256.94</c:v>
                </c:pt>
                <c:pt idx="7866">
                  <c:v>253.32</c:v>
                </c:pt>
                <c:pt idx="7867">
                  <c:v>253.32</c:v>
                </c:pt>
                <c:pt idx="7868">
                  <c:v>249.8</c:v>
                </c:pt>
                <c:pt idx="7869">
                  <c:v>253.32</c:v>
                </c:pt>
                <c:pt idx="7870">
                  <c:v>249.8</c:v>
                </c:pt>
                <c:pt idx="7871">
                  <c:v>249.8</c:v>
                </c:pt>
                <c:pt idx="7872">
                  <c:v>249.8</c:v>
                </c:pt>
                <c:pt idx="7873">
                  <c:v>249.8</c:v>
                </c:pt>
                <c:pt idx="7874">
                  <c:v>249.8</c:v>
                </c:pt>
                <c:pt idx="7875">
                  <c:v>239.81</c:v>
                </c:pt>
                <c:pt idx="7876">
                  <c:v>81.38</c:v>
                </c:pt>
                <c:pt idx="7877">
                  <c:v>5.38</c:v>
                </c:pt>
                <c:pt idx="7878">
                  <c:v>4.91</c:v>
                </c:pt>
                <c:pt idx="7879">
                  <c:v>4.3499999999999996</c:v>
                </c:pt>
                <c:pt idx="7880">
                  <c:v>4.16</c:v>
                </c:pt>
                <c:pt idx="7881">
                  <c:v>3.37</c:v>
                </c:pt>
                <c:pt idx="7882">
                  <c:v>3.55</c:v>
                </c:pt>
                <c:pt idx="7883">
                  <c:v>4.34</c:v>
                </c:pt>
                <c:pt idx="7884">
                  <c:v>230.58</c:v>
                </c:pt>
                <c:pt idx="7885">
                  <c:v>204.38</c:v>
                </c:pt>
                <c:pt idx="7886">
                  <c:v>219.34</c:v>
                </c:pt>
                <c:pt idx="7887">
                  <c:v>211.6</c:v>
                </c:pt>
                <c:pt idx="7888">
                  <c:v>206.73</c:v>
                </c:pt>
                <c:pt idx="7889">
                  <c:v>209.14</c:v>
                </c:pt>
                <c:pt idx="7890">
                  <c:v>206.73</c:v>
                </c:pt>
                <c:pt idx="7891">
                  <c:v>204.38</c:v>
                </c:pt>
                <c:pt idx="7892">
                  <c:v>202.09</c:v>
                </c:pt>
                <c:pt idx="7893">
                  <c:v>206.73</c:v>
                </c:pt>
                <c:pt idx="7894">
                  <c:v>206.73</c:v>
                </c:pt>
                <c:pt idx="7895">
                  <c:v>206.73</c:v>
                </c:pt>
                <c:pt idx="7896">
                  <c:v>204.38</c:v>
                </c:pt>
                <c:pt idx="7897">
                  <c:v>7.58</c:v>
                </c:pt>
                <c:pt idx="7898">
                  <c:v>27.71</c:v>
                </c:pt>
                <c:pt idx="7899">
                  <c:v>18.13</c:v>
                </c:pt>
                <c:pt idx="7900">
                  <c:v>13.65</c:v>
                </c:pt>
                <c:pt idx="7901">
                  <c:v>12.58</c:v>
                </c:pt>
                <c:pt idx="7902">
                  <c:v>12.26</c:v>
                </c:pt>
                <c:pt idx="7903">
                  <c:v>12.63</c:v>
                </c:pt>
                <c:pt idx="7904">
                  <c:v>12.46</c:v>
                </c:pt>
                <c:pt idx="7905">
                  <c:v>11.83</c:v>
                </c:pt>
                <c:pt idx="7906">
                  <c:v>11.95</c:v>
                </c:pt>
                <c:pt idx="7907">
                  <c:v>12.44</c:v>
                </c:pt>
                <c:pt idx="7908">
                  <c:v>11.69</c:v>
                </c:pt>
                <c:pt idx="7909">
                  <c:v>11.6</c:v>
                </c:pt>
                <c:pt idx="7910">
                  <c:v>11.4</c:v>
                </c:pt>
                <c:pt idx="7911">
                  <c:v>10.3</c:v>
                </c:pt>
                <c:pt idx="7912">
                  <c:v>9.3699999999999992</c:v>
                </c:pt>
                <c:pt idx="7913">
                  <c:v>9.82</c:v>
                </c:pt>
                <c:pt idx="7914">
                  <c:v>10.4</c:v>
                </c:pt>
                <c:pt idx="7915">
                  <c:v>9</c:v>
                </c:pt>
                <c:pt idx="7916">
                  <c:v>8.9700000000000006</c:v>
                </c:pt>
                <c:pt idx="7917">
                  <c:v>9.36</c:v>
                </c:pt>
                <c:pt idx="7918">
                  <c:v>8.69</c:v>
                </c:pt>
                <c:pt idx="7919">
                  <c:v>9.14</c:v>
                </c:pt>
                <c:pt idx="7920">
                  <c:v>8.7899999999999991</c:v>
                </c:pt>
                <c:pt idx="7921">
                  <c:v>8.7899999999999991</c:v>
                </c:pt>
                <c:pt idx="7922">
                  <c:v>6.56</c:v>
                </c:pt>
                <c:pt idx="7923">
                  <c:v>7.54</c:v>
                </c:pt>
                <c:pt idx="7924">
                  <c:v>7.53</c:v>
                </c:pt>
                <c:pt idx="7925">
                  <c:v>7.56</c:v>
                </c:pt>
                <c:pt idx="7926">
                  <c:v>7.46</c:v>
                </c:pt>
                <c:pt idx="7927">
                  <c:v>8.52</c:v>
                </c:pt>
                <c:pt idx="7928">
                  <c:v>7.25</c:v>
                </c:pt>
                <c:pt idx="7929">
                  <c:v>7.45</c:v>
                </c:pt>
                <c:pt idx="7930">
                  <c:v>8.02</c:v>
                </c:pt>
                <c:pt idx="7931">
                  <c:v>8.08</c:v>
                </c:pt>
                <c:pt idx="7932">
                  <c:v>7.71</c:v>
                </c:pt>
                <c:pt idx="7933">
                  <c:v>8.0299999999999994</c:v>
                </c:pt>
                <c:pt idx="7934">
                  <c:v>8.1</c:v>
                </c:pt>
                <c:pt idx="7935">
                  <c:v>10.3</c:v>
                </c:pt>
                <c:pt idx="7936">
                  <c:v>147.41999999999999</c:v>
                </c:pt>
                <c:pt idx="7937">
                  <c:v>146.22</c:v>
                </c:pt>
                <c:pt idx="7938">
                  <c:v>6.19</c:v>
                </c:pt>
                <c:pt idx="7939">
                  <c:v>6.1</c:v>
                </c:pt>
                <c:pt idx="7940">
                  <c:v>6</c:v>
                </c:pt>
                <c:pt idx="7941">
                  <c:v>5.53</c:v>
                </c:pt>
                <c:pt idx="7942">
                  <c:v>6.15</c:v>
                </c:pt>
                <c:pt idx="7943">
                  <c:v>193.39</c:v>
                </c:pt>
                <c:pt idx="7944">
                  <c:v>163.51</c:v>
                </c:pt>
                <c:pt idx="7945">
                  <c:v>168.09</c:v>
                </c:pt>
                <c:pt idx="7946">
                  <c:v>169.68</c:v>
                </c:pt>
                <c:pt idx="7947">
                  <c:v>166.53</c:v>
                </c:pt>
                <c:pt idx="7948">
                  <c:v>166.53</c:v>
                </c:pt>
                <c:pt idx="7949">
                  <c:v>165.01</c:v>
                </c:pt>
                <c:pt idx="7950">
                  <c:v>165.01</c:v>
                </c:pt>
                <c:pt idx="7951">
                  <c:v>166.53</c:v>
                </c:pt>
                <c:pt idx="7952">
                  <c:v>162.03</c:v>
                </c:pt>
                <c:pt idx="7953">
                  <c:v>156.4</c:v>
                </c:pt>
                <c:pt idx="7954">
                  <c:v>163.51</c:v>
                </c:pt>
                <c:pt idx="7955">
                  <c:v>160.59</c:v>
                </c:pt>
                <c:pt idx="7956">
                  <c:v>162.03</c:v>
                </c:pt>
                <c:pt idx="7957">
                  <c:v>169.68</c:v>
                </c:pt>
                <c:pt idx="7958">
                  <c:v>157.77000000000001</c:v>
                </c:pt>
                <c:pt idx="7959">
                  <c:v>162.03</c:v>
                </c:pt>
                <c:pt idx="7960">
                  <c:v>155.05000000000001</c:v>
                </c:pt>
                <c:pt idx="7961">
                  <c:v>152.41999999999999</c:v>
                </c:pt>
                <c:pt idx="7962">
                  <c:v>160.59</c:v>
                </c:pt>
                <c:pt idx="7963">
                  <c:v>152.41999999999999</c:v>
                </c:pt>
                <c:pt idx="7964">
                  <c:v>159.16</c:v>
                </c:pt>
                <c:pt idx="7965">
                  <c:v>160.59</c:v>
                </c:pt>
                <c:pt idx="7966">
                  <c:v>157.77000000000001</c:v>
                </c:pt>
                <c:pt idx="7967">
                  <c:v>160.59</c:v>
                </c:pt>
                <c:pt idx="7968">
                  <c:v>156.4</c:v>
                </c:pt>
                <c:pt idx="7969">
                  <c:v>157.77000000000001</c:v>
                </c:pt>
                <c:pt idx="7970">
                  <c:v>159.16</c:v>
                </c:pt>
                <c:pt idx="7971">
                  <c:v>159.16</c:v>
                </c:pt>
                <c:pt idx="7972">
                  <c:v>165.01</c:v>
                </c:pt>
                <c:pt idx="7973">
                  <c:v>159.16</c:v>
                </c:pt>
                <c:pt idx="7974">
                  <c:v>157.77000000000001</c:v>
                </c:pt>
                <c:pt idx="7975">
                  <c:v>155.05000000000001</c:v>
                </c:pt>
                <c:pt idx="7976">
                  <c:v>4.79</c:v>
                </c:pt>
                <c:pt idx="7977">
                  <c:v>4.22</c:v>
                </c:pt>
                <c:pt idx="7978">
                  <c:v>4.28</c:v>
                </c:pt>
                <c:pt idx="7979">
                  <c:v>4.28</c:v>
                </c:pt>
                <c:pt idx="7980">
                  <c:v>4.25</c:v>
                </c:pt>
                <c:pt idx="7981">
                  <c:v>4.07</c:v>
                </c:pt>
                <c:pt idx="7982">
                  <c:v>4.2699999999999996</c:v>
                </c:pt>
                <c:pt idx="7983">
                  <c:v>4.2</c:v>
                </c:pt>
                <c:pt idx="7984">
                  <c:v>3.6</c:v>
                </c:pt>
                <c:pt idx="7985">
                  <c:v>5</c:v>
                </c:pt>
                <c:pt idx="7986">
                  <c:v>4.28</c:v>
                </c:pt>
                <c:pt idx="7987">
                  <c:v>4.17</c:v>
                </c:pt>
                <c:pt idx="7988">
                  <c:v>4.1900000000000004</c:v>
                </c:pt>
                <c:pt idx="7989">
                  <c:v>3.99</c:v>
                </c:pt>
                <c:pt idx="7990">
                  <c:v>3.76</c:v>
                </c:pt>
                <c:pt idx="7991">
                  <c:v>4.2</c:v>
                </c:pt>
                <c:pt idx="7992">
                  <c:v>4.09</c:v>
                </c:pt>
                <c:pt idx="7993">
                  <c:v>8.58</c:v>
                </c:pt>
                <c:pt idx="7994">
                  <c:v>23.36</c:v>
                </c:pt>
                <c:pt idx="7995">
                  <c:v>8.68</c:v>
                </c:pt>
                <c:pt idx="7996">
                  <c:v>8.0299999999999994</c:v>
                </c:pt>
                <c:pt idx="7997">
                  <c:v>39.44</c:v>
                </c:pt>
                <c:pt idx="7998">
                  <c:v>14.31</c:v>
                </c:pt>
                <c:pt idx="7999">
                  <c:v>9.31</c:v>
                </c:pt>
                <c:pt idx="8000">
                  <c:v>449.64</c:v>
                </c:pt>
                <c:pt idx="8001">
                  <c:v>528.99</c:v>
                </c:pt>
                <c:pt idx="8002">
                  <c:v>528.99</c:v>
                </c:pt>
                <c:pt idx="8003">
                  <c:v>513.87</c:v>
                </c:pt>
                <c:pt idx="8004">
                  <c:v>528.99</c:v>
                </c:pt>
                <c:pt idx="8005">
                  <c:v>513.87</c:v>
                </c:pt>
                <c:pt idx="8006">
                  <c:v>528.99</c:v>
                </c:pt>
                <c:pt idx="8007">
                  <c:v>513.87</c:v>
                </c:pt>
                <c:pt idx="8008">
                  <c:v>528.99</c:v>
                </c:pt>
                <c:pt idx="8009">
                  <c:v>545.02</c:v>
                </c:pt>
                <c:pt idx="8010">
                  <c:v>528.99</c:v>
                </c:pt>
                <c:pt idx="8011">
                  <c:v>513.87</c:v>
                </c:pt>
                <c:pt idx="8012">
                  <c:v>438.67</c:v>
                </c:pt>
                <c:pt idx="8013">
                  <c:v>131.28</c:v>
                </c:pt>
                <c:pt idx="8014">
                  <c:v>367.05</c:v>
                </c:pt>
                <c:pt idx="8015">
                  <c:v>33.25</c:v>
                </c:pt>
                <c:pt idx="8016">
                  <c:v>211.6</c:v>
                </c:pt>
                <c:pt idx="8017">
                  <c:v>214.11</c:v>
                </c:pt>
                <c:pt idx="8018">
                  <c:v>206.73</c:v>
                </c:pt>
                <c:pt idx="8019">
                  <c:v>209.14</c:v>
                </c:pt>
                <c:pt idx="8020">
                  <c:v>199.84</c:v>
                </c:pt>
                <c:pt idx="8021">
                  <c:v>199.84</c:v>
                </c:pt>
                <c:pt idx="8022">
                  <c:v>202.09</c:v>
                </c:pt>
                <c:pt idx="8023">
                  <c:v>199.84</c:v>
                </c:pt>
                <c:pt idx="8024">
                  <c:v>199.84</c:v>
                </c:pt>
                <c:pt idx="8025">
                  <c:v>199.84</c:v>
                </c:pt>
                <c:pt idx="8026">
                  <c:v>195.5</c:v>
                </c:pt>
                <c:pt idx="8027">
                  <c:v>193.39</c:v>
                </c:pt>
                <c:pt idx="8028">
                  <c:v>197.64</c:v>
                </c:pt>
                <c:pt idx="8029">
                  <c:v>204.38</c:v>
                </c:pt>
                <c:pt idx="8030">
                  <c:v>204.38</c:v>
                </c:pt>
                <c:pt idx="8031">
                  <c:v>211.6</c:v>
                </c:pt>
                <c:pt idx="8032">
                  <c:v>211.6</c:v>
                </c:pt>
                <c:pt idx="8033">
                  <c:v>204.38</c:v>
                </c:pt>
                <c:pt idx="8034">
                  <c:v>199.84</c:v>
                </c:pt>
                <c:pt idx="8035">
                  <c:v>209.14</c:v>
                </c:pt>
                <c:pt idx="8036">
                  <c:v>206.73</c:v>
                </c:pt>
                <c:pt idx="8037">
                  <c:v>202.09</c:v>
                </c:pt>
                <c:pt idx="8038">
                  <c:v>216.69</c:v>
                </c:pt>
                <c:pt idx="8039">
                  <c:v>58.39</c:v>
                </c:pt>
                <c:pt idx="8040">
                  <c:v>209.14</c:v>
                </c:pt>
                <c:pt idx="8041">
                  <c:v>2.84</c:v>
                </c:pt>
                <c:pt idx="8042">
                  <c:v>2.87</c:v>
                </c:pt>
                <c:pt idx="8043">
                  <c:v>3</c:v>
                </c:pt>
                <c:pt idx="8044">
                  <c:v>2.81</c:v>
                </c:pt>
                <c:pt idx="8045">
                  <c:v>3</c:v>
                </c:pt>
                <c:pt idx="8046">
                  <c:v>2.67</c:v>
                </c:pt>
                <c:pt idx="8047">
                  <c:v>2.97</c:v>
                </c:pt>
                <c:pt idx="8048">
                  <c:v>2.73</c:v>
                </c:pt>
                <c:pt idx="8049">
                  <c:v>2.73</c:v>
                </c:pt>
                <c:pt idx="8050">
                  <c:v>2.65</c:v>
                </c:pt>
                <c:pt idx="8051">
                  <c:v>2.9</c:v>
                </c:pt>
                <c:pt idx="8052">
                  <c:v>3.1</c:v>
                </c:pt>
                <c:pt idx="8053">
                  <c:v>2.4300000000000002</c:v>
                </c:pt>
                <c:pt idx="8054">
                  <c:v>2.31</c:v>
                </c:pt>
                <c:pt idx="8055">
                  <c:v>2.37</c:v>
                </c:pt>
                <c:pt idx="8056">
                  <c:v>2.58</c:v>
                </c:pt>
                <c:pt idx="8057">
                  <c:v>2.63</c:v>
                </c:pt>
                <c:pt idx="8058">
                  <c:v>2.61</c:v>
                </c:pt>
                <c:pt idx="8059">
                  <c:v>2.46</c:v>
                </c:pt>
                <c:pt idx="8060">
                  <c:v>2.4700000000000002</c:v>
                </c:pt>
                <c:pt idx="8061">
                  <c:v>2.4700000000000002</c:v>
                </c:pt>
                <c:pt idx="8062">
                  <c:v>2.58</c:v>
                </c:pt>
                <c:pt idx="8063">
                  <c:v>3.06</c:v>
                </c:pt>
                <c:pt idx="8064">
                  <c:v>20.12</c:v>
                </c:pt>
                <c:pt idx="8065">
                  <c:v>30.74</c:v>
                </c:pt>
                <c:pt idx="8066">
                  <c:v>34.26</c:v>
                </c:pt>
                <c:pt idx="8067">
                  <c:v>37.630000000000003</c:v>
                </c:pt>
                <c:pt idx="8068">
                  <c:v>34.72</c:v>
                </c:pt>
                <c:pt idx="8069">
                  <c:v>36.33</c:v>
                </c:pt>
                <c:pt idx="8070">
                  <c:v>32.64</c:v>
                </c:pt>
                <c:pt idx="8071">
                  <c:v>33.18</c:v>
                </c:pt>
                <c:pt idx="8072">
                  <c:v>36.26</c:v>
                </c:pt>
                <c:pt idx="8073">
                  <c:v>34.32</c:v>
                </c:pt>
                <c:pt idx="8074">
                  <c:v>34.92</c:v>
                </c:pt>
                <c:pt idx="8075">
                  <c:v>30.38</c:v>
                </c:pt>
                <c:pt idx="8076">
                  <c:v>32.47</c:v>
                </c:pt>
                <c:pt idx="8077">
                  <c:v>32.29</c:v>
                </c:pt>
                <c:pt idx="8078">
                  <c:v>30.59</c:v>
                </c:pt>
                <c:pt idx="8079">
                  <c:v>30.48</c:v>
                </c:pt>
                <c:pt idx="8080">
                  <c:v>29.93</c:v>
                </c:pt>
                <c:pt idx="8081">
                  <c:v>30.18</c:v>
                </c:pt>
                <c:pt idx="8082">
                  <c:v>28.73</c:v>
                </c:pt>
                <c:pt idx="8083">
                  <c:v>26.92</c:v>
                </c:pt>
                <c:pt idx="8084">
                  <c:v>28.46</c:v>
                </c:pt>
                <c:pt idx="8085">
                  <c:v>28.28</c:v>
                </c:pt>
                <c:pt idx="8086">
                  <c:v>27.25</c:v>
                </c:pt>
                <c:pt idx="8087">
                  <c:v>25.19</c:v>
                </c:pt>
                <c:pt idx="8088">
                  <c:v>23.95</c:v>
                </c:pt>
                <c:pt idx="8089">
                  <c:v>25.4</c:v>
                </c:pt>
                <c:pt idx="8090">
                  <c:v>24.27</c:v>
                </c:pt>
                <c:pt idx="8091">
                  <c:v>23.76</c:v>
                </c:pt>
                <c:pt idx="8092">
                  <c:v>22.4</c:v>
                </c:pt>
                <c:pt idx="8093">
                  <c:v>21.34</c:v>
                </c:pt>
                <c:pt idx="8094">
                  <c:v>20.86</c:v>
                </c:pt>
                <c:pt idx="8095">
                  <c:v>20.72</c:v>
                </c:pt>
                <c:pt idx="8096">
                  <c:v>20.65</c:v>
                </c:pt>
                <c:pt idx="8097">
                  <c:v>18.600000000000001</c:v>
                </c:pt>
                <c:pt idx="8098">
                  <c:v>19.96</c:v>
                </c:pt>
                <c:pt idx="8099">
                  <c:v>18.239999999999998</c:v>
                </c:pt>
                <c:pt idx="8100">
                  <c:v>18.62</c:v>
                </c:pt>
                <c:pt idx="8101">
                  <c:v>18.79</c:v>
                </c:pt>
                <c:pt idx="8102">
                  <c:v>19.399999999999999</c:v>
                </c:pt>
                <c:pt idx="8103">
                  <c:v>18.95</c:v>
                </c:pt>
                <c:pt idx="8104">
                  <c:v>18.5</c:v>
                </c:pt>
                <c:pt idx="8105">
                  <c:v>17.600000000000001</c:v>
                </c:pt>
                <c:pt idx="8106">
                  <c:v>17.02</c:v>
                </c:pt>
                <c:pt idx="8107">
                  <c:v>17.63</c:v>
                </c:pt>
                <c:pt idx="8108">
                  <c:v>16.73</c:v>
                </c:pt>
                <c:pt idx="8109">
                  <c:v>18.77</c:v>
                </c:pt>
                <c:pt idx="8110">
                  <c:v>17.28</c:v>
                </c:pt>
                <c:pt idx="8111">
                  <c:v>16.22</c:v>
                </c:pt>
                <c:pt idx="8112">
                  <c:v>17.79</c:v>
                </c:pt>
                <c:pt idx="8113">
                  <c:v>16.37</c:v>
                </c:pt>
                <c:pt idx="8114">
                  <c:v>19.510000000000002</c:v>
                </c:pt>
                <c:pt idx="8115">
                  <c:v>256.94</c:v>
                </c:pt>
                <c:pt idx="8116">
                  <c:v>11.63</c:v>
                </c:pt>
                <c:pt idx="8117">
                  <c:v>11.92</c:v>
                </c:pt>
                <c:pt idx="8118">
                  <c:v>12.01</c:v>
                </c:pt>
                <c:pt idx="8119">
                  <c:v>11.9</c:v>
                </c:pt>
                <c:pt idx="8120">
                  <c:v>11.23</c:v>
                </c:pt>
                <c:pt idx="8121">
                  <c:v>11.72</c:v>
                </c:pt>
                <c:pt idx="8122">
                  <c:v>12.2</c:v>
                </c:pt>
                <c:pt idx="8123">
                  <c:v>11.28</c:v>
                </c:pt>
                <c:pt idx="8124">
                  <c:v>11.69</c:v>
                </c:pt>
                <c:pt idx="8125">
                  <c:v>11.18</c:v>
                </c:pt>
                <c:pt idx="8126">
                  <c:v>11.24</c:v>
                </c:pt>
                <c:pt idx="8127">
                  <c:v>11.51</c:v>
                </c:pt>
                <c:pt idx="8128">
                  <c:v>11.58</c:v>
                </c:pt>
                <c:pt idx="8129">
                  <c:v>11.53</c:v>
                </c:pt>
                <c:pt idx="8130">
                  <c:v>11.25</c:v>
                </c:pt>
                <c:pt idx="8131">
                  <c:v>11.79</c:v>
                </c:pt>
                <c:pt idx="8132">
                  <c:v>11.82</c:v>
                </c:pt>
                <c:pt idx="8133">
                  <c:v>12.17</c:v>
                </c:pt>
                <c:pt idx="8134">
                  <c:v>12.11</c:v>
                </c:pt>
                <c:pt idx="8135">
                  <c:v>12.3</c:v>
                </c:pt>
                <c:pt idx="8136">
                  <c:v>12.52</c:v>
                </c:pt>
                <c:pt idx="8137">
                  <c:v>13.13</c:v>
                </c:pt>
                <c:pt idx="8138">
                  <c:v>12.16</c:v>
                </c:pt>
                <c:pt idx="8139">
                  <c:v>12.14</c:v>
                </c:pt>
                <c:pt idx="8140">
                  <c:v>12.48</c:v>
                </c:pt>
                <c:pt idx="8141">
                  <c:v>17.28</c:v>
                </c:pt>
                <c:pt idx="8142">
                  <c:v>224.82</c:v>
                </c:pt>
                <c:pt idx="8143">
                  <c:v>187.35</c:v>
                </c:pt>
                <c:pt idx="8144">
                  <c:v>8.34</c:v>
                </c:pt>
                <c:pt idx="8145">
                  <c:v>10.06</c:v>
                </c:pt>
                <c:pt idx="8146">
                  <c:v>7.87</c:v>
                </c:pt>
                <c:pt idx="8147">
                  <c:v>8.35</c:v>
                </c:pt>
                <c:pt idx="8148">
                  <c:v>7.8</c:v>
                </c:pt>
                <c:pt idx="8149">
                  <c:v>8.15</c:v>
                </c:pt>
                <c:pt idx="8150">
                  <c:v>7.71</c:v>
                </c:pt>
                <c:pt idx="8151">
                  <c:v>8.76</c:v>
                </c:pt>
                <c:pt idx="8152">
                  <c:v>8.93</c:v>
                </c:pt>
                <c:pt idx="8153">
                  <c:v>8.56</c:v>
                </c:pt>
                <c:pt idx="8154">
                  <c:v>8.1199999999999992</c:v>
                </c:pt>
                <c:pt idx="8155">
                  <c:v>5.37</c:v>
                </c:pt>
                <c:pt idx="8156">
                  <c:v>6.74</c:v>
                </c:pt>
                <c:pt idx="8157">
                  <c:v>5.32</c:v>
                </c:pt>
                <c:pt idx="8158">
                  <c:v>6.54</c:v>
                </c:pt>
                <c:pt idx="8159">
                  <c:v>6.27</c:v>
                </c:pt>
                <c:pt idx="8160">
                  <c:v>4.33</c:v>
                </c:pt>
                <c:pt idx="8161">
                  <c:v>6.13</c:v>
                </c:pt>
                <c:pt idx="8162">
                  <c:v>5</c:v>
                </c:pt>
                <c:pt idx="8163">
                  <c:v>4.03</c:v>
                </c:pt>
                <c:pt idx="8164">
                  <c:v>4.5199999999999996</c:v>
                </c:pt>
                <c:pt idx="8165">
                  <c:v>268.44</c:v>
                </c:pt>
                <c:pt idx="8166">
                  <c:v>256.94</c:v>
                </c:pt>
                <c:pt idx="8167">
                  <c:v>246.38</c:v>
                </c:pt>
                <c:pt idx="8168">
                  <c:v>249.8</c:v>
                </c:pt>
                <c:pt idx="8169">
                  <c:v>246.38</c:v>
                </c:pt>
                <c:pt idx="8170">
                  <c:v>243.05</c:v>
                </c:pt>
                <c:pt idx="8171">
                  <c:v>249.8</c:v>
                </c:pt>
                <c:pt idx="8172">
                  <c:v>246.38</c:v>
                </c:pt>
                <c:pt idx="8173">
                  <c:v>246.38</c:v>
                </c:pt>
                <c:pt idx="8174">
                  <c:v>246.38</c:v>
                </c:pt>
                <c:pt idx="8175">
                  <c:v>246.38</c:v>
                </c:pt>
                <c:pt idx="8176">
                  <c:v>249.8</c:v>
                </c:pt>
                <c:pt idx="8177">
                  <c:v>260.66000000000003</c:v>
                </c:pt>
                <c:pt idx="8178">
                  <c:v>249.8</c:v>
                </c:pt>
                <c:pt idx="8179">
                  <c:v>249.8</c:v>
                </c:pt>
                <c:pt idx="8180">
                  <c:v>246.38</c:v>
                </c:pt>
                <c:pt idx="8181">
                  <c:v>249.8</c:v>
                </c:pt>
                <c:pt idx="8182">
                  <c:v>249.8</c:v>
                </c:pt>
                <c:pt idx="8183">
                  <c:v>253.32</c:v>
                </c:pt>
                <c:pt idx="8184">
                  <c:v>249.8</c:v>
                </c:pt>
                <c:pt idx="8185">
                  <c:v>249.8</c:v>
                </c:pt>
                <c:pt idx="8186">
                  <c:v>249.8</c:v>
                </c:pt>
                <c:pt idx="8187">
                  <c:v>253.32</c:v>
                </c:pt>
                <c:pt idx="8188">
                  <c:v>249.8</c:v>
                </c:pt>
                <c:pt idx="8189">
                  <c:v>249.8</c:v>
                </c:pt>
                <c:pt idx="8190">
                  <c:v>249.8</c:v>
                </c:pt>
                <c:pt idx="8191">
                  <c:v>246.38</c:v>
                </c:pt>
                <c:pt idx="8192">
                  <c:v>256.94</c:v>
                </c:pt>
                <c:pt idx="8193">
                  <c:v>249.8</c:v>
                </c:pt>
                <c:pt idx="8194">
                  <c:v>246.38</c:v>
                </c:pt>
                <c:pt idx="8195">
                  <c:v>253.32</c:v>
                </c:pt>
                <c:pt idx="8196">
                  <c:v>253.32</c:v>
                </c:pt>
                <c:pt idx="8197">
                  <c:v>253.32</c:v>
                </c:pt>
                <c:pt idx="8198">
                  <c:v>253.32</c:v>
                </c:pt>
                <c:pt idx="8199">
                  <c:v>249.8</c:v>
                </c:pt>
                <c:pt idx="8200">
                  <c:v>249.8</c:v>
                </c:pt>
                <c:pt idx="8201">
                  <c:v>253.32</c:v>
                </c:pt>
                <c:pt idx="8202">
                  <c:v>256.94</c:v>
                </c:pt>
                <c:pt idx="8203">
                  <c:v>253.32</c:v>
                </c:pt>
                <c:pt idx="8204">
                  <c:v>249.8</c:v>
                </c:pt>
                <c:pt idx="8205">
                  <c:v>253.32</c:v>
                </c:pt>
                <c:pt idx="8206">
                  <c:v>253.32</c:v>
                </c:pt>
                <c:pt idx="8207">
                  <c:v>249.8</c:v>
                </c:pt>
                <c:pt idx="8208">
                  <c:v>249.8</c:v>
                </c:pt>
                <c:pt idx="8209">
                  <c:v>249.8</c:v>
                </c:pt>
                <c:pt idx="8210">
                  <c:v>253.32</c:v>
                </c:pt>
                <c:pt idx="8211">
                  <c:v>246.38</c:v>
                </c:pt>
                <c:pt idx="8212">
                  <c:v>253.32</c:v>
                </c:pt>
                <c:pt idx="8213">
                  <c:v>249.8</c:v>
                </c:pt>
                <c:pt idx="8214">
                  <c:v>249.8</c:v>
                </c:pt>
                <c:pt idx="8215">
                  <c:v>249.8</c:v>
                </c:pt>
                <c:pt idx="8216">
                  <c:v>246.38</c:v>
                </c:pt>
                <c:pt idx="8217">
                  <c:v>249.8</c:v>
                </c:pt>
                <c:pt idx="8218">
                  <c:v>246.38</c:v>
                </c:pt>
                <c:pt idx="8219">
                  <c:v>253.32</c:v>
                </c:pt>
                <c:pt idx="8220">
                  <c:v>249.8</c:v>
                </c:pt>
                <c:pt idx="8221">
                  <c:v>10.95</c:v>
                </c:pt>
                <c:pt idx="8222">
                  <c:v>2.66</c:v>
                </c:pt>
                <c:pt idx="8223">
                  <c:v>3.43</c:v>
                </c:pt>
                <c:pt idx="8224">
                  <c:v>3.23</c:v>
                </c:pt>
                <c:pt idx="8225">
                  <c:v>8.0500000000000007</c:v>
                </c:pt>
                <c:pt idx="8226">
                  <c:v>19.489999999999998</c:v>
                </c:pt>
                <c:pt idx="8227">
                  <c:v>7.9</c:v>
                </c:pt>
                <c:pt idx="8228">
                  <c:v>9.84</c:v>
                </c:pt>
                <c:pt idx="8229">
                  <c:v>310.10000000000002</c:v>
                </c:pt>
                <c:pt idx="8230">
                  <c:v>253.32</c:v>
                </c:pt>
                <c:pt idx="8231">
                  <c:v>268.44</c:v>
                </c:pt>
                <c:pt idx="8232">
                  <c:v>256.94</c:v>
                </c:pt>
                <c:pt idx="8233">
                  <c:v>253.32</c:v>
                </c:pt>
                <c:pt idx="8234">
                  <c:v>246.38</c:v>
                </c:pt>
                <c:pt idx="8235">
                  <c:v>246.38</c:v>
                </c:pt>
                <c:pt idx="8236">
                  <c:v>246.38</c:v>
                </c:pt>
                <c:pt idx="8237">
                  <c:v>239.81</c:v>
                </c:pt>
                <c:pt idx="8238">
                  <c:v>239.81</c:v>
                </c:pt>
                <c:pt idx="8239">
                  <c:v>236.65</c:v>
                </c:pt>
                <c:pt idx="8240">
                  <c:v>243.05</c:v>
                </c:pt>
                <c:pt idx="8241">
                  <c:v>236.65</c:v>
                </c:pt>
                <c:pt idx="8242">
                  <c:v>239.81</c:v>
                </c:pt>
                <c:pt idx="8243">
                  <c:v>236.65</c:v>
                </c:pt>
                <c:pt idx="8244">
                  <c:v>233.58</c:v>
                </c:pt>
                <c:pt idx="8245">
                  <c:v>236.65</c:v>
                </c:pt>
                <c:pt idx="8246">
                  <c:v>233.58</c:v>
                </c:pt>
                <c:pt idx="8247">
                  <c:v>233.58</c:v>
                </c:pt>
                <c:pt idx="8248">
                  <c:v>233.58</c:v>
                </c:pt>
                <c:pt idx="8249">
                  <c:v>233.58</c:v>
                </c:pt>
                <c:pt idx="8250">
                  <c:v>236.65</c:v>
                </c:pt>
                <c:pt idx="8251">
                  <c:v>233.58</c:v>
                </c:pt>
                <c:pt idx="8252">
                  <c:v>230.58</c:v>
                </c:pt>
                <c:pt idx="8253">
                  <c:v>227.67</c:v>
                </c:pt>
                <c:pt idx="8254">
                  <c:v>230.58</c:v>
                </c:pt>
                <c:pt idx="8255">
                  <c:v>230.58</c:v>
                </c:pt>
                <c:pt idx="8256">
                  <c:v>230.58</c:v>
                </c:pt>
                <c:pt idx="8257">
                  <c:v>227.67</c:v>
                </c:pt>
                <c:pt idx="8258">
                  <c:v>230.58</c:v>
                </c:pt>
                <c:pt idx="8259">
                  <c:v>230.58</c:v>
                </c:pt>
                <c:pt idx="8260">
                  <c:v>227.67</c:v>
                </c:pt>
                <c:pt idx="8261">
                  <c:v>233.58</c:v>
                </c:pt>
                <c:pt idx="8262">
                  <c:v>230.58</c:v>
                </c:pt>
                <c:pt idx="8263">
                  <c:v>233.58</c:v>
                </c:pt>
                <c:pt idx="8264">
                  <c:v>224.82</c:v>
                </c:pt>
                <c:pt idx="8265">
                  <c:v>227.67</c:v>
                </c:pt>
                <c:pt idx="8266">
                  <c:v>224.82</c:v>
                </c:pt>
                <c:pt idx="8267">
                  <c:v>227.67</c:v>
                </c:pt>
                <c:pt idx="8268">
                  <c:v>230.58</c:v>
                </c:pt>
                <c:pt idx="8269">
                  <c:v>204.38</c:v>
                </c:pt>
                <c:pt idx="8270">
                  <c:v>12.29</c:v>
                </c:pt>
                <c:pt idx="8271">
                  <c:v>310.10000000000002</c:v>
                </c:pt>
                <c:pt idx="8272">
                  <c:v>253.32</c:v>
                </c:pt>
                <c:pt idx="8273">
                  <c:v>256.94</c:v>
                </c:pt>
                <c:pt idx="8274">
                  <c:v>249.8</c:v>
                </c:pt>
                <c:pt idx="8275">
                  <c:v>253.32</c:v>
                </c:pt>
                <c:pt idx="8276">
                  <c:v>253.32</c:v>
                </c:pt>
                <c:pt idx="8277">
                  <c:v>256.94</c:v>
                </c:pt>
                <c:pt idx="8278">
                  <c:v>249.8</c:v>
                </c:pt>
                <c:pt idx="8279">
                  <c:v>253.32</c:v>
                </c:pt>
                <c:pt idx="8280">
                  <c:v>249.8</c:v>
                </c:pt>
                <c:pt idx="8281">
                  <c:v>253.32</c:v>
                </c:pt>
                <c:pt idx="8282">
                  <c:v>25.44</c:v>
                </c:pt>
                <c:pt idx="8283">
                  <c:v>21.59</c:v>
                </c:pt>
                <c:pt idx="8284">
                  <c:v>418.27</c:v>
                </c:pt>
                <c:pt idx="8285">
                  <c:v>390.99</c:v>
                </c:pt>
                <c:pt idx="8286">
                  <c:v>367.05</c:v>
                </c:pt>
                <c:pt idx="8287">
                  <c:v>390.99</c:v>
                </c:pt>
                <c:pt idx="8288">
                  <c:v>382.67</c:v>
                </c:pt>
                <c:pt idx="8289">
                  <c:v>16.82</c:v>
                </c:pt>
                <c:pt idx="8290">
                  <c:v>310.10000000000002</c:v>
                </c:pt>
                <c:pt idx="8291">
                  <c:v>333.07</c:v>
                </c:pt>
                <c:pt idx="8292">
                  <c:v>294.85000000000002</c:v>
                </c:pt>
                <c:pt idx="8293">
                  <c:v>294.85000000000002</c:v>
                </c:pt>
                <c:pt idx="8294">
                  <c:v>290.08999999999997</c:v>
                </c:pt>
                <c:pt idx="8295">
                  <c:v>281.02999999999997</c:v>
                </c:pt>
                <c:pt idx="8296">
                  <c:v>281.02999999999997</c:v>
                </c:pt>
                <c:pt idx="8297">
                  <c:v>276.7</c:v>
                </c:pt>
                <c:pt idx="8298">
                  <c:v>91.3</c:v>
                </c:pt>
                <c:pt idx="8299">
                  <c:v>333.07</c:v>
                </c:pt>
                <c:pt idx="8300">
                  <c:v>93.19</c:v>
                </c:pt>
                <c:pt idx="8301">
                  <c:v>47.58</c:v>
                </c:pt>
                <c:pt idx="8302">
                  <c:v>47.83</c:v>
                </c:pt>
                <c:pt idx="8303">
                  <c:v>5.62</c:v>
                </c:pt>
                <c:pt idx="8304">
                  <c:v>299.76</c:v>
                </c:pt>
                <c:pt idx="8305">
                  <c:v>249.8</c:v>
                </c:pt>
                <c:pt idx="8306">
                  <c:v>260.66000000000003</c:v>
                </c:pt>
                <c:pt idx="8307">
                  <c:v>249.8</c:v>
                </c:pt>
                <c:pt idx="8308">
                  <c:v>11.87</c:v>
                </c:pt>
                <c:pt idx="8309">
                  <c:v>367.05</c:v>
                </c:pt>
                <c:pt idx="8310">
                  <c:v>294.85000000000002</c:v>
                </c:pt>
                <c:pt idx="8311">
                  <c:v>294.85000000000002</c:v>
                </c:pt>
                <c:pt idx="8312">
                  <c:v>276.7</c:v>
                </c:pt>
                <c:pt idx="8313">
                  <c:v>276.7</c:v>
                </c:pt>
                <c:pt idx="8314">
                  <c:v>276.7</c:v>
                </c:pt>
                <c:pt idx="8315">
                  <c:v>276.7</c:v>
                </c:pt>
                <c:pt idx="8316">
                  <c:v>276.7</c:v>
                </c:pt>
                <c:pt idx="8317">
                  <c:v>276.7</c:v>
                </c:pt>
                <c:pt idx="8318">
                  <c:v>276.7</c:v>
                </c:pt>
                <c:pt idx="8319">
                  <c:v>276.7</c:v>
                </c:pt>
                <c:pt idx="8320">
                  <c:v>272.51</c:v>
                </c:pt>
                <c:pt idx="8321">
                  <c:v>56.56</c:v>
                </c:pt>
                <c:pt idx="8322">
                  <c:v>71.66</c:v>
                </c:pt>
                <c:pt idx="8323">
                  <c:v>399.68</c:v>
                </c:pt>
                <c:pt idx="8324">
                  <c:v>399.68</c:v>
                </c:pt>
                <c:pt idx="8325">
                  <c:v>367.05</c:v>
                </c:pt>
                <c:pt idx="8326">
                  <c:v>374.7</c:v>
                </c:pt>
                <c:pt idx="8327">
                  <c:v>374.7</c:v>
                </c:pt>
                <c:pt idx="8328">
                  <c:v>345.88</c:v>
                </c:pt>
                <c:pt idx="8329">
                  <c:v>333.07</c:v>
                </c:pt>
                <c:pt idx="8330">
                  <c:v>333.07</c:v>
                </c:pt>
                <c:pt idx="8331">
                  <c:v>333.07</c:v>
                </c:pt>
                <c:pt idx="8332">
                  <c:v>327.01</c:v>
                </c:pt>
                <c:pt idx="8333">
                  <c:v>333.07</c:v>
                </c:pt>
                <c:pt idx="8334">
                  <c:v>333.07</c:v>
                </c:pt>
                <c:pt idx="8335">
                  <c:v>327.01</c:v>
                </c:pt>
                <c:pt idx="8336">
                  <c:v>109</c:v>
                </c:pt>
                <c:pt idx="8337">
                  <c:v>20.16</c:v>
                </c:pt>
                <c:pt idx="8338">
                  <c:v>339.35</c:v>
                </c:pt>
                <c:pt idx="8339">
                  <c:v>268.44</c:v>
                </c:pt>
                <c:pt idx="8340">
                  <c:v>281.02999999999997</c:v>
                </c:pt>
                <c:pt idx="8341">
                  <c:v>281.02999999999997</c:v>
                </c:pt>
                <c:pt idx="8342">
                  <c:v>281.02999999999997</c:v>
                </c:pt>
                <c:pt idx="8343">
                  <c:v>281.02999999999997</c:v>
                </c:pt>
                <c:pt idx="8344">
                  <c:v>281.02999999999997</c:v>
                </c:pt>
                <c:pt idx="8345">
                  <c:v>285.49</c:v>
                </c:pt>
                <c:pt idx="8346">
                  <c:v>285.49</c:v>
                </c:pt>
                <c:pt idx="8347">
                  <c:v>281.02999999999997</c:v>
                </c:pt>
                <c:pt idx="8348">
                  <c:v>290.08999999999997</c:v>
                </c:pt>
                <c:pt idx="8349">
                  <c:v>285.49</c:v>
                </c:pt>
                <c:pt idx="8350">
                  <c:v>285.49</c:v>
                </c:pt>
                <c:pt idx="8351">
                  <c:v>290.08999999999997</c:v>
                </c:pt>
                <c:pt idx="8352">
                  <c:v>285.49</c:v>
                </c:pt>
                <c:pt idx="8353">
                  <c:v>285.49</c:v>
                </c:pt>
                <c:pt idx="8354">
                  <c:v>290.08999999999997</c:v>
                </c:pt>
                <c:pt idx="8355">
                  <c:v>290.08999999999997</c:v>
                </c:pt>
                <c:pt idx="8356">
                  <c:v>290.08999999999997</c:v>
                </c:pt>
                <c:pt idx="8357">
                  <c:v>290.08999999999997</c:v>
                </c:pt>
                <c:pt idx="8358">
                  <c:v>294.85000000000002</c:v>
                </c:pt>
                <c:pt idx="8359">
                  <c:v>290.08999999999997</c:v>
                </c:pt>
                <c:pt idx="8360">
                  <c:v>294.85000000000002</c:v>
                </c:pt>
                <c:pt idx="8361">
                  <c:v>294.85000000000002</c:v>
                </c:pt>
                <c:pt idx="8362">
                  <c:v>294.85000000000002</c:v>
                </c:pt>
                <c:pt idx="8363">
                  <c:v>6.41</c:v>
                </c:pt>
                <c:pt idx="8364">
                  <c:v>249.8</c:v>
                </c:pt>
                <c:pt idx="8365">
                  <c:v>211.6</c:v>
                </c:pt>
                <c:pt idx="8366">
                  <c:v>219.34</c:v>
                </c:pt>
                <c:pt idx="8367">
                  <c:v>211.6</c:v>
                </c:pt>
                <c:pt idx="8368">
                  <c:v>211.6</c:v>
                </c:pt>
                <c:pt idx="8369">
                  <c:v>211.6</c:v>
                </c:pt>
                <c:pt idx="8370">
                  <c:v>209.14</c:v>
                </c:pt>
                <c:pt idx="8371">
                  <c:v>204.38</c:v>
                </c:pt>
                <c:pt idx="8372">
                  <c:v>206.73</c:v>
                </c:pt>
                <c:pt idx="8373">
                  <c:v>204.38</c:v>
                </c:pt>
                <c:pt idx="8374">
                  <c:v>202.09</c:v>
                </c:pt>
                <c:pt idx="8375">
                  <c:v>209.14</c:v>
                </c:pt>
                <c:pt idx="8376">
                  <c:v>204.38</c:v>
                </c:pt>
                <c:pt idx="8377">
                  <c:v>206.73</c:v>
                </c:pt>
                <c:pt idx="8378">
                  <c:v>31.83</c:v>
                </c:pt>
                <c:pt idx="8379">
                  <c:v>339.35</c:v>
                </c:pt>
                <c:pt idx="8380">
                  <c:v>304.83999999999997</c:v>
                </c:pt>
                <c:pt idx="8381">
                  <c:v>285.49</c:v>
                </c:pt>
                <c:pt idx="8382">
                  <c:v>285.49</c:v>
                </c:pt>
                <c:pt idx="8383">
                  <c:v>7.83</c:v>
                </c:pt>
                <c:pt idx="8384">
                  <c:v>294.85000000000002</c:v>
                </c:pt>
                <c:pt idx="8385">
                  <c:v>239.81</c:v>
                </c:pt>
                <c:pt idx="8386">
                  <c:v>253.32</c:v>
                </c:pt>
                <c:pt idx="8387">
                  <c:v>249.8</c:v>
                </c:pt>
                <c:pt idx="8388">
                  <c:v>249.8</c:v>
                </c:pt>
                <c:pt idx="8389">
                  <c:v>246.38</c:v>
                </c:pt>
                <c:pt idx="8390">
                  <c:v>239.81</c:v>
                </c:pt>
                <c:pt idx="8391">
                  <c:v>243.05</c:v>
                </c:pt>
                <c:pt idx="8392">
                  <c:v>249.8</c:v>
                </c:pt>
                <c:pt idx="8393">
                  <c:v>256.94</c:v>
                </c:pt>
                <c:pt idx="8394">
                  <c:v>253.32</c:v>
                </c:pt>
                <c:pt idx="8395">
                  <c:v>249.8</c:v>
                </c:pt>
                <c:pt idx="8396">
                  <c:v>253.32</c:v>
                </c:pt>
                <c:pt idx="8397">
                  <c:v>256.94</c:v>
                </c:pt>
                <c:pt idx="8398">
                  <c:v>256.94</c:v>
                </c:pt>
                <c:pt idx="8399">
                  <c:v>246.38</c:v>
                </c:pt>
                <c:pt idx="8400">
                  <c:v>260.66000000000003</c:v>
                </c:pt>
                <c:pt idx="8401">
                  <c:v>256.94</c:v>
                </c:pt>
                <c:pt idx="8402">
                  <c:v>253.32</c:v>
                </c:pt>
                <c:pt idx="8403">
                  <c:v>256.94</c:v>
                </c:pt>
                <c:pt idx="8404">
                  <c:v>260.66000000000003</c:v>
                </c:pt>
                <c:pt idx="8405">
                  <c:v>260.66000000000003</c:v>
                </c:pt>
                <c:pt idx="8406">
                  <c:v>256.94</c:v>
                </c:pt>
                <c:pt idx="8407">
                  <c:v>256.94</c:v>
                </c:pt>
                <c:pt idx="8408">
                  <c:v>256.94</c:v>
                </c:pt>
                <c:pt idx="8409">
                  <c:v>264.49</c:v>
                </c:pt>
                <c:pt idx="8410">
                  <c:v>260.66000000000003</c:v>
                </c:pt>
                <c:pt idx="8411">
                  <c:v>44.85</c:v>
                </c:pt>
                <c:pt idx="8412">
                  <c:v>219.34</c:v>
                </c:pt>
                <c:pt idx="8413">
                  <c:v>206.73</c:v>
                </c:pt>
                <c:pt idx="8414">
                  <c:v>209.14</c:v>
                </c:pt>
                <c:pt idx="8415">
                  <c:v>197.64</c:v>
                </c:pt>
                <c:pt idx="8416">
                  <c:v>191.34</c:v>
                </c:pt>
                <c:pt idx="8417">
                  <c:v>10.67</c:v>
                </c:pt>
                <c:pt idx="8418">
                  <c:v>285.49</c:v>
                </c:pt>
                <c:pt idx="8419">
                  <c:v>253.32</c:v>
                </c:pt>
                <c:pt idx="8420">
                  <c:v>260.66000000000003</c:v>
                </c:pt>
                <c:pt idx="8421">
                  <c:v>260.66000000000003</c:v>
                </c:pt>
                <c:pt idx="8422">
                  <c:v>260.66000000000003</c:v>
                </c:pt>
                <c:pt idx="8423">
                  <c:v>260.66000000000003</c:v>
                </c:pt>
                <c:pt idx="8424">
                  <c:v>256.94</c:v>
                </c:pt>
                <c:pt idx="8425">
                  <c:v>21.64</c:v>
                </c:pt>
                <c:pt idx="8426">
                  <c:v>243.05</c:v>
                </c:pt>
                <c:pt idx="8427">
                  <c:v>227.67</c:v>
                </c:pt>
                <c:pt idx="8428">
                  <c:v>230.58</c:v>
                </c:pt>
                <c:pt idx="8429">
                  <c:v>230.58</c:v>
                </c:pt>
                <c:pt idx="8430">
                  <c:v>224.82</c:v>
                </c:pt>
                <c:pt idx="8431">
                  <c:v>227.67</c:v>
                </c:pt>
                <c:pt idx="8432">
                  <c:v>227.67</c:v>
                </c:pt>
                <c:pt idx="8433">
                  <c:v>222.04</c:v>
                </c:pt>
                <c:pt idx="8434">
                  <c:v>224.82</c:v>
                </c:pt>
                <c:pt idx="8435">
                  <c:v>230.58</c:v>
                </c:pt>
                <c:pt idx="8436">
                  <c:v>224.82</c:v>
                </c:pt>
                <c:pt idx="8437">
                  <c:v>224.82</c:v>
                </c:pt>
                <c:pt idx="8438">
                  <c:v>222.04</c:v>
                </c:pt>
                <c:pt idx="8439">
                  <c:v>219.34</c:v>
                </c:pt>
                <c:pt idx="8440">
                  <c:v>224.82</c:v>
                </c:pt>
                <c:pt idx="8441">
                  <c:v>222.04</c:v>
                </c:pt>
                <c:pt idx="8442">
                  <c:v>219.34</c:v>
                </c:pt>
                <c:pt idx="8443">
                  <c:v>222.04</c:v>
                </c:pt>
                <c:pt idx="8444">
                  <c:v>222.04</c:v>
                </c:pt>
                <c:pt idx="8445">
                  <c:v>219.34</c:v>
                </c:pt>
                <c:pt idx="8446">
                  <c:v>222.04</c:v>
                </c:pt>
                <c:pt idx="8447">
                  <c:v>216.69</c:v>
                </c:pt>
                <c:pt idx="8448">
                  <c:v>211.6</c:v>
                </c:pt>
                <c:pt idx="8449">
                  <c:v>219.34</c:v>
                </c:pt>
                <c:pt idx="8450">
                  <c:v>206.73</c:v>
                </c:pt>
                <c:pt idx="8451">
                  <c:v>214.11</c:v>
                </c:pt>
                <c:pt idx="8452">
                  <c:v>227.67</c:v>
                </c:pt>
                <c:pt idx="8453">
                  <c:v>2.78</c:v>
                </c:pt>
                <c:pt idx="8454">
                  <c:v>2.5099999999999998</c:v>
                </c:pt>
                <c:pt idx="8455">
                  <c:v>2.72</c:v>
                </c:pt>
                <c:pt idx="8456">
                  <c:v>2.57</c:v>
                </c:pt>
                <c:pt idx="8457">
                  <c:v>2.64</c:v>
                </c:pt>
                <c:pt idx="8458">
                  <c:v>2.76</c:v>
                </c:pt>
                <c:pt idx="8459">
                  <c:v>2.2799999999999998</c:v>
                </c:pt>
                <c:pt idx="8460">
                  <c:v>2.73</c:v>
                </c:pt>
                <c:pt idx="8461">
                  <c:v>2.2999999999999998</c:v>
                </c:pt>
                <c:pt idx="8462">
                  <c:v>2.85</c:v>
                </c:pt>
                <c:pt idx="8463">
                  <c:v>2.7</c:v>
                </c:pt>
                <c:pt idx="8464">
                  <c:v>3.16</c:v>
                </c:pt>
                <c:pt idx="8465">
                  <c:v>2.85</c:v>
                </c:pt>
                <c:pt idx="8466">
                  <c:v>3</c:v>
                </c:pt>
                <c:pt idx="8467">
                  <c:v>2.64</c:v>
                </c:pt>
                <c:pt idx="8468">
                  <c:v>2.95</c:v>
                </c:pt>
                <c:pt idx="8469">
                  <c:v>84.44</c:v>
                </c:pt>
                <c:pt idx="8470">
                  <c:v>94.66</c:v>
                </c:pt>
                <c:pt idx="8471">
                  <c:v>85.65</c:v>
                </c:pt>
                <c:pt idx="8472">
                  <c:v>70.53</c:v>
                </c:pt>
                <c:pt idx="8473">
                  <c:v>57.1</c:v>
                </c:pt>
                <c:pt idx="8474">
                  <c:v>42.93</c:v>
                </c:pt>
                <c:pt idx="8475">
                  <c:v>34.46</c:v>
                </c:pt>
                <c:pt idx="8476">
                  <c:v>28.59</c:v>
                </c:pt>
                <c:pt idx="8477">
                  <c:v>26.07</c:v>
                </c:pt>
                <c:pt idx="8478">
                  <c:v>27.54</c:v>
                </c:pt>
                <c:pt idx="8479">
                  <c:v>25.44</c:v>
                </c:pt>
                <c:pt idx="8480">
                  <c:v>25.92</c:v>
                </c:pt>
                <c:pt idx="8481">
                  <c:v>26.65</c:v>
                </c:pt>
                <c:pt idx="8482">
                  <c:v>24.84</c:v>
                </c:pt>
                <c:pt idx="8483">
                  <c:v>24.54</c:v>
                </c:pt>
                <c:pt idx="8484">
                  <c:v>24.54</c:v>
                </c:pt>
                <c:pt idx="8485">
                  <c:v>23.67</c:v>
                </c:pt>
                <c:pt idx="8486">
                  <c:v>23.45</c:v>
                </c:pt>
                <c:pt idx="8487">
                  <c:v>20.74</c:v>
                </c:pt>
                <c:pt idx="8488">
                  <c:v>20.55</c:v>
                </c:pt>
                <c:pt idx="8489">
                  <c:v>20.79</c:v>
                </c:pt>
                <c:pt idx="8490">
                  <c:v>18.579999999999998</c:v>
                </c:pt>
                <c:pt idx="8491">
                  <c:v>17.43</c:v>
                </c:pt>
                <c:pt idx="8492">
                  <c:v>17.989999999999998</c:v>
                </c:pt>
                <c:pt idx="8493">
                  <c:v>15.18</c:v>
                </c:pt>
                <c:pt idx="8494">
                  <c:v>13.97</c:v>
                </c:pt>
                <c:pt idx="8495">
                  <c:v>14.5</c:v>
                </c:pt>
                <c:pt idx="8496">
                  <c:v>13.62</c:v>
                </c:pt>
                <c:pt idx="8497">
                  <c:v>13.19</c:v>
                </c:pt>
                <c:pt idx="8498">
                  <c:v>13.64</c:v>
                </c:pt>
                <c:pt idx="8499">
                  <c:v>13.28</c:v>
                </c:pt>
                <c:pt idx="8500">
                  <c:v>13.04</c:v>
                </c:pt>
                <c:pt idx="8501">
                  <c:v>11.81</c:v>
                </c:pt>
                <c:pt idx="8502">
                  <c:v>11.05</c:v>
                </c:pt>
                <c:pt idx="8503">
                  <c:v>9.5399999999999991</c:v>
                </c:pt>
                <c:pt idx="8504">
                  <c:v>9.1</c:v>
                </c:pt>
                <c:pt idx="8505">
                  <c:v>8.66</c:v>
                </c:pt>
                <c:pt idx="8506">
                  <c:v>9.67</c:v>
                </c:pt>
                <c:pt idx="8507">
                  <c:v>11.22</c:v>
                </c:pt>
                <c:pt idx="8508">
                  <c:v>10.99</c:v>
                </c:pt>
                <c:pt idx="8509">
                  <c:v>17.079999999999998</c:v>
                </c:pt>
                <c:pt idx="8510">
                  <c:v>13.04</c:v>
                </c:pt>
                <c:pt idx="8511">
                  <c:v>13.51</c:v>
                </c:pt>
                <c:pt idx="8512">
                  <c:v>11.45</c:v>
                </c:pt>
                <c:pt idx="8513">
                  <c:v>10.72</c:v>
                </c:pt>
                <c:pt idx="8514">
                  <c:v>11.6</c:v>
                </c:pt>
                <c:pt idx="8515">
                  <c:v>11.83</c:v>
                </c:pt>
                <c:pt idx="8516">
                  <c:v>12.4</c:v>
                </c:pt>
                <c:pt idx="8517">
                  <c:v>12.87</c:v>
                </c:pt>
                <c:pt idx="8518">
                  <c:v>12.57</c:v>
                </c:pt>
                <c:pt idx="8519">
                  <c:v>13.1</c:v>
                </c:pt>
                <c:pt idx="8520">
                  <c:v>12.83</c:v>
                </c:pt>
                <c:pt idx="8521">
                  <c:v>11.46</c:v>
                </c:pt>
                <c:pt idx="8522">
                  <c:v>11.6</c:v>
                </c:pt>
                <c:pt idx="8523">
                  <c:v>11.27</c:v>
                </c:pt>
                <c:pt idx="8524">
                  <c:v>10.54</c:v>
                </c:pt>
                <c:pt idx="8525">
                  <c:v>10.4</c:v>
                </c:pt>
                <c:pt idx="8526">
                  <c:v>11.28</c:v>
                </c:pt>
                <c:pt idx="8527">
                  <c:v>10.17</c:v>
                </c:pt>
                <c:pt idx="8528">
                  <c:v>10.24</c:v>
                </c:pt>
                <c:pt idx="8529">
                  <c:v>9.23</c:v>
                </c:pt>
                <c:pt idx="8530">
                  <c:v>9.07</c:v>
                </c:pt>
                <c:pt idx="8531">
                  <c:v>8.6199999999999992</c:v>
                </c:pt>
                <c:pt idx="8532">
                  <c:v>7.78</c:v>
                </c:pt>
                <c:pt idx="8533">
                  <c:v>8.1300000000000008</c:v>
                </c:pt>
                <c:pt idx="8534">
                  <c:v>7.91</c:v>
                </c:pt>
                <c:pt idx="8535">
                  <c:v>8.1999999999999993</c:v>
                </c:pt>
                <c:pt idx="8536">
                  <c:v>9.0299999999999994</c:v>
                </c:pt>
                <c:pt idx="8537">
                  <c:v>10.71</c:v>
                </c:pt>
                <c:pt idx="8538">
                  <c:v>13.36</c:v>
                </c:pt>
                <c:pt idx="8539">
                  <c:v>14.71</c:v>
                </c:pt>
                <c:pt idx="8540">
                  <c:v>14.26</c:v>
                </c:pt>
                <c:pt idx="8541">
                  <c:v>15.06</c:v>
                </c:pt>
                <c:pt idx="8542">
                  <c:v>14.62</c:v>
                </c:pt>
                <c:pt idx="8543">
                  <c:v>14.78</c:v>
                </c:pt>
                <c:pt idx="8544">
                  <c:v>14.99</c:v>
                </c:pt>
                <c:pt idx="8545">
                  <c:v>14.99</c:v>
                </c:pt>
                <c:pt idx="8546">
                  <c:v>14.29</c:v>
                </c:pt>
                <c:pt idx="8547">
                  <c:v>14.55</c:v>
                </c:pt>
                <c:pt idx="8548">
                  <c:v>15.39</c:v>
                </c:pt>
                <c:pt idx="8549">
                  <c:v>15.83</c:v>
                </c:pt>
                <c:pt idx="8550">
                  <c:v>14.99</c:v>
                </c:pt>
                <c:pt idx="8551">
                  <c:v>14.99</c:v>
                </c:pt>
                <c:pt idx="8552">
                  <c:v>15.15</c:v>
                </c:pt>
                <c:pt idx="8553">
                  <c:v>14.84</c:v>
                </c:pt>
                <c:pt idx="8554">
                  <c:v>14.05</c:v>
                </c:pt>
                <c:pt idx="8555">
                  <c:v>13.62</c:v>
                </c:pt>
                <c:pt idx="8556">
                  <c:v>12.85</c:v>
                </c:pt>
                <c:pt idx="8557">
                  <c:v>12.85</c:v>
                </c:pt>
                <c:pt idx="8558">
                  <c:v>12.86</c:v>
                </c:pt>
                <c:pt idx="8559">
                  <c:v>12.56</c:v>
                </c:pt>
                <c:pt idx="8560">
                  <c:v>12.06</c:v>
                </c:pt>
                <c:pt idx="8561">
                  <c:v>10.91</c:v>
                </c:pt>
                <c:pt idx="8562">
                  <c:v>9.83</c:v>
                </c:pt>
                <c:pt idx="8563">
                  <c:v>9.51</c:v>
                </c:pt>
                <c:pt idx="8564">
                  <c:v>9.1300000000000008</c:v>
                </c:pt>
                <c:pt idx="8565">
                  <c:v>8.9700000000000006</c:v>
                </c:pt>
                <c:pt idx="8566">
                  <c:v>9.3000000000000007</c:v>
                </c:pt>
                <c:pt idx="8567">
                  <c:v>8.99</c:v>
                </c:pt>
                <c:pt idx="8568">
                  <c:v>8.51</c:v>
                </c:pt>
                <c:pt idx="8569">
                  <c:v>8.1300000000000008</c:v>
                </c:pt>
                <c:pt idx="8570">
                  <c:v>8.3800000000000008</c:v>
                </c:pt>
                <c:pt idx="8571">
                  <c:v>7.95</c:v>
                </c:pt>
                <c:pt idx="8572">
                  <c:v>8.14</c:v>
                </c:pt>
                <c:pt idx="8573">
                  <c:v>7.98</c:v>
                </c:pt>
                <c:pt idx="8574">
                  <c:v>7.59</c:v>
                </c:pt>
                <c:pt idx="8575">
                  <c:v>8.1300000000000008</c:v>
                </c:pt>
                <c:pt idx="8576">
                  <c:v>7.86</c:v>
                </c:pt>
                <c:pt idx="8577">
                  <c:v>8.2100000000000009</c:v>
                </c:pt>
                <c:pt idx="8578">
                  <c:v>7.95</c:v>
                </c:pt>
                <c:pt idx="8579">
                  <c:v>7.7</c:v>
                </c:pt>
                <c:pt idx="8580">
                  <c:v>7.32</c:v>
                </c:pt>
                <c:pt idx="8581">
                  <c:v>7.43</c:v>
                </c:pt>
                <c:pt idx="8582">
                  <c:v>7.71</c:v>
                </c:pt>
                <c:pt idx="8583">
                  <c:v>7.34</c:v>
                </c:pt>
                <c:pt idx="8584">
                  <c:v>7.28</c:v>
                </c:pt>
                <c:pt idx="8585">
                  <c:v>7.15</c:v>
                </c:pt>
                <c:pt idx="8586">
                  <c:v>6.37</c:v>
                </c:pt>
                <c:pt idx="8587">
                  <c:v>7.41</c:v>
                </c:pt>
                <c:pt idx="8588">
                  <c:v>6.66</c:v>
                </c:pt>
                <c:pt idx="8589">
                  <c:v>6.58</c:v>
                </c:pt>
                <c:pt idx="8590">
                  <c:v>6.25</c:v>
                </c:pt>
                <c:pt idx="8591">
                  <c:v>6.34</c:v>
                </c:pt>
                <c:pt idx="8592">
                  <c:v>5.86</c:v>
                </c:pt>
                <c:pt idx="8593">
                  <c:v>5.6</c:v>
                </c:pt>
                <c:pt idx="8594">
                  <c:v>5.62</c:v>
                </c:pt>
                <c:pt idx="8595">
                  <c:v>6.92</c:v>
                </c:pt>
                <c:pt idx="8596">
                  <c:v>16.09</c:v>
                </c:pt>
                <c:pt idx="8597">
                  <c:v>21.85</c:v>
                </c:pt>
                <c:pt idx="8598">
                  <c:v>19.68</c:v>
                </c:pt>
                <c:pt idx="8599">
                  <c:v>37.159999999999997</c:v>
                </c:pt>
                <c:pt idx="8600">
                  <c:v>449.64</c:v>
                </c:pt>
                <c:pt idx="8601">
                  <c:v>418.27</c:v>
                </c:pt>
                <c:pt idx="8602">
                  <c:v>399.68</c:v>
                </c:pt>
                <c:pt idx="8603">
                  <c:v>399.68</c:v>
                </c:pt>
                <c:pt idx="8604">
                  <c:v>408.76</c:v>
                </c:pt>
                <c:pt idx="8605">
                  <c:v>339.35</c:v>
                </c:pt>
                <c:pt idx="8606">
                  <c:v>21.67</c:v>
                </c:pt>
                <c:pt idx="8607">
                  <c:v>23.09</c:v>
                </c:pt>
                <c:pt idx="8608">
                  <c:v>21.93</c:v>
                </c:pt>
                <c:pt idx="8609">
                  <c:v>20.21</c:v>
                </c:pt>
                <c:pt idx="8610">
                  <c:v>21.85</c:v>
                </c:pt>
                <c:pt idx="8611">
                  <c:v>21.18</c:v>
                </c:pt>
                <c:pt idx="8612">
                  <c:v>21.64</c:v>
                </c:pt>
                <c:pt idx="8613">
                  <c:v>20.32</c:v>
                </c:pt>
                <c:pt idx="8614">
                  <c:v>20.53</c:v>
                </c:pt>
                <c:pt idx="8615">
                  <c:v>19.850000000000001</c:v>
                </c:pt>
                <c:pt idx="8616">
                  <c:v>20.53</c:v>
                </c:pt>
                <c:pt idx="8617">
                  <c:v>19.260000000000002</c:v>
                </c:pt>
                <c:pt idx="8618">
                  <c:v>17.5</c:v>
                </c:pt>
                <c:pt idx="8619">
                  <c:v>17.05</c:v>
                </c:pt>
                <c:pt idx="8620">
                  <c:v>16.22</c:v>
                </c:pt>
                <c:pt idx="8621">
                  <c:v>15.23</c:v>
                </c:pt>
                <c:pt idx="8622">
                  <c:v>13.9</c:v>
                </c:pt>
                <c:pt idx="8623">
                  <c:v>13.73</c:v>
                </c:pt>
                <c:pt idx="8624">
                  <c:v>13.82</c:v>
                </c:pt>
                <c:pt idx="8625">
                  <c:v>13.71</c:v>
                </c:pt>
                <c:pt idx="8626">
                  <c:v>13</c:v>
                </c:pt>
                <c:pt idx="8627">
                  <c:v>11.94</c:v>
                </c:pt>
                <c:pt idx="8628">
                  <c:v>13.52</c:v>
                </c:pt>
                <c:pt idx="8629">
                  <c:v>12.84</c:v>
                </c:pt>
                <c:pt idx="8630">
                  <c:v>12.21</c:v>
                </c:pt>
                <c:pt idx="8631">
                  <c:v>12.3</c:v>
                </c:pt>
                <c:pt idx="8632">
                  <c:v>13.03</c:v>
                </c:pt>
                <c:pt idx="8633">
                  <c:v>11.62</c:v>
                </c:pt>
                <c:pt idx="8634">
                  <c:v>12.19</c:v>
                </c:pt>
                <c:pt idx="8635">
                  <c:v>11.95</c:v>
                </c:pt>
                <c:pt idx="8636">
                  <c:v>12.52</c:v>
                </c:pt>
                <c:pt idx="8637">
                  <c:v>12.09</c:v>
                </c:pt>
                <c:pt idx="8638">
                  <c:v>12.19</c:v>
                </c:pt>
                <c:pt idx="8639">
                  <c:v>13.14</c:v>
                </c:pt>
                <c:pt idx="8640">
                  <c:v>12.83</c:v>
                </c:pt>
                <c:pt idx="8641">
                  <c:v>11.6</c:v>
                </c:pt>
                <c:pt idx="8642">
                  <c:v>12.4</c:v>
                </c:pt>
                <c:pt idx="8643">
                  <c:v>11.97</c:v>
                </c:pt>
                <c:pt idx="8644">
                  <c:v>12.29</c:v>
                </c:pt>
                <c:pt idx="8645">
                  <c:v>11.98</c:v>
                </c:pt>
                <c:pt idx="8646">
                  <c:v>11.4</c:v>
                </c:pt>
                <c:pt idx="8647">
                  <c:v>11.88</c:v>
                </c:pt>
                <c:pt idx="8648">
                  <c:v>11.93</c:v>
                </c:pt>
                <c:pt idx="8649">
                  <c:v>11.37</c:v>
                </c:pt>
                <c:pt idx="8650">
                  <c:v>11.23</c:v>
                </c:pt>
                <c:pt idx="8651">
                  <c:v>11.46</c:v>
                </c:pt>
                <c:pt idx="8652">
                  <c:v>10.92</c:v>
                </c:pt>
                <c:pt idx="8653">
                  <c:v>11.59</c:v>
                </c:pt>
                <c:pt idx="8654">
                  <c:v>10.91</c:v>
                </c:pt>
                <c:pt idx="8655">
                  <c:v>11.23</c:v>
                </c:pt>
                <c:pt idx="8656">
                  <c:v>11.28</c:v>
                </c:pt>
                <c:pt idx="8657">
                  <c:v>10.95</c:v>
                </c:pt>
                <c:pt idx="8658">
                  <c:v>11.1</c:v>
                </c:pt>
                <c:pt idx="8659">
                  <c:v>11.14</c:v>
                </c:pt>
                <c:pt idx="8660">
                  <c:v>11.43</c:v>
                </c:pt>
                <c:pt idx="8661">
                  <c:v>11.35</c:v>
                </c:pt>
                <c:pt idx="8662">
                  <c:v>10.97</c:v>
                </c:pt>
                <c:pt idx="8663">
                  <c:v>9.76</c:v>
                </c:pt>
                <c:pt idx="8664">
                  <c:v>10.28</c:v>
                </c:pt>
                <c:pt idx="8665">
                  <c:v>9.68</c:v>
                </c:pt>
                <c:pt idx="8666">
                  <c:v>9.93</c:v>
                </c:pt>
                <c:pt idx="8667">
                  <c:v>9.8800000000000008</c:v>
                </c:pt>
                <c:pt idx="8668">
                  <c:v>9.75</c:v>
                </c:pt>
                <c:pt idx="8669">
                  <c:v>9.16</c:v>
                </c:pt>
                <c:pt idx="8670">
                  <c:v>8.0399999999999991</c:v>
                </c:pt>
                <c:pt idx="8671">
                  <c:v>8.4700000000000006</c:v>
                </c:pt>
                <c:pt idx="8672">
                  <c:v>6.95</c:v>
                </c:pt>
                <c:pt idx="8673">
                  <c:v>6.48</c:v>
                </c:pt>
                <c:pt idx="8674">
                  <c:v>6.18</c:v>
                </c:pt>
                <c:pt idx="8675">
                  <c:v>6.59</c:v>
                </c:pt>
                <c:pt idx="8676">
                  <c:v>6.58</c:v>
                </c:pt>
                <c:pt idx="8677">
                  <c:v>6.58</c:v>
                </c:pt>
                <c:pt idx="8678">
                  <c:v>6.44</c:v>
                </c:pt>
                <c:pt idx="8679">
                  <c:v>5.98</c:v>
                </c:pt>
                <c:pt idx="8680">
                  <c:v>6</c:v>
                </c:pt>
                <c:pt idx="8681">
                  <c:v>5.99</c:v>
                </c:pt>
                <c:pt idx="8682">
                  <c:v>5.62</c:v>
                </c:pt>
                <c:pt idx="8683">
                  <c:v>6</c:v>
                </c:pt>
                <c:pt idx="8684">
                  <c:v>5.24</c:v>
                </c:pt>
                <c:pt idx="8685">
                  <c:v>18.47</c:v>
                </c:pt>
                <c:pt idx="8686">
                  <c:v>382.67</c:v>
                </c:pt>
                <c:pt idx="8687">
                  <c:v>333.07</c:v>
                </c:pt>
                <c:pt idx="8688">
                  <c:v>333.07</c:v>
                </c:pt>
                <c:pt idx="8689">
                  <c:v>390.99</c:v>
                </c:pt>
                <c:pt idx="8690">
                  <c:v>374.7</c:v>
                </c:pt>
                <c:pt idx="8691">
                  <c:v>3.64</c:v>
                </c:pt>
                <c:pt idx="8692">
                  <c:v>3.02</c:v>
                </c:pt>
                <c:pt idx="8693">
                  <c:v>3.34</c:v>
                </c:pt>
                <c:pt idx="8694">
                  <c:v>3.42</c:v>
                </c:pt>
                <c:pt idx="8695">
                  <c:v>3.1</c:v>
                </c:pt>
                <c:pt idx="8696">
                  <c:v>3.33</c:v>
                </c:pt>
                <c:pt idx="8697">
                  <c:v>3.1</c:v>
                </c:pt>
                <c:pt idx="8698">
                  <c:v>3</c:v>
                </c:pt>
                <c:pt idx="8699">
                  <c:v>3.01</c:v>
                </c:pt>
                <c:pt idx="8700">
                  <c:v>3.09</c:v>
                </c:pt>
                <c:pt idx="8701">
                  <c:v>3.33</c:v>
                </c:pt>
                <c:pt idx="8702">
                  <c:v>3.13</c:v>
                </c:pt>
                <c:pt idx="8703">
                  <c:v>3.33</c:v>
                </c:pt>
                <c:pt idx="8704">
                  <c:v>3.64</c:v>
                </c:pt>
                <c:pt idx="8705">
                  <c:v>3.39</c:v>
                </c:pt>
                <c:pt idx="8706">
                  <c:v>3.8</c:v>
                </c:pt>
                <c:pt idx="8707">
                  <c:v>3.46</c:v>
                </c:pt>
                <c:pt idx="8708">
                  <c:v>3.86</c:v>
                </c:pt>
                <c:pt idx="8709">
                  <c:v>6.77</c:v>
                </c:pt>
                <c:pt idx="8710">
                  <c:v>28.59</c:v>
                </c:pt>
                <c:pt idx="8711">
                  <c:v>35.97</c:v>
                </c:pt>
                <c:pt idx="8712">
                  <c:v>40.6</c:v>
                </c:pt>
                <c:pt idx="8713">
                  <c:v>40.97</c:v>
                </c:pt>
                <c:pt idx="8714">
                  <c:v>41.35</c:v>
                </c:pt>
                <c:pt idx="8715">
                  <c:v>40.33</c:v>
                </c:pt>
                <c:pt idx="8716">
                  <c:v>39.97</c:v>
                </c:pt>
                <c:pt idx="8717">
                  <c:v>38.6</c:v>
                </c:pt>
                <c:pt idx="8718">
                  <c:v>39.18</c:v>
                </c:pt>
                <c:pt idx="8719">
                  <c:v>39.18</c:v>
                </c:pt>
                <c:pt idx="8720">
                  <c:v>39.700000000000003</c:v>
                </c:pt>
                <c:pt idx="8721">
                  <c:v>40.33</c:v>
                </c:pt>
                <c:pt idx="8722">
                  <c:v>38.76</c:v>
                </c:pt>
                <c:pt idx="8723">
                  <c:v>37.549999999999997</c:v>
                </c:pt>
                <c:pt idx="8724">
                  <c:v>38.270000000000003</c:v>
                </c:pt>
                <c:pt idx="8725">
                  <c:v>36.33</c:v>
                </c:pt>
                <c:pt idx="8726">
                  <c:v>37.24</c:v>
                </c:pt>
                <c:pt idx="8727">
                  <c:v>35.619999999999997</c:v>
                </c:pt>
                <c:pt idx="8728">
                  <c:v>35.4</c:v>
                </c:pt>
                <c:pt idx="8729">
                  <c:v>34.99</c:v>
                </c:pt>
                <c:pt idx="8730">
                  <c:v>33.119999999999997</c:v>
                </c:pt>
                <c:pt idx="8731">
                  <c:v>33.94</c:v>
                </c:pt>
                <c:pt idx="8732">
                  <c:v>34.19</c:v>
                </c:pt>
                <c:pt idx="8733">
                  <c:v>32.700000000000003</c:v>
                </c:pt>
                <c:pt idx="8734">
                  <c:v>31.61</c:v>
                </c:pt>
                <c:pt idx="8735">
                  <c:v>32.47</c:v>
                </c:pt>
                <c:pt idx="8736">
                  <c:v>30.96</c:v>
                </c:pt>
                <c:pt idx="8737">
                  <c:v>30.8</c:v>
                </c:pt>
                <c:pt idx="8738">
                  <c:v>29.68</c:v>
                </c:pt>
                <c:pt idx="8739">
                  <c:v>29.01</c:v>
                </c:pt>
                <c:pt idx="8740">
                  <c:v>29.68</c:v>
                </c:pt>
                <c:pt idx="8741">
                  <c:v>30.28</c:v>
                </c:pt>
                <c:pt idx="8742">
                  <c:v>28.78</c:v>
                </c:pt>
                <c:pt idx="8743">
                  <c:v>29.24</c:v>
                </c:pt>
                <c:pt idx="8744">
                  <c:v>28.37</c:v>
                </c:pt>
                <c:pt idx="8745">
                  <c:v>28.78</c:v>
                </c:pt>
                <c:pt idx="8746">
                  <c:v>29.78</c:v>
                </c:pt>
                <c:pt idx="8747">
                  <c:v>29.68</c:v>
                </c:pt>
                <c:pt idx="8748">
                  <c:v>31.66</c:v>
                </c:pt>
                <c:pt idx="8749">
                  <c:v>30.28</c:v>
                </c:pt>
                <c:pt idx="8750">
                  <c:v>29.93</c:v>
                </c:pt>
                <c:pt idx="8751">
                  <c:v>29.24</c:v>
                </c:pt>
                <c:pt idx="8752">
                  <c:v>28.41</c:v>
                </c:pt>
                <c:pt idx="8753">
                  <c:v>27.29</c:v>
                </c:pt>
                <c:pt idx="8754">
                  <c:v>28.46</c:v>
                </c:pt>
                <c:pt idx="8755">
                  <c:v>27.33</c:v>
                </c:pt>
                <c:pt idx="8756">
                  <c:v>29.73</c:v>
                </c:pt>
                <c:pt idx="8757">
                  <c:v>28.32</c:v>
                </c:pt>
                <c:pt idx="8758">
                  <c:v>27.46</c:v>
                </c:pt>
                <c:pt idx="8759">
                  <c:v>26.29</c:v>
                </c:pt>
                <c:pt idx="8760">
                  <c:v>28.78</c:v>
                </c:pt>
                <c:pt idx="8761">
                  <c:v>27.88</c:v>
                </c:pt>
                <c:pt idx="8762">
                  <c:v>29.44</c:v>
                </c:pt>
                <c:pt idx="8763">
                  <c:v>26.88</c:v>
                </c:pt>
                <c:pt idx="8764">
                  <c:v>26.57</c:v>
                </c:pt>
                <c:pt idx="8765">
                  <c:v>26.18</c:v>
                </c:pt>
                <c:pt idx="8766">
                  <c:v>24.81</c:v>
                </c:pt>
                <c:pt idx="8767">
                  <c:v>24.21</c:v>
                </c:pt>
                <c:pt idx="8768">
                  <c:v>23.06</c:v>
                </c:pt>
                <c:pt idx="8769">
                  <c:v>23.89</c:v>
                </c:pt>
                <c:pt idx="8770">
                  <c:v>23.3</c:v>
                </c:pt>
                <c:pt idx="8771">
                  <c:v>20.6</c:v>
                </c:pt>
                <c:pt idx="8772">
                  <c:v>21.31</c:v>
                </c:pt>
                <c:pt idx="8773">
                  <c:v>20.37</c:v>
                </c:pt>
                <c:pt idx="8774">
                  <c:v>16.09</c:v>
                </c:pt>
                <c:pt idx="8775">
                  <c:v>16.98</c:v>
                </c:pt>
                <c:pt idx="8776">
                  <c:v>17.579999999999998</c:v>
                </c:pt>
                <c:pt idx="8777">
                  <c:v>16.489999999999998</c:v>
                </c:pt>
                <c:pt idx="8778">
                  <c:v>17.68</c:v>
                </c:pt>
                <c:pt idx="8779">
                  <c:v>14.11</c:v>
                </c:pt>
                <c:pt idx="8780">
                  <c:v>14.86</c:v>
                </c:pt>
                <c:pt idx="8781">
                  <c:v>13.44</c:v>
                </c:pt>
                <c:pt idx="8782">
                  <c:v>14.72</c:v>
                </c:pt>
                <c:pt idx="8783">
                  <c:v>13.77</c:v>
                </c:pt>
                <c:pt idx="8784">
                  <c:v>14.33</c:v>
                </c:pt>
                <c:pt idx="8785">
                  <c:v>13.55</c:v>
                </c:pt>
                <c:pt idx="8786">
                  <c:v>13.77</c:v>
                </c:pt>
                <c:pt idx="8787">
                  <c:v>15.32</c:v>
                </c:pt>
                <c:pt idx="8788">
                  <c:v>15.06</c:v>
                </c:pt>
                <c:pt idx="8789">
                  <c:v>14.65</c:v>
                </c:pt>
                <c:pt idx="8790">
                  <c:v>14.31</c:v>
                </c:pt>
                <c:pt idx="8791">
                  <c:v>15.11</c:v>
                </c:pt>
                <c:pt idx="8792">
                  <c:v>14.86</c:v>
                </c:pt>
                <c:pt idx="8793">
                  <c:v>14.15</c:v>
                </c:pt>
                <c:pt idx="8794">
                  <c:v>13.81</c:v>
                </c:pt>
                <c:pt idx="8795">
                  <c:v>11.57</c:v>
                </c:pt>
                <c:pt idx="8796">
                  <c:v>11.16</c:v>
                </c:pt>
                <c:pt idx="8797">
                  <c:v>10.92</c:v>
                </c:pt>
                <c:pt idx="8798">
                  <c:v>11.33</c:v>
                </c:pt>
                <c:pt idx="8799">
                  <c:v>10.76</c:v>
                </c:pt>
                <c:pt idx="8800">
                  <c:v>9.31</c:v>
                </c:pt>
                <c:pt idx="8801">
                  <c:v>9.19</c:v>
                </c:pt>
                <c:pt idx="8802">
                  <c:v>8.07</c:v>
                </c:pt>
                <c:pt idx="8803">
                  <c:v>9.0299999999999994</c:v>
                </c:pt>
                <c:pt idx="8804">
                  <c:v>8.02</c:v>
                </c:pt>
                <c:pt idx="8805">
                  <c:v>9.19</c:v>
                </c:pt>
                <c:pt idx="8806">
                  <c:v>8.1</c:v>
                </c:pt>
                <c:pt idx="8807">
                  <c:v>8.61</c:v>
                </c:pt>
                <c:pt idx="8808">
                  <c:v>8.44</c:v>
                </c:pt>
                <c:pt idx="8809">
                  <c:v>8.7100000000000009</c:v>
                </c:pt>
                <c:pt idx="8810">
                  <c:v>8.6</c:v>
                </c:pt>
                <c:pt idx="8811">
                  <c:v>8.8000000000000007</c:v>
                </c:pt>
                <c:pt idx="8812">
                  <c:v>8.18</c:v>
                </c:pt>
                <c:pt idx="8813">
                  <c:v>8.3000000000000007</c:v>
                </c:pt>
                <c:pt idx="8814">
                  <c:v>7.86</c:v>
                </c:pt>
                <c:pt idx="8815">
                  <c:v>7.46</c:v>
                </c:pt>
                <c:pt idx="8816">
                  <c:v>7.72</c:v>
                </c:pt>
                <c:pt idx="8817">
                  <c:v>5.99</c:v>
                </c:pt>
                <c:pt idx="8818">
                  <c:v>6</c:v>
                </c:pt>
                <c:pt idx="8819">
                  <c:v>6.17</c:v>
                </c:pt>
                <c:pt idx="8820">
                  <c:v>5.95</c:v>
                </c:pt>
                <c:pt idx="8821">
                  <c:v>6.35</c:v>
                </c:pt>
                <c:pt idx="8822">
                  <c:v>6.06</c:v>
                </c:pt>
                <c:pt idx="8823">
                  <c:v>6.27</c:v>
                </c:pt>
                <c:pt idx="8824">
                  <c:v>6.6</c:v>
                </c:pt>
                <c:pt idx="8825">
                  <c:v>6.36</c:v>
                </c:pt>
                <c:pt idx="8826">
                  <c:v>6.34</c:v>
                </c:pt>
                <c:pt idx="8827">
                  <c:v>6.6</c:v>
                </c:pt>
                <c:pt idx="8828">
                  <c:v>6.25</c:v>
                </c:pt>
                <c:pt idx="8829">
                  <c:v>6.57</c:v>
                </c:pt>
                <c:pt idx="8830">
                  <c:v>5.67</c:v>
                </c:pt>
                <c:pt idx="8831">
                  <c:v>5.82</c:v>
                </c:pt>
                <c:pt idx="8832">
                  <c:v>5</c:v>
                </c:pt>
                <c:pt idx="8833">
                  <c:v>4.3499999999999996</c:v>
                </c:pt>
                <c:pt idx="8834">
                  <c:v>4.26</c:v>
                </c:pt>
                <c:pt idx="8835">
                  <c:v>3.75</c:v>
                </c:pt>
                <c:pt idx="8836">
                  <c:v>3.92</c:v>
                </c:pt>
                <c:pt idx="8837">
                  <c:v>4.21</c:v>
                </c:pt>
                <c:pt idx="8838">
                  <c:v>4.09</c:v>
                </c:pt>
                <c:pt idx="8839">
                  <c:v>3.91</c:v>
                </c:pt>
                <c:pt idx="8840">
                  <c:v>3.94</c:v>
                </c:pt>
                <c:pt idx="8841">
                  <c:v>3.72</c:v>
                </c:pt>
                <c:pt idx="8842">
                  <c:v>3.6</c:v>
                </c:pt>
                <c:pt idx="8843">
                  <c:v>3.91</c:v>
                </c:pt>
                <c:pt idx="8844">
                  <c:v>3.63</c:v>
                </c:pt>
                <c:pt idx="8845">
                  <c:v>4.0599999999999996</c:v>
                </c:pt>
                <c:pt idx="8846">
                  <c:v>11.68</c:v>
                </c:pt>
                <c:pt idx="8847">
                  <c:v>17.899999999999999</c:v>
                </c:pt>
                <c:pt idx="8848">
                  <c:v>17.79</c:v>
                </c:pt>
                <c:pt idx="8849">
                  <c:v>17.11</c:v>
                </c:pt>
                <c:pt idx="8850">
                  <c:v>18.170000000000002</c:v>
                </c:pt>
                <c:pt idx="8851">
                  <c:v>15.33</c:v>
                </c:pt>
                <c:pt idx="8852">
                  <c:v>16.28</c:v>
                </c:pt>
                <c:pt idx="8853">
                  <c:v>16.170000000000002</c:v>
                </c:pt>
                <c:pt idx="8854">
                  <c:v>18.39</c:v>
                </c:pt>
                <c:pt idx="8855">
                  <c:v>16.52</c:v>
                </c:pt>
                <c:pt idx="8856">
                  <c:v>17.72</c:v>
                </c:pt>
                <c:pt idx="8857">
                  <c:v>18.68</c:v>
                </c:pt>
                <c:pt idx="8858">
                  <c:v>17.23</c:v>
                </c:pt>
                <c:pt idx="8859">
                  <c:v>18.079999999999998</c:v>
                </c:pt>
                <c:pt idx="8860">
                  <c:v>17.62</c:v>
                </c:pt>
                <c:pt idx="8861">
                  <c:v>17.55</c:v>
                </c:pt>
                <c:pt idx="8862">
                  <c:v>16.899999999999999</c:v>
                </c:pt>
                <c:pt idx="8863">
                  <c:v>17.649999999999999</c:v>
                </c:pt>
                <c:pt idx="8864">
                  <c:v>17.05</c:v>
                </c:pt>
                <c:pt idx="8865">
                  <c:v>16.62</c:v>
                </c:pt>
                <c:pt idx="8866">
                  <c:v>16.82</c:v>
                </c:pt>
                <c:pt idx="8867">
                  <c:v>17.239999999999998</c:v>
                </c:pt>
                <c:pt idx="8868">
                  <c:v>15.64</c:v>
                </c:pt>
                <c:pt idx="8869">
                  <c:v>17.05</c:v>
                </c:pt>
                <c:pt idx="8870">
                  <c:v>16.78</c:v>
                </c:pt>
                <c:pt idx="8871">
                  <c:v>16.04</c:v>
                </c:pt>
                <c:pt idx="8872">
                  <c:v>17.649999999999999</c:v>
                </c:pt>
                <c:pt idx="8873">
                  <c:v>16.82</c:v>
                </c:pt>
                <c:pt idx="8874">
                  <c:v>16.72</c:v>
                </c:pt>
                <c:pt idx="8875">
                  <c:v>16.29</c:v>
                </c:pt>
                <c:pt idx="8876">
                  <c:v>16.41</c:v>
                </c:pt>
                <c:pt idx="8877">
                  <c:v>15.93</c:v>
                </c:pt>
                <c:pt idx="8878">
                  <c:v>13.67</c:v>
                </c:pt>
                <c:pt idx="8879">
                  <c:v>16.61</c:v>
                </c:pt>
                <c:pt idx="8880">
                  <c:v>15.27</c:v>
                </c:pt>
                <c:pt idx="8881">
                  <c:v>15.55</c:v>
                </c:pt>
                <c:pt idx="8882">
                  <c:v>15.09</c:v>
                </c:pt>
                <c:pt idx="8883">
                  <c:v>15.71</c:v>
                </c:pt>
                <c:pt idx="8884">
                  <c:v>14.43</c:v>
                </c:pt>
                <c:pt idx="8885">
                  <c:v>14.77</c:v>
                </c:pt>
                <c:pt idx="8886">
                  <c:v>14.26</c:v>
                </c:pt>
                <c:pt idx="8887">
                  <c:v>14.94</c:v>
                </c:pt>
                <c:pt idx="8888">
                  <c:v>13.56</c:v>
                </c:pt>
                <c:pt idx="8889">
                  <c:v>13.45</c:v>
                </c:pt>
                <c:pt idx="8890">
                  <c:v>13.47</c:v>
                </c:pt>
                <c:pt idx="8891">
                  <c:v>12.87</c:v>
                </c:pt>
                <c:pt idx="8892">
                  <c:v>12.87</c:v>
                </c:pt>
                <c:pt idx="8893">
                  <c:v>12.89</c:v>
                </c:pt>
                <c:pt idx="8894">
                  <c:v>12.18</c:v>
                </c:pt>
                <c:pt idx="8895">
                  <c:v>12.21</c:v>
                </c:pt>
                <c:pt idx="8896">
                  <c:v>11.12</c:v>
                </c:pt>
                <c:pt idx="8897">
                  <c:v>11.51</c:v>
                </c:pt>
                <c:pt idx="8898">
                  <c:v>10.88</c:v>
                </c:pt>
                <c:pt idx="8899">
                  <c:v>11.43</c:v>
                </c:pt>
                <c:pt idx="8900">
                  <c:v>11.12</c:v>
                </c:pt>
                <c:pt idx="8901">
                  <c:v>11.21</c:v>
                </c:pt>
                <c:pt idx="8902">
                  <c:v>10.83</c:v>
                </c:pt>
                <c:pt idx="8903">
                  <c:v>9.42</c:v>
                </c:pt>
                <c:pt idx="8904">
                  <c:v>9.84</c:v>
                </c:pt>
                <c:pt idx="8905">
                  <c:v>9.8800000000000008</c:v>
                </c:pt>
                <c:pt idx="8906">
                  <c:v>9.5399999999999991</c:v>
                </c:pt>
                <c:pt idx="8907">
                  <c:v>8.7799999999999994</c:v>
                </c:pt>
                <c:pt idx="8908">
                  <c:v>9.2200000000000006</c:v>
                </c:pt>
                <c:pt idx="8909">
                  <c:v>9.23</c:v>
                </c:pt>
                <c:pt idx="8910">
                  <c:v>9.33</c:v>
                </c:pt>
                <c:pt idx="8911">
                  <c:v>9.07</c:v>
                </c:pt>
                <c:pt idx="8912">
                  <c:v>8.7100000000000009</c:v>
                </c:pt>
                <c:pt idx="8913">
                  <c:v>8.66</c:v>
                </c:pt>
                <c:pt idx="8914">
                  <c:v>8.18</c:v>
                </c:pt>
                <c:pt idx="8915">
                  <c:v>7.82</c:v>
                </c:pt>
                <c:pt idx="8916">
                  <c:v>7.82</c:v>
                </c:pt>
                <c:pt idx="8917">
                  <c:v>8.19</c:v>
                </c:pt>
                <c:pt idx="8918">
                  <c:v>8.16</c:v>
                </c:pt>
                <c:pt idx="8919">
                  <c:v>7.32</c:v>
                </c:pt>
                <c:pt idx="8920">
                  <c:v>7.31</c:v>
                </c:pt>
                <c:pt idx="8921">
                  <c:v>7.24</c:v>
                </c:pt>
                <c:pt idx="8922">
                  <c:v>6.67</c:v>
                </c:pt>
                <c:pt idx="8923">
                  <c:v>7.44</c:v>
                </c:pt>
                <c:pt idx="8924">
                  <c:v>7.23</c:v>
                </c:pt>
                <c:pt idx="8925">
                  <c:v>7.29</c:v>
                </c:pt>
                <c:pt idx="8926">
                  <c:v>7.22</c:v>
                </c:pt>
                <c:pt idx="8927">
                  <c:v>6.97</c:v>
                </c:pt>
                <c:pt idx="8928">
                  <c:v>6.92</c:v>
                </c:pt>
                <c:pt idx="8929">
                  <c:v>6.94</c:v>
                </c:pt>
                <c:pt idx="8930">
                  <c:v>6.86</c:v>
                </c:pt>
                <c:pt idx="8931">
                  <c:v>6.82</c:v>
                </c:pt>
                <c:pt idx="8932">
                  <c:v>6.62</c:v>
                </c:pt>
                <c:pt idx="8933">
                  <c:v>5.53</c:v>
                </c:pt>
                <c:pt idx="8934">
                  <c:v>4.93</c:v>
                </c:pt>
                <c:pt idx="8935">
                  <c:v>3.92</c:v>
                </c:pt>
                <c:pt idx="8936">
                  <c:v>3.9</c:v>
                </c:pt>
                <c:pt idx="8937">
                  <c:v>3.36</c:v>
                </c:pt>
                <c:pt idx="8938">
                  <c:v>3.61</c:v>
                </c:pt>
                <c:pt idx="8939">
                  <c:v>3.41</c:v>
                </c:pt>
                <c:pt idx="8940">
                  <c:v>3.39</c:v>
                </c:pt>
                <c:pt idx="8941">
                  <c:v>3.17</c:v>
                </c:pt>
                <c:pt idx="8942">
                  <c:v>3.25</c:v>
                </c:pt>
                <c:pt idx="8943">
                  <c:v>3.7</c:v>
                </c:pt>
                <c:pt idx="8944">
                  <c:v>14.67</c:v>
                </c:pt>
                <c:pt idx="8945">
                  <c:v>25.08</c:v>
                </c:pt>
                <c:pt idx="8946">
                  <c:v>31.78</c:v>
                </c:pt>
                <c:pt idx="8947">
                  <c:v>33.43</c:v>
                </c:pt>
                <c:pt idx="8948">
                  <c:v>32.06</c:v>
                </c:pt>
                <c:pt idx="8949">
                  <c:v>32.409999999999997</c:v>
                </c:pt>
                <c:pt idx="8950">
                  <c:v>31.89</c:v>
                </c:pt>
                <c:pt idx="8951">
                  <c:v>32.58</c:v>
                </c:pt>
                <c:pt idx="8952">
                  <c:v>32.17</c:v>
                </c:pt>
                <c:pt idx="8953">
                  <c:v>32.06</c:v>
                </c:pt>
                <c:pt idx="8954">
                  <c:v>31.55</c:v>
                </c:pt>
                <c:pt idx="8955">
                  <c:v>31.44</c:v>
                </c:pt>
                <c:pt idx="8956">
                  <c:v>30.85</c:v>
                </c:pt>
                <c:pt idx="8957">
                  <c:v>30.64</c:v>
                </c:pt>
                <c:pt idx="8958">
                  <c:v>30.23</c:v>
                </c:pt>
                <c:pt idx="8959">
                  <c:v>30.33</c:v>
                </c:pt>
                <c:pt idx="8960">
                  <c:v>30.59</c:v>
                </c:pt>
                <c:pt idx="8961">
                  <c:v>30.23</c:v>
                </c:pt>
                <c:pt idx="8962">
                  <c:v>28.73</c:v>
                </c:pt>
                <c:pt idx="8963">
                  <c:v>29.39</c:v>
                </c:pt>
                <c:pt idx="8964">
                  <c:v>29.1</c:v>
                </c:pt>
                <c:pt idx="8965">
                  <c:v>28.69</c:v>
                </c:pt>
                <c:pt idx="8966">
                  <c:v>28.73</c:v>
                </c:pt>
                <c:pt idx="8967">
                  <c:v>28.64</c:v>
                </c:pt>
                <c:pt idx="8968">
                  <c:v>28.5</c:v>
                </c:pt>
                <c:pt idx="8969">
                  <c:v>28.41</c:v>
                </c:pt>
                <c:pt idx="8970">
                  <c:v>28.28</c:v>
                </c:pt>
                <c:pt idx="8971">
                  <c:v>27.25</c:v>
                </c:pt>
                <c:pt idx="8972">
                  <c:v>27.05</c:v>
                </c:pt>
                <c:pt idx="8973">
                  <c:v>26.8</c:v>
                </c:pt>
                <c:pt idx="8974">
                  <c:v>26.26</c:v>
                </c:pt>
                <c:pt idx="8975">
                  <c:v>26.14</c:v>
                </c:pt>
                <c:pt idx="8976">
                  <c:v>24.98</c:v>
                </c:pt>
                <c:pt idx="8977">
                  <c:v>25.12</c:v>
                </c:pt>
                <c:pt idx="8978">
                  <c:v>23.76</c:v>
                </c:pt>
                <c:pt idx="8979">
                  <c:v>24.3</c:v>
                </c:pt>
                <c:pt idx="8980">
                  <c:v>23.7</c:v>
                </c:pt>
                <c:pt idx="8981">
                  <c:v>23.6</c:v>
                </c:pt>
                <c:pt idx="8982">
                  <c:v>22.62</c:v>
                </c:pt>
                <c:pt idx="8983">
                  <c:v>22.45</c:v>
                </c:pt>
                <c:pt idx="8984">
                  <c:v>22.34</c:v>
                </c:pt>
                <c:pt idx="8985">
                  <c:v>22.4</c:v>
                </c:pt>
                <c:pt idx="8986">
                  <c:v>22.29</c:v>
                </c:pt>
                <c:pt idx="8987">
                  <c:v>22.1</c:v>
                </c:pt>
                <c:pt idx="8988">
                  <c:v>22.1</c:v>
                </c:pt>
                <c:pt idx="8989">
                  <c:v>21.49</c:v>
                </c:pt>
                <c:pt idx="8990">
                  <c:v>20.84</c:v>
                </c:pt>
                <c:pt idx="8991">
                  <c:v>19.739999999999998</c:v>
                </c:pt>
                <c:pt idx="8992">
                  <c:v>19.760000000000002</c:v>
                </c:pt>
                <c:pt idx="8993">
                  <c:v>19.46</c:v>
                </c:pt>
                <c:pt idx="8994">
                  <c:v>18.54</c:v>
                </c:pt>
                <c:pt idx="8995">
                  <c:v>19.399999999999999</c:v>
                </c:pt>
                <c:pt idx="8996">
                  <c:v>18.97</c:v>
                </c:pt>
                <c:pt idx="8997">
                  <c:v>18.829999999999998</c:v>
                </c:pt>
                <c:pt idx="8998">
                  <c:v>18.579999999999998</c:v>
                </c:pt>
                <c:pt idx="8999">
                  <c:v>18.54</c:v>
                </c:pt>
                <c:pt idx="9000">
                  <c:v>18.3</c:v>
                </c:pt>
                <c:pt idx="9001">
                  <c:v>18.22</c:v>
                </c:pt>
                <c:pt idx="9002">
                  <c:v>18.170000000000002</c:v>
                </c:pt>
                <c:pt idx="9003">
                  <c:v>15.92</c:v>
                </c:pt>
                <c:pt idx="9004">
                  <c:v>14.99</c:v>
                </c:pt>
                <c:pt idx="9005">
                  <c:v>14.32</c:v>
                </c:pt>
                <c:pt idx="9006">
                  <c:v>13.67</c:v>
                </c:pt>
                <c:pt idx="9007">
                  <c:v>13.7</c:v>
                </c:pt>
                <c:pt idx="9008">
                  <c:v>13.66</c:v>
                </c:pt>
                <c:pt idx="9009">
                  <c:v>13.88</c:v>
                </c:pt>
                <c:pt idx="9010">
                  <c:v>14.13</c:v>
                </c:pt>
                <c:pt idx="9011">
                  <c:v>13.72</c:v>
                </c:pt>
                <c:pt idx="9012">
                  <c:v>13.63</c:v>
                </c:pt>
                <c:pt idx="9013">
                  <c:v>13.84</c:v>
                </c:pt>
                <c:pt idx="9014">
                  <c:v>12.69</c:v>
                </c:pt>
                <c:pt idx="9015">
                  <c:v>13.06</c:v>
                </c:pt>
                <c:pt idx="9016">
                  <c:v>12.42</c:v>
                </c:pt>
                <c:pt idx="9017">
                  <c:v>12.6</c:v>
                </c:pt>
                <c:pt idx="9018">
                  <c:v>11.66</c:v>
                </c:pt>
                <c:pt idx="9019">
                  <c:v>12.34</c:v>
                </c:pt>
                <c:pt idx="9020">
                  <c:v>11.24</c:v>
                </c:pt>
                <c:pt idx="9021">
                  <c:v>9.6999999999999993</c:v>
                </c:pt>
                <c:pt idx="9022">
                  <c:v>9.49</c:v>
                </c:pt>
                <c:pt idx="9023">
                  <c:v>9.4600000000000009</c:v>
                </c:pt>
                <c:pt idx="9024">
                  <c:v>9.6300000000000008</c:v>
                </c:pt>
                <c:pt idx="9025">
                  <c:v>9.18</c:v>
                </c:pt>
                <c:pt idx="9026">
                  <c:v>9.36</c:v>
                </c:pt>
                <c:pt idx="9027">
                  <c:v>9.6</c:v>
                </c:pt>
                <c:pt idx="9028">
                  <c:v>9.68</c:v>
                </c:pt>
                <c:pt idx="9029">
                  <c:v>9.64</c:v>
                </c:pt>
                <c:pt idx="9030">
                  <c:v>9.98</c:v>
                </c:pt>
                <c:pt idx="9031">
                  <c:v>9.5399999999999991</c:v>
                </c:pt>
                <c:pt idx="9032">
                  <c:v>9.4</c:v>
                </c:pt>
                <c:pt idx="9033">
                  <c:v>8.99</c:v>
                </c:pt>
                <c:pt idx="9034">
                  <c:v>8.6</c:v>
                </c:pt>
                <c:pt idx="9035">
                  <c:v>8.56</c:v>
                </c:pt>
                <c:pt idx="9036">
                  <c:v>8.25</c:v>
                </c:pt>
                <c:pt idx="9037">
                  <c:v>8.07</c:v>
                </c:pt>
                <c:pt idx="9038">
                  <c:v>7.28</c:v>
                </c:pt>
                <c:pt idx="9039">
                  <c:v>7.11</c:v>
                </c:pt>
                <c:pt idx="9040">
                  <c:v>6.43</c:v>
                </c:pt>
                <c:pt idx="9041">
                  <c:v>5.83</c:v>
                </c:pt>
                <c:pt idx="9042">
                  <c:v>5.79</c:v>
                </c:pt>
                <c:pt idx="9043">
                  <c:v>5.5</c:v>
                </c:pt>
                <c:pt idx="9044">
                  <c:v>5.76</c:v>
                </c:pt>
                <c:pt idx="9045">
                  <c:v>5.28</c:v>
                </c:pt>
                <c:pt idx="9046">
                  <c:v>5.82</c:v>
                </c:pt>
                <c:pt idx="9047">
                  <c:v>4.93</c:v>
                </c:pt>
                <c:pt idx="9048">
                  <c:v>4.45</c:v>
                </c:pt>
                <c:pt idx="9049">
                  <c:v>4.53</c:v>
                </c:pt>
                <c:pt idx="9050">
                  <c:v>4.43</c:v>
                </c:pt>
                <c:pt idx="9051">
                  <c:v>4.13</c:v>
                </c:pt>
                <c:pt idx="9052">
                  <c:v>4.28</c:v>
                </c:pt>
                <c:pt idx="9053">
                  <c:v>4.3099999999999996</c:v>
                </c:pt>
                <c:pt idx="9054">
                  <c:v>4.26</c:v>
                </c:pt>
                <c:pt idx="9055">
                  <c:v>4.09</c:v>
                </c:pt>
                <c:pt idx="9056">
                  <c:v>4.24</c:v>
                </c:pt>
                <c:pt idx="9057">
                  <c:v>4.09</c:v>
                </c:pt>
                <c:pt idx="9058">
                  <c:v>4.09</c:v>
                </c:pt>
                <c:pt idx="9059">
                  <c:v>3.91</c:v>
                </c:pt>
                <c:pt idx="9060">
                  <c:v>3.37</c:v>
                </c:pt>
                <c:pt idx="9061">
                  <c:v>11.37</c:v>
                </c:pt>
                <c:pt idx="9062">
                  <c:v>174.62</c:v>
                </c:pt>
                <c:pt idx="9063">
                  <c:v>162.03</c:v>
                </c:pt>
                <c:pt idx="9064">
                  <c:v>145.05000000000001</c:v>
                </c:pt>
                <c:pt idx="9065">
                  <c:v>126.66</c:v>
                </c:pt>
                <c:pt idx="9066">
                  <c:v>111.02</c:v>
                </c:pt>
                <c:pt idx="9067">
                  <c:v>102.77</c:v>
                </c:pt>
                <c:pt idx="9068">
                  <c:v>84.84</c:v>
                </c:pt>
                <c:pt idx="9069">
                  <c:v>77.52</c:v>
                </c:pt>
                <c:pt idx="9070">
                  <c:v>62.89</c:v>
                </c:pt>
                <c:pt idx="9071">
                  <c:v>58.59</c:v>
                </c:pt>
                <c:pt idx="9072">
                  <c:v>46.59</c:v>
                </c:pt>
                <c:pt idx="9073">
                  <c:v>41.44</c:v>
                </c:pt>
                <c:pt idx="9074">
                  <c:v>38.19</c:v>
                </c:pt>
                <c:pt idx="9075">
                  <c:v>38.51</c:v>
                </c:pt>
                <c:pt idx="9076">
                  <c:v>38.93</c:v>
                </c:pt>
                <c:pt idx="9077">
                  <c:v>37.31</c:v>
                </c:pt>
                <c:pt idx="9078">
                  <c:v>38.270000000000003</c:v>
                </c:pt>
                <c:pt idx="9079">
                  <c:v>38.6</c:v>
                </c:pt>
                <c:pt idx="9080">
                  <c:v>38.020000000000003</c:v>
                </c:pt>
                <c:pt idx="9081">
                  <c:v>36.630000000000003</c:v>
                </c:pt>
                <c:pt idx="9082">
                  <c:v>34.46</c:v>
                </c:pt>
                <c:pt idx="9083">
                  <c:v>32.94</c:v>
                </c:pt>
                <c:pt idx="9084">
                  <c:v>31.66</c:v>
                </c:pt>
                <c:pt idx="9085">
                  <c:v>30.9</c:v>
                </c:pt>
                <c:pt idx="9086">
                  <c:v>30.13</c:v>
                </c:pt>
                <c:pt idx="9087">
                  <c:v>28.73</c:v>
                </c:pt>
                <c:pt idx="9088">
                  <c:v>25.51</c:v>
                </c:pt>
                <c:pt idx="9089">
                  <c:v>25.66</c:v>
                </c:pt>
                <c:pt idx="9090">
                  <c:v>25.88</c:v>
                </c:pt>
                <c:pt idx="9091">
                  <c:v>25.37</c:v>
                </c:pt>
                <c:pt idx="9092">
                  <c:v>23.85</c:v>
                </c:pt>
                <c:pt idx="9093">
                  <c:v>22.48</c:v>
                </c:pt>
                <c:pt idx="9094">
                  <c:v>21.23</c:v>
                </c:pt>
                <c:pt idx="9095">
                  <c:v>20.99</c:v>
                </c:pt>
                <c:pt idx="9096">
                  <c:v>21.28</c:v>
                </c:pt>
                <c:pt idx="9097">
                  <c:v>21.09</c:v>
                </c:pt>
                <c:pt idx="9098">
                  <c:v>20.77</c:v>
                </c:pt>
                <c:pt idx="9099">
                  <c:v>20.010000000000002</c:v>
                </c:pt>
                <c:pt idx="9100">
                  <c:v>20.350000000000001</c:v>
                </c:pt>
                <c:pt idx="9101">
                  <c:v>20.48</c:v>
                </c:pt>
                <c:pt idx="9102">
                  <c:v>20.55</c:v>
                </c:pt>
                <c:pt idx="9103">
                  <c:v>17.84</c:v>
                </c:pt>
                <c:pt idx="9104">
                  <c:v>15.87</c:v>
                </c:pt>
                <c:pt idx="9105">
                  <c:v>14.59</c:v>
                </c:pt>
                <c:pt idx="9106">
                  <c:v>14.58</c:v>
                </c:pt>
                <c:pt idx="9107">
                  <c:v>13.75</c:v>
                </c:pt>
                <c:pt idx="9108">
                  <c:v>14.42</c:v>
                </c:pt>
                <c:pt idx="9109">
                  <c:v>14.8</c:v>
                </c:pt>
                <c:pt idx="9110">
                  <c:v>14.62</c:v>
                </c:pt>
                <c:pt idx="9111">
                  <c:v>14.07</c:v>
                </c:pt>
                <c:pt idx="9112">
                  <c:v>14.67</c:v>
                </c:pt>
                <c:pt idx="9113">
                  <c:v>13.89</c:v>
                </c:pt>
                <c:pt idx="9114">
                  <c:v>14.98</c:v>
                </c:pt>
                <c:pt idx="9115">
                  <c:v>12.6</c:v>
                </c:pt>
                <c:pt idx="9116">
                  <c:v>11.97</c:v>
                </c:pt>
                <c:pt idx="9117">
                  <c:v>12.23</c:v>
                </c:pt>
                <c:pt idx="9118">
                  <c:v>11.6</c:v>
                </c:pt>
                <c:pt idx="9119">
                  <c:v>12.01</c:v>
                </c:pt>
                <c:pt idx="9120">
                  <c:v>12.08</c:v>
                </c:pt>
                <c:pt idx="9121">
                  <c:v>10.82</c:v>
                </c:pt>
                <c:pt idx="9122">
                  <c:v>10.52</c:v>
                </c:pt>
                <c:pt idx="9123">
                  <c:v>10.64</c:v>
                </c:pt>
                <c:pt idx="9124">
                  <c:v>10.4</c:v>
                </c:pt>
                <c:pt idx="9125">
                  <c:v>9.91</c:v>
                </c:pt>
                <c:pt idx="9126">
                  <c:v>8.52</c:v>
                </c:pt>
                <c:pt idx="9127">
                  <c:v>9.32</c:v>
                </c:pt>
                <c:pt idx="9128">
                  <c:v>9.06</c:v>
                </c:pt>
                <c:pt idx="9129">
                  <c:v>8.86</c:v>
                </c:pt>
                <c:pt idx="9130">
                  <c:v>8.99</c:v>
                </c:pt>
                <c:pt idx="9131">
                  <c:v>8.77</c:v>
                </c:pt>
                <c:pt idx="9132">
                  <c:v>8.64</c:v>
                </c:pt>
                <c:pt idx="9133">
                  <c:v>8.69</c:v>
                </c:pt>
                <c:pt idx="9134">
                  <c:v>8.6199999999999992</c:v>
                </c:pt>
                <c:pt idx="9135">
                  <c:v>8.17</c:v>
                </c:pt>
                <c:pt idx="9136">
                  <c:v>7.16</c:v>
                </c:pt>
                <c:pt idx="9137">
                  <c:v>6.54</c:v>
                </c:pt>
                <c:pt idx="9138">
                  <c:v>6.41</c:v>
                </c:pt>
                <c:pt idx="9139">
                  <c:v>6.21</c:v>
                </c:pt>
                <c:pt idx="9140">
                  <c:v>6.55</c:v>
                </c:pt>
                <c:pt idx="9141">
                  <c:v>6.08</c:v>
                </c:pt>
                <c:pt idx="9142">
                  <c:v>6.59</c:v>
                </c:pt>
                <c:pt idx="9143">
                  <c:v>6.28</c:v>
                </c:pt>
                <c:pt idx="9144">
                  <c:v>6.37</c:v>
                </c:pt>
                <c:pt idx="9145">
                  <c:v>6.36</c:v>
                </c:pt>
                <c:pt idx="9146">
                  <c:v>6.19</c:v>
                </c:pt>
                <c:pt idx="9147">
                  <c:v>6.35</c:v>
                </c:pt>
                <c:pt idx="9148">
                  <c:v>5.52</c:v>
                </c:pt>
                <c:pt idx="9149">
                  <c:v>4.5</c:v>
                </c:pt>
                <c:pt idx="9150">
                  <c:v>4.5</c:v>
                </c:pt>
                <c:pt idx="9151">
                  <c:v>4.43</c:v>
                </c:pt>
                <c:pt idx="9152">
                  <c:v>4.5599999999999996</c:v>
                </c:pt>
                <c:pt idx="9153">
                  <c:v>4.51</c:v>
                </c:pt>
                <c:pt idx="9154">
                  <c:v>4.55</c:v>
                </c:pt>
                <c:pt idx="9155">
                  <c:v>4.5599999999999996</c:v>
                </c:pt>
                <c:pt idx="9156">
                  <c:v>4.42</c:v>
                </c:pt>
                <c:pt idx="9157">
                  <c:v>4.45</c:v>
                </c:pt>
                <c:pt idx="9158">
                  <c:v>4.3</c:v>
                </c:pt>
                <c:pt idx="9159">
                  <c:v>3.81</c:v>
                </c:pt>
                <c:pt idx="9160">
                  <c:v>3.7</c:v>
                </c:pt>
                <c:pt idx="9161">
                  <c:v>3.9</c:v>
                </c:pt>
                <c:pt idx="9162">
                  <c:v>3.88</c:v>
                </c:pt>
                <c:pt idx="9163">
                  <c:v>3.75</c:v>
                </c:pt>
                <c:pt idx="9164">
                  <c:v>3.44</c:v>
                </c:pt>
                <c:pt idx="9165">
                  <c:v>3.23</c:v>
                </c:pt>
                <c:pt idx="9166">
                  <c:v>3.1</c:v>
                </c:pt>
                <c:pt idx="9167">
                  <c:v>2.95</c:v>
                </c:pt>
                <c:pt idx="9168">
                  <c:v>3.06</c:v>
                </c:pt>
                <c:pt idx="9169">
                  <c:v>2.89</c:v>
                </c:pt>
                <c:pt idx="9170">
                  <c:v>3</c:v>
                </c:pt>
                <c:pt idx="9171">
                  <c:v>3</c:v>
                </c:pt>
                <c:pt idx="9172">
                  <c:v>2.92</c:v>
                </c:pt>
                <c:pt idx="9173">
                  <c:v>2.79</c:v>
                </c:pt>
                <c:pt idx="9174">
                  <c:v>2.73</c:v>
                </c:pt>
                <c:pt idx="9175">
                  <c:v>2.81</c:v>
                </c:pt>
                <c:pt idx="9176">
                  <c:v>2.73</c:v>
                </c:pt>
                <c:pt idx="9177">
                  <c:v>2.81</c:v>
                </c:pt>
                <c:pt idx="9178">
                  <c:v>2.64</c:v>
                </c:pt>
                <c:pt idx="9179">
                  <c:v>2.4500000000000002</c:v>
                </c:pt>
                <c:pt idx="9180">
                  <c:v>2.48</c:v>
                </c:pt>
                <c:pt idx="9181">
                  <c:v>2.37</c:v>
                </c:pt>
                <c:pt idx="9182">
                  <c:v>2.25</c:v>
                </c:pt>
                <c:pt idx="9183">
                  <c:v>2.09</c:v>
                </c:pt>
                <c:pt idx="9184">
                  <c:v>2</c:v>
                </c:pt>
                <c:pt idx="9185">
                  <c:v>2.09</c:v>
                </c:pt>
                <c:pt idx="9186">
                  <c:v>2.04</c:v>
                </c:pt>
                <c:pt idx="9187">
                  <c:v>2.04</c:v>
                </c:pt>
                <c:pt idx="9188">
                  <c:v>2</c:v>
                </c:pt>
                <c:pt idx="9189">
                  <c:v>2</c:v>
                </c:pt>
                <c:pt idx="9190">
                  <c:v>1.95</c:v>
                </c:pt>
                <c:pt idx="9191">
                  <c:v>2</c:v>
                </c:pt>
                <c:pt idx="9192">
                  <c:v>1.85</c:v>
                </c:pt>
                <c:pt idx="9193">
                  <c:v>1.9</c:v>
                </c:pt>
                <c:pt idx="9194">
                  <c:v>5.13</c:v>
                </c:pt>
                <c:pt idx="9195">
                  <c:v>14.05</c:v>
                </c:pt>
                <c:pt idx="9196">
                  <c:v>14.85</c:v>
                </c:pt>
                <c:pt idx="9197">
                  <c:v>13.13</c:v>
                </c:pt>
                <c:pt idx="9198">
                  <c:v>14.62</c:v>
                </c:pt>
                <c:pt idx="9199">
                  <c:v>13.75</c:v>
                </c:pt>
                <c:pt idx="9200">
                  <c:v>12.16</c:v>
                </c:pt>
                <c:pt idx="9201">
                  <c:v>15.36</c:v>
                </c:pt>
                <c:pt idx="9202">
                  <c:v>12.76</c:v>
                </c:pt>
                <c:pt idx="9203">
                  <c:v>12.55</c:v>
                </c:pt>
                <c:pt idx="9204">
                  <c:v>14.5</c:v>
                </c:pt>
                <c:pt idx="9205">
                  <c:v>12.43</c:v>
                </c:pt>
                <c:pt idx="9206">
                  <c:v>12.45</c:v>
                </c:pt>
                <c:pt idx="9207">
                  <c:v>12.61</c:v>
                </c:pt>
                <c:pt idx="9208">
                  <c:v>10.68</c:v>
                </c:pt>
                <c:pt idx="9209">
                  <c:v>13.24</c:v>
                </c:pt>
                <c:pt idx="9210">
                  <c:v>11.24</c:v>
                </c:pt>
                <c:pt idx="9211">
                  <c:v>11.66</c:v>
                </c:pt>
                <c:pt idx="9212">
                  <c:v>12.34</c:v>
                </c:pt>
                <c:pt idx="9213">
                  <c:v>11.51</c:v>
                </c:pt>
                <c:pt idx="9214">
                  <c:v>12.51</c:v>
                </c:pt>
                <c:pt idx="9215">
                  <c:v>11.24</c:v>
                </c:pt>
                <c:pt idx="9216">
                  <c:v>12.18</c:v>
                </c:pt>
                <c:pt idx="9217">
                  <c:v>11.2</c:v>
                </c:pt>
                <c:pt idx="9218">
                  <c:v>11.4</c:v>
                </c:pt>
                <c:pt idx="9219">
                  <c:v>11.69</c:v>
                </c:pt>
                <c:pt idx="9220">
                  <c:v>10.31</c:v>
                </c:pt>
                <c:pt idx="9221">
                  <c:v>11.79</c:v>
                </c:pt>
                <c:pt idx="9222">
                  <c:v>10.119999999999999</c:v>
                </c:pt>
                <c:pt idx="9223">
                  <c:v>11.28</c:v>
                </c:pt>
                <c:pt idx="9224">
                  <c:v>10.83</c:v>
                </c:pt>
                <c:pt idx="9225">
                  <c:v>10.6</c:v>
                </c:pt>
                <c:pt idx="9226">
                  <c:v>10.53</c:v>
                </c:pt>
                <c:pt idx="9227">
                  <c:v>10.17</c:v>
                </c:pt>
                <c:pt idx="9228">
                  <c:v>10.85</c:v>
                </c:pt>
                <c:pt idx="9229">
                  <c:v>9.82</c:v>
                </c:pt>
                <c:pt idx="9230">
                  <c:v>9.99</c:v>
                </c:pt>
                <c:pt idx="9231">
                  <c:v>9.81</c:v>
                </c:pt>
                <c:pt idx="9232">
                  <c:v>9.44</c:v>
                </c:pt>
                <c:pt idx="9233">
                  <c:v>9.58</c:v>
                </c:pt>
                <c:pt idx="9234">
                  <c:v>9.07</c:v>
                </c:pt>
                <c:pt idx="9235">
                  <c:v>9.42</c:v>
                </c:pt>
                <c:pt idx="9236">
                  <c:v>8.7899999999999991</c:v>
                </c:pt>
                <c:pt idx="9237">
                  <c:v>9.0399999999999991</c:v>
                </c:pt>
                <c:pt idx="9238">
                  <c:v>8.6199999999999992</c:v>
                </c:pt>
                <c:pt idx="9239">
                  <c:v>8.2100000000000009</c:v>
                </c:pt>
                <c:pt idx="9240">
                  <c:v>8.43</c:v>
                </c:pt>
                <c:pt idx="9241">
                  <c:v>8.19</c:v>
                </c:pt>
                <c:pt idx="9242">
                  <c:v>8.07</c:v>
                </c:pt>
                <c:pt idx="9243">
                  <c:v>8.18</c:v>
                </c:pt>
                <c:pt idx="9244">
                  <c:v>7.7</c:v>
                </c:pt>
                <c:pt idx="9245">
                  <c:v>7.23</c:v>
                </c:pt>
                <c:pt idx="9246">
                  <c:v>7.42</c:v>
                </c:pt>
                <c:pt idx="9247">
                  <c:v>6.79</c:v>
                </c:pt>
                <c:pt idx="9248">
                  <c:v>6.8</c:v>
                </c:pt>
                <c:pt idx="9249">
                  <c:v>6.83</c:v>
                </c:pt>
                <c:pt idx="9250">
                  <c:v>6.73</c:v>
                </c:pt>
                <c:pt idx="9251">
                  <c:v>6.42</c:v>
                </c:pt>
                <c:pt idx="9252">
                  <c:v>6.3</c:v>
                </c:pt>
                <c:pt idx="9253">
                  <c:v>6.55</c:v>
                </c:pt>
                <c:pt idx="9254">
                  <c:v>6.43</c:v>
                </c:pt>
                <c:pt idx="9255">
                  <c:v>6.25</c:v>
                </c:pt>
                <c:pt idx="9256">
                  <c:v>5.76</c:v>
                </c:pt>
                <c:pt idx="9257">
                  <c:v>5.69</c:v>
                </c:pt>
                <c:pt idx="9258">
                  <c:v>5.41</c:v>
                </c:pt>
                <c:pt idx="9259">
                  <c:v>5.65</c:v>
                </c:pt>
                <c:pt idx="9260">
                  <c:v>5.44</c:v>
                </c:pt>
                <c:pt idx="9261">
                  <c:v>5.24</c:v>
                </c:pt>
                <c:pt idx="9262">
                  <c:v>4.93</c:v>
                </c:pt>
                <c:pt idx="9263">
                  <c:v>5.07</c:v>
                </c:pt>
                <c:pt idx="9264">
                  <c:v>4.9800000000000004</c:v>
                </c:pt>
                <c:pt idx="9265">
                  <c:v>4.6100000000000003</c:v>
                </c:pt>
                <c:pt idx="9266">
                  <c:v>4.8600000000000003</c:v>
                </c:pt>
                <c:pt idx="9267">
                  <c:v>4.57</c:v>
                </c:pt>
                <c:pt idx="9268">
                  <c:v>4.43</c:v>
                </c:pt>
                <c:pt idx="9269">
                  <c:v>4.24</c:v>
                </c:pt>
                <c:pt idx="9270">
                  <c:v>4.33</c:v>
                </c:pt>
                <c:pt idx="9271">
                  <c:v>4.29</c:v>
                </c:pt>
                <c:pt idx="9272">
                  <c:v>4.08</c:v>
                </c:pt>
                <c:pt idx="9273">
                  <c:v>4.1900000000000004</c:v>
                </c:pt>
                <c:pt idx="9274">
                  <c:v>4.17</c:v>
                </c:pt>
                <c:pt idx="9275">
                  <c:v>4.28</c:v>
                </c:pt>
                <c:pt idx="9276">
                  <c:v>4.1100000000000003</c:v>
                </c:pt>
                <c:pt idx="9277">
                  <c:v>4.18</c:v>
                </c:pt>
                <c:pt idx="9278">
                  <c:v>4.2</c:v>
                </c:pt>
                <c:pt idx="9279">
                  <c:v>4.1399999999999997</c:v>
                </c:pt>
                <c:pt idx="9280">
                  <c:v>3.84</c:v>
                </c:pt>
                <c:pt idx="9281">
                  <c:v>3</c:v>
                </c:pt>
                <c:pt idx="9282">
                  <c:v>2.92</c:v>
                </c:pt>
                <c:pt idx="9283">
                  <c:v>2.98</c:v>
                </c:pt>
                <c:pt idx="9284">
                  <c:v>2.94</c:v>
                </c:pt>
                <c:pt idx="9285">
                  <c:v>2.98</c:v>
                </c:pt>
                <c:pt idx="9286">
                  <c:v>2.88</c:v>
                </c:pt>
                <c:pt idx="9287">
                  <c:v>2.81</c:v>
                </c:pt>
                <c:pt idx="9288">
                  <c:v>2.93</c:v>
                </c:pt>
                <c:pt idx="9289">
                  <c:v>2.88</c:v>
                </c:pt>
                <c:pt idx="9290">
                  <c:v>2.74</c:v>
                </c:pt>
                <c:pt idx="9291">
                  <c:v>2.79</c:v>
                </c:pt>
                <c:pt idx="9292">
                  <c:v>2.73</c:v>
                </c:pt>
                <c:pt idx="9293">
                  <c:v>2.57</c:v>
                </c:pt>
                <c:pt idx="9294">
                  <c:v>2.5</c:v>
                </c:pt>
                <c:pt idx="9295">
                  <c:v>2.25</c:v>
                </c:pt>
                <c:pt idx="9296">
                  <c:v>2.19</c:v>
                </c:pt>
                <c:pt idx="9297">
                  <c:v>2.2000000000000002</c:v>
                </c:pt>
                <c:pt idx="9298">
                  <c:v>2.19</c:v>
                </c:pt>
                <c:pt idx="9299">
                  <c:v>2.25</c:v>
                </c:pt>
                <c:pt idx="9300">
                  <c:v>2.09</c:v>
                </c:pt>
                <c:pt idx="9301">
                  <c:v>2.04</c:v>
                </c:pt>
                <c:pt idx="9302">
                  <c:v>12.05</c:v>
                </c:pt>
                <c:pt idx="9303">
                  <c:v>30.59</c:v>
                </c:pt>
                <c:pt idx="9304">
                  <c:v>21.36</c:v>
                </c:pt>
                <c:pt idx="9305">
                  <c:v>12.4</c:v>
                </c:pt>
                <c:pt idx="9306">
                  <c:v>12.59</c:v>
                </c:pt>
                <c:pt idx="9307">
                  <c:v>12.85</c:v>
                </c:pt>
                <c:pt idx="9308">
                  <c:v>11.42</c:v>
                </c:pt>
                <c:pt idx="9309">
                  <c:v>12.15</c:v>
                </c:pt>
                <c:pt idx="9310">
                  <c:v>12.67</c:v>
                </c:pt>
                <c:pt idx="9311">
                  <c:v>11.1</c:v>
                </c:pt>
                <c:pt idx="9312">
                  <c:v>12.34</c:v>
                </c:pt>
                <c:pt idx="9313">
                  <c:v>11.72</c:v>
                </c:pt>
                <c:pt idx="9314">
                  <c:v>11.22</c:v>
                </c:pt>
                <c:pt idx="9315">
                  <c:v>12.52</c:v>
                </c:pt>
                <c:pt idx="9316">
                  <c:v>11.13</c:v>
                </c:pt>
                <c:pt idx="9317">
                  <c:v>9.69</c:v>
                </c:pt>
                <c:pt idx="9318">
                  <c:v>9.99</c:v>
                </c:pt>
                <c:pt idx="9319">
                  <c:v>8.86</c:v>
                </c:pt>
                <c:pt idx="9320">
                  <c:v>9.8699999999999992</c:v>
                </c:pt>
                <c:pt idx="9321">
                  <c:v>8.48</c:v>
                </c:pt>
                <c:pt idx="9322">
                  <c:v>8.24</c:v>
                </c:pt>
                <c:pt idx="9323">
                  <c:v>8.49</c:v>
                </c:pt>
                <c:pt idx="9324">
                  <c:v>7.18</c:v>
                </c:pt>
                <c:pt idx="9325">
                  <c:v>6.63</c:v>
                </c:pt>
                <c:pt idx="9326">
                  <c:v>6.74</c:v>
                </c:pt>
                <c:pt idx="9327">
                  <c:v>6.56</c:v>
                </c:pt>
                <c:pt idx="9328">
                  <c:v>6.45</c:v>
                </c:pt>
                <c:pt idx="9329">
                  <c:v>6.37</c:v>
                </c:pt>
                <c:pt idx="9330">
                  <c:v>6.46</c:v>
                </c:pt>
                <c:pt idx="9331">
                  <c:v>6.65</c:v>
                </c:pt>
                <c:pt idx="9332">
                  <c:v>6.45</c:v>
                </c:pt>
                <c:pt idx="9333">
                  <c:v>6.4</c:v>
                </c:pt>
                <c:pt idx="9334">
                  <c:v>6.02</c:v>
                </c:pt>
                <c:pt idx="9335">
                  <c:v>6.39</c:v>
                </c:pt>
                <c:pt idx="9336">
                  <c:v>5.49</c:v>
                </c:pt>
                <c:pt idx="9337">
                  <c:v>5.8</c:v>
                </c:pt>
                <c:pt idx="9338">
                  <c:v>6.07</c:v>
                </c:pt>
                <c:pt idx="9339">
                  <c:v>5.28</c:v>
                </c:pt>
                <c:pt idx="9340">
                  <c:v>5.62</c:v>
                </c:pt>
                <c:pt idx="9341">
                  <c:v>5.7</c:v>
                </c:pt>
                <c:pt idx="9342">
                  <c:v>4.66</c:v>
                </c:pt>
                <c:pt idx="9343">
                  <c:v>4.32</c:v>
                </c:pt>
                <c:pt idx="9344">
                  <c:v>4.21</c:v>
                </c:pt>
                <c:pt idx="9345">
                  <c:v>4.1100000000000003</c:v>
                </c:pt>
                <c:pt idx="9346">
                  <c:v>4.17</c:v>
                </c:pt>
                <c:pt idx="9347">
                  <c:v>4.07</c:v>
                </c:pt>
                <c:pt idx="9348">
                  <c:v>3.84</c:v>
                </c:pt>
                <c:pt idx="9349">
                  <c:v>3.21</c:v>
                </c:pt>
                <c:pt idx="9350">
                  <c:v>3</c:v>
                </c:pt>
                <c:pt idx="9351">
                  <c:v>2.64</c:v>
                </c:pt>
                <c:pt idx="9352">
                  <c:v>2.95</c:v>
                </c:pt>
                <c:pt idx="9353">
                  <c:v>2.95</c:v>
                </c:pt>
                <c:pt idx="9354">
                  <c:v>2.81</c:v>
                </c:pt>
                <c:pt idx="9355">
                  <c:v>3.01</c:v>
                </c:pt>
                <c:pt idx="9356">
                  <c:v>2.73</c:v>
                </c:pt>
                <c:pt idx="9357">
                  <c:v>3</c:v>
                </c:pt>
                <c:pt idx="9358">
                  <c:v>2.68</c:v>
                </c:pt>
                <c:pt idx="9359">
                  <c:v>2.99</c:v>
                </c:pt>
                <c:pt idx="9360">
                  <c:v>2.71</c:v>
                </c:pt>
                <c:pt idx="9361">
                  <c:v>2.79</c:v>
                </c:pt>
                <c:pt idx="9362">
                  <c:v>2.76</c:v>
                </c:pt>
                <c:pt idx="9363">
                  <c:v>2.69</c:v>
                </c:pt>
                <c:pt idx="9364">
                  <c:v>2.73</c:v>
                </c:pt>
                <c:pt idx="9365">
                  <c:v>2.66</c:v>
                </c:pt>
                <c:pt idx="9366">
                  <c:v>2.71</c:v>
                </c:pt>
                <c:pt idx="9367">
                  <c:v>2.81</c:v>
                </c:pt>
                <c:pt idx="9368">
                  <c:v>2.5</c:v>
                </c:pt>
                <c:pt idx="9369">
                  <c:v>2.5099999999999998</c:v>
                </c:pt>
                <c:pt idx="9370">
                  <c:v>2.4900000000000002</c:v>
                </c:pt>
                <c:pt idx="9371">
                  <c:v>2.44</c:v>
                </c:pt>
                <c:pt idx="9372">
                  <c:v>2.42</c:v>
                </c:pt>
                <c:pt idx="9373">
                  <c:v>2.5</c:v>
                </c:pt>
                <c:pt idx="9374">
                  <c:v>2.4300000000000002</c:v>
                </c:pt>
                <c:pt idx="9375">
                  <c:v>2.4300000000000002</c:v>
                </c:pt>
                <c:pt idx="9376">
                  <c:v>2.5</c:v>
                </c:pt>
                <c:pt idx="9377">
                  <c:v>2.25</c:v>
                </c:pt>
                <c:pt idx="9378">
                  <c:v>2.37</c:v>
                </c:pt>
                <c:pt idx="9379">
                  <c:v>2.31</c:v>
                </c:pt>
                <c:pt idx="9380">
                  <c:v>2.25</c:v>
                </c:pt>
                <c:pt idx="9381">
                  <c:v>2.09</c:v>
                </c:pt>
                <c:pt idx="9382">
                  <c:v>1.91</c:v>
                </c:pt>
                <c:pt idx="9383">
                  <c:v>1.84</c:v>
                </c:pt>
                <c:pt idx="9384">
                  <c:v>1.83</c:v>
                </c:pt>
                <c:pt idx="9385">
                  <c:v>1.96</c:v>
                </c:pt>
                <c:pt idx="9386">
                  <c:v>1.85</c:v>
                </c:pt>
                <c:pt idx="9387">
                  <c:v>1.75</c:v>
                </c:pt>
                <c:pt idx="9388">
                  <c:v>1.87</c:v>
                </c:pt>
                <c:pt idx="9389">
                  <c:v>1.8</c:v>
                </c:pt>
                <c:pt idx="9390">
                  <c:v>1.8</c:v>
                </c:pt>
                <c:pt idx="9391">
                  <c:v>1.8</c:v>
                </c:pt>
                <c:pt idx="9392">
                  <c:v>1.7</c:v>
                </c:pt>
                <c:pt idx="9393">
                  <c:v>1.7</c:v>
                </c:pt>
                <c:pt idx="9394">
                  <c:v>1.61</c:v>
                </c:pt>
                <c:pt idx="9395">
                  <c:v>1.52</c:v>
                </c:pt>
                <c:pt idx="9396">
                  <c:v>1.52</c:v>
                </c:pt>
                <c:pt idx="9397">
                  <c:v>1.52</c:v>
                </c:pt>
                <c:pt idx="9398">
                  <c:v>1.5</c:v>
                </c:pt>
                <c:pt idx="9399">
                  <c:v>1.5</c:v>
                </c:pt>
                <c:pt idx="9400">
                  <c:v>1.47</c:v>
                </c:pt>
                <c:pt idx="9401">
                  <c:v>1.47</c:v>
                </c:pt>
                <c:pt idx="9402">
                  <c:v>1.43</c:v>
                </c:pt>
                <c:pt idx="9403">
                  <c:v>1.45</c:v>
                </c:pt>
                <c:pt idx="9404">
                  <c:v>1.41</c:v>
                </c:pt>
                <c:pt idx="9405">
                  <c:v>1.43</c:v>
                </c:pt>
                <c:pt idx="9406">
                  <c:v>1.38</c:v>
                </c:pt>
                <c:pt idx="9407">
                  <c:v>1.36</c:v>
                </c:pt>
                <c:pt idx="9408">
                  <c:v>1.36</c:v>
                </c:pt>
                <c:pt idx="9409">
                  <c:v>1.36</c:v>
                </c:pt>
                <c:pt idx="9410">
                  <c:v>1.32</c:v>
                </c:pt>
                <c:pt idx="9411">
                  <c:v>1.32</c:v>
                </c:pt>
                <c:pt idx="9412">
                  <c:v>1.28</c:v>
                </c:pt>
                <c:pt idx="9413">
                  <c:v>1.3</c:v>
                </c:pt>
                <c:pt idx="9414">
                  <c:v>1.27</c:v>
                </c:pt>
                <c:pt idx="9415">
                  <c:v>1.18</c:v>
                </c:pt>
                <c:pt idx="9416">
                  <c:v>1.1499999999999999</c:v>
                </c:pt>
                <c:pt idx="9417">
                  <c:v>1.1399999999999999</c:v>
                </c:pt>
                <c:pt idx="9418">
                  <c:v>1.1200000000000001</c:v>
                </c:pt>
                <c:pt idx="9419">
                  <c:v>1.1000000000000001</c:v>
                </c:pt>
                <c:pt idx="9420">
                  <c:v>1.1399999999999999</c:v>
                </c:pt>
                <c:pt idx="9421">
                  <c:v>1.07</c:v>
                </c:pt>
                <c:pt idx="9422">
                  <c:v>1.07</c:v>
                </c:pt>
                <c:pt idx="9423">
                  <c:v>1.08</c:v>
                </c:pt>
                <c:pt idx="9424">
                  <c:v>1.06</c:v>
                </c:pt>
                <c:pt idx="9425">
                  <c:v>1.03</c:v>
                </c:pt>
                <c:pt idx="9426">
                  <c:v>1.06</c:v>
                </c:pt>
                <c:pt idx="9427">
                  <c:v>1</c:v>
                </c:pt>
                <c:pt idx="9428">
                  <c:v>1.01</c:v>
                </c:pt>
                <c:pt idx="9429">
                  <c:v>0.98</c:v>
                </c:pt>
                <c:pt idx="9430">
                  <c:v>0.99</c:v>
                </c:pt>
                <c:pt idx="9431">
                  <c:v>0.99</c:v>
                </c:pt>
                <c:pt idx="9432">
                  <c:v>0.96</c:v>
                </c:pt>
                <c:pt idx="9433">
                  <c:v>0.9</c:v>
                </c:pt>
                <c:pt idx="9434">
                  <c:v>0.82</c:v>
                </c:pt>
                <c:pt idx="9435">
                  <c:v>0.83</c:v>
                </c:pt>
                <c:pt idx="9436">
                  <c:v>0.81</c:v>
                </c:pt>
                <c:pt idx="9437">
                  <c:v>0.86</c:v>
                </c:pt>
                <c:pt idx="9438">
                  <c:v>0.82</c:v>
                </c:pt>
                <c:pt idx="9439">
                  <c:v>0.83</c:v>
                </c:pt>
                <c:pt idx="9440">
                  <c:v>0.9</c:v>
                </c:pt>
                <c:pt idx="9441">
                  <c:v>0.83</c:v>
                </c:pt>
                <c:pt idx="9442">
                  <c:v>0.84</c:v>
                </c:pt>
                <c:pt idx="9443">
                  <c:v>0.77</c:v>
                </c:pt>
                <c:pt idx="9444">
                  <c:v>0.78</c:v>
                </c:pt>
                <c:pt idx="9445">
                  <c:v>0.69</c:v>
                </c:pt>
                <c:pt idx="9446">
                  <c:v>0.76</c:v>
                </c:pt>
                <c:pt idx="9447">
                  <c:v>0.67</c:v>
                </c:pt>
                <c:pt idx="9448">
                  <c:v>0.75</c:v>
                </c:pt>
                <c:pt idx="9449">
                  <c:v>1.18</c:v>
                </c:pt>
                <c:pt idx="9450">
                  <c:v>1.88</c:v>
                </c:pt>
                <c:pt idx="9451">
                  <c:v>2.16</c:v>
                </c:pt>
                <c:pt idx="9452">
                  <c:v>276.7</c:v>
                </c:pt>
                <c:pt idx="9453">
                  <c:v>230.58</c:v>
                </c:pt>
                <c:pt idx="9454">
                  <c:v>249.8</c:v>
                </c:pt>
                <c:pt idx="9455">
                  <c:v>239.81</c:v>
                </c:pt>
                <c:pt idx="9456">
                  <c:v>243.05</c:v>
                </c:pt>
                <c:pt idx="9457">
                  <c:v>239.81</c:v>
                </c:pt>
                <c:pt idx="9458">
                  <c:v>246.38</c:v>
                </c:pt>
                <c:pt idx="9459">
                  <c:v>243.05</c:v>
                </c:pt>
                <c:pt idx="9460">
                  <c:v>243.05</c:v>
                </c:pt>
                <c:pt idx="9461">
                  <c:v>239.81</c:v>
                </c:pt>
                <c:pt idx="9462">
                  <c:v>239.81</c:v>
                </c:pt>
                <c:pt idx="9463">
                  <c:v>243.05</c:v>
                </c:pt>
                <c:pt idx="9464">
                  <c:v>243.05</c:v>
                </c:pt>
                <c:pt idx="9465">
                  <c:v>239.81</c:v>
                </c:pt>
                <c:pt idx="9466">
                  <c:v>243.05</c:v>
                </c:pt>
                <c:pt idx="9467">
                  <c:v>243.05</c:v>
                </c:pt>
                <c:pt idx="9468">
                  <c:v>243.05</c:v>
                </c:pt>
                <c:pt idx="9469">
                  <c:v>249.8</c:v>
                </c:pt>
                <c:pt idx="9470">
                  <c:v>243.05</c:v>
                </c:pt>
                <c:pt idx="9471">
                  <c:v>243.05</c:v>
                </c:pt>
                <c:pt idx="9472">
                  <c:v>239.81</c:v>
                </c:pt>
                <c:pt idx="9473">
                  <c:v>246.38</c:v>
                </c:pt>
                <c:pt idx="9474">
                  <c:v>243.05</c:v>
                </c:pt>
                <c:pt idx="9475">
                  <c:v>246.38</c:v>
                </c:pt>
                <c:pt idx="9476">
                  <c:v>246.38</c:v>
                </c:pt>
                <c:pt idx="9477">
                  <c:v>243.05</c:v>
                </c:pt>
                <c:pt idx="9478">
                  <c:v>243.05</c:v>
                </c:pt>
                <c:pt idx="9479">
                  <c:v>243.05</c:v>
                </c:pt>
                <c:pt idx="9480">
                  <c:v>243.05</c:v>
                </c:pt>
                <c:pt idx="9481">
                  <c:v>246.38</c:v>
                </c:pt>
                <c:pt idx="9482">
                  <c:v>243.05</c:v>
                </c:pt>
                <c:pt idx="9483">
                  <c:v>246.38</c:v>
                </c:pt>
                <c:pt idx="9484">
                  <c:v>243.05</c:v>
                </c:pt>
                <c:pt idx="9485">
                  <c:v>243.05</c:v>
                </c:pt>
                <c:pt idx="9486">
                  <c:v>243.05</c:v>
                </c:pt>
                <c:pt idx="9487">
                  <c:v>243.05</c:v>
                </c:pt>
                <c:pt idx="9488">
                  <c:v>243.05</c:v>
                </c:pt>
                <c:pt idx="9489">
                  <c:v>239.81</c:v>
                </c:pt>
                <c:pt idx="9490">
                  <c:v>243.05</c:v>
                </c:pt>
                <c:pt idx="9491">
                  <c:v>239.81</c:v>
                </c:pt>
                <c:pt idx="9492">
                  <c:v>243.05</c:v>
                </c:pt>
                <c:pt idx="9493">
                  <c:v>239.81</c:v>
                </c:pt>
                <c:pt idx="9494">
                  <c:v>239.81</c:v>
                </c:pt>
                <c:pt idx="9495">
                  <c:v>239.81</c:v>
                </c:pt>
                <c:pt idx="9496">
                  <c:v>243.05</c:v>
                </c:pt>
                <c:pt idx="9497">
                  <c:v>239.81</c:v>
                </c:pt>
                <c:pt idx="9498">
                  <c:v>239.81</c:v>
                </c:pt>
                <c:pt idx="9499">
                  <c:v>239.81</c:v>
                </c:pt>
                <c:pt idx="9500">
                  <c:v>236.65</c:v>
                </c:pt>
                <c:pt idx="9501">
                  <c:v>239.81</c:v>
                </c:pt>
                <c:pt idx="9502">
                  <c:v>239.81</c:v>
                </c:pt>
                <c:pt idx="9503">
                  <c:v>239.81</c:v>
                </c:pt>
                <c:pt idx="9504">
                  <c:v>239.81</c:v>
                </c:pt>
                <c:pt idx="9505">
                  <c:v>239.81</c:v>
                </c:pt>
                <c:pt idx="9506">
                  <c:v>239.81</c:v>
                </c:pt>
                <c:pt idx="9507">
                  <c:v>239.81</c:v>
                </c:pt>
                <c:pt idx="9508">
                  <c:v>243.05</c:v>
                </c:pt>
                <c:pt idx="9509">
                  <c:v>239.81</c:v>
                </c:pt>
                <c:pt idx="9510">
                  <c:v>239.81</c:v>
                </c:pt>
                <c:pt idx="9511">
                  <c:v>236.65</c:v>
                </c:pt>
                <c:pt idx="9512">
                  <c:v>239.81</c:v>
                </c:pt>
                <c:pt idx="9513">
                  <c:v>246.38</c:v>
                </c:pt>
                <c:pt idx="9514">
                  <c:v>243.05</c:v>
                </c:pt>
                <c:pt idx="9515">
                  <c:v>246.38</c:v>
                </c:pt>
                <c:pt idx="9516">
                  <c:v>239.81</c:v>
                </c:pt>
                <c:pt idx="9517">
                  <c:v>239.81</c:v>
                </c:pt>
                <c:pt idx="9518">
                  <c:v>246.38</c:v>
                </c:pt>
                <c:pt idx="9519">
                  <c:v>243.05</c:v>
                </c:pt>
                <c:pt idx="9520">
                  <c:v>243.05</c:v>
                </c:pt>
                <c:pt idx="9521">
                  <c:v>239.81</c:v>
                </c:pt>
                <c:pt idx="9522">
                  <c:v>243.05</c:v>
                </c:pt>
                <c:pt idx="9523">
                  <c:v>243.05</c:v>
                </c:pt>
                <c:pt idx="9524">
                  <c:v>239.81</c:v>
                </c:pt>
                <c:pt idx="9525">
                  <c:v>239.81</c:v>
                </c:pt>
                <c:pt idx="9526">
                  <c:v>243.05</c:v>
                </c:pt>
                <c:pt idx="9527">
                  <c:v>239.81</c:v>
                </c:pt>
                <c:pt idx="9528">
                  <c:v>243.05</c:v>
                </c:pt>
                <c:pt idx="9529">
                  <c:v>239.81</c:v>
                </c:pt>
                <c:pt idx="9530">
                  <c:v>239.81</c:v>
                </c:pt>
                <c:pt idx="9531">
                  <c:v>239.81</c:v>
                </c:pt>
                <c:pt idx="9532">
                  <c:v>239.81</c:v>
                </c:pt>
                <c:pt idx="9533">
                  <c:v>239.81</c:v>
                </c:pt>
                <c:pt idx="9534">
                  <c:v>239.81</c:v>
                </c:pt>
                <c:pt idx="9535">
                  <c:v>239.81</c:v>
                </c:pt>
                <c:pt idx="9536">
                  <c:v>239.81</c:v>
                </c:pt>
                <c:pt idx="9537">
                  <c:v>239.81</c:v>
                </c:pt>
                <c:pt idx="9538">
                  <c:v>239.81</c:v>
                </c:pt>
                <c:pt idx="9539">
                  <c:v>239.81</c:v>
                </c:pt>
                <c:pt idx="9540">
                  <c:v>236.65</c:v>
                </c:pt>
                <c:pt idx="9541">
                  <c:v>236.65</c:v>
                </c:pt>
                <c:pt idx="9542">
                  <c:v>239.81</c:v>
                </c:pt>
                <c:pt idx="9543">
                  <c:v>233.58</c:v>
                </c:pt>
                <c:pt idx="9544">
                  <c:v>246.38</c:v>
                </c:pt>
                <c:pt idx="9545">
                  <c:v>239.81</c:v>
                </c:pt>
                <c:pt idx="9546">
                  <c:v>239.81</c:v>
                </c:pt>
                <c:pt idx="9547">
                  <c:v>239.81</c:v>
                </c:pt>
                <c:pt idx="9548">
                  <c:v>239.81</c:v>
                </c:pt>
                <c:pt idx="9549">
                  <c:v>239.81</c:v>
                </c:pt>
                <c:pt idx="9550">
                  <c:v>239.81</c:v>
                </c:pt>
                <c:pt idx="9551">
                  <c:v>239.81</c:v>
                </c:pt>
                <c:pt idx="9552">
                  <c:v>239.81</c:v>
                </c:pt>
                <c:pt idx="9553">
                  <c:v>9.19</c:v>
                </c:pt>
                <c:pt idx="9554">
                  <c:v>1.73</c:v>
                </c:pt>
                <c:pt idx="9555">
                  <c:v>99.37</c:v>
                </c:pt>
                <c:pt idx="9556">
                  <c:v>99.92</c:v>
                </c:pt>
                <c:pt idx="9557">
                  <c:v>102.77</c:v>
                </c:pt>
                <c:pt idx="9558">
                  <c:v>101.61</c:v>
                </c:pt>
                <c:pt idx="9559">
                  <c:v>101.04</c:v>
                </c:pt>
                <c:pt idx="9560">
                  <c:v>103.96</c:v>
                </c:pt>
                <c:pt idx="9561">
                  <c:v>100.48</c:v>
                </c:pt>
                <c:pt idx="9562">
                  <c:v>1.97</c:v>
                </c:pt>
                <c:pt idx="9563">
                  <c:v>34.79</c:v>
                </c:pt>
                <c:pt idx="9564">
                  <c:v>20.55</c:v>
                </c:pt>
                <c:pt idx="9565">
                  <c:v>513.87</c:v>
                </c:pt>
                <c:pt idx="9566">
                  <c:v>599.52</c:v>
                </c:pt>
                <c:pt idx="9567">
                  <c:v>1.74</c:v>
                </c:pt>
                <c:pt idx="9568">
                  <c:v>1.87</c:v>
                </c:pt>
                <c:pt idx="9569">
                  <c:v>562.04999999999995</c:v>
                </c:pt>
                <c:pt idx="9570">
                  <c:v>666.13</c:v>
                </c:pt>
                <c:pt idx="9571">
                  <c:v>620.19000000000005</c:v>
                </c:pt>
                <c:pt idx="9572">
                  <c:v>642.34</c:v>
                </c:pt>
                <c:pt idx="9573">
                  <c:v>620.19000000000005</c:v>
                </c:pt>
                <c:pt idx="9574">
                  <c:v>642.34</c:v>
                </c:pt>
                <c:pt idx="9575">
                  <c:v>642.34</c:v>
                </c:pt>
                <c:pt idx="9576">
                  <c:v>642.34</c:v>
                </c:pt>
                <c:pt idx="9577">
                  <c:v>666.13</c:v>
                </c:pt>
                <c:pt idx="9578">
                  <c:v>642.34</c:v>
                </c:pt>
                <c:pt idx="9579">
                  <c:v>642.34</c:v>
                </c:pt>
                <c:pt idx="9580">
                  <c:v>642.34</c:v>
                </c:pt>
                <c:pt idx="9581">
                  <c:v>620.19000000000005</c:v>
                </c:pt>
                <c:pt idx="9582">
                  <c:v>4.9400000000000004</c:v>
                </c:pt>
                <c:pt idx="9583">
                  <c:v>418.27</c:v>
                </c:pt>
                <c:pt idx="9584">
                  <c:v>449.64</c:v>
                </c:pt>
                <c:pt idx="9585">
                  <c:v>408.76</c:v>
                </c:pt>
                <c:pt idx="9586">
                  <c:v>428.23</c:v>
                </c:pt>
                <c:pt idx="9587">
                  <c:v>428.23</c:v>
                </c:pt>
                <c:pt idx="9588">
                  <c:v>418.27</c:v>
                </c:pt>
                <c:pt idx="9589">
                  <c:v>428.23</c:v>
                </c:pt>
                <c:pt idx="9590">
                  <c:v>418.27</c:v>
                </c:pt>
                <c:pt idx="9591">
                  <c:v>408.76</c:v>
                </c:pt>
                <c:pt idx="9592">
                  <c:v>418.27</c:v>
                </c:pt>
                <c:pt idx="9593">
                  <c:v>562.04999999999995</c:v>
                </c:pt>
                <c:pt idx="9594">
                  <c:v>642.34</c:v>
                </c:pt>
                <c:pt idx="9595">
                  <c:v>691.75</c:v>
                </c:pt>
                <c:pt idx="9596">
                  <c:v>719.42</c:v>
                </c:pt>
                <c:pt idx="9597">
                  <c:v>719.42</c:v>
                </c:pt>
                <c:pt idx="9598">
                  <c:v>719.42</c:v>
                </c:pt>
                <c:pt idx="9599">
                  <c:v>719.42</c:v>
                </c:pt>
                <c:pt idx="9600">
                  <c:v>691.75</c:v>
                </c:pt>
                <c:pt idx="9601">
                  <c:v>562.04999999999995</c:v>
                </c:pt>
                <c:pt idx="9602">
                  <c:v>4</c:v>
                </c:pt>
                <c:pt idx="9603">
                  <c:v>399.68</c:v>
                </c:pt>
                <c:pt idx="9604">
                  <c:v>321.17</c:v>
                </c:pt>
                <c:pt idx="9605">
                  <c:v>333.07</c:v>
                </c:pt>
                <c:pt idx="9606">
                  <c:v>42.93</c:v>
                </c:pt>
                <c:pt idx="9607">
                  <c:v>253.32</c:v>
                </c:pt>
                <c:pt idx="9608">
                  <c:v>17.02</c:v>
                </c:pt>
                <c:pt idx="9609">
                  <c:v>159.16</c:v>
                </c:pt>
                <c:pt idx="9610">
                  <c:v>256.94</c:v>
                </c:pt>
                <c:pt idx="9611">
                  <c:v>243.05</c:v>
                </c:pt>
                <c:pt idx="9612">
                  <c:v>1.52</c:v>
                </c:pt>
                <c:pt idx="9613">
                  <c:v>0.82</c:v>
                </c:pt>
                <c:pt idx="9614">
                  <c:v>0.68</c:v>
                </c:pt>
                <c:pt idx="9615">
                  <c:v>0.66</c:v>
                </c:pt>
                <c:pt idx="9616">
                  <c:v>0.75</c:v>
                </c:pt>
                <c:pt idx="9617">
                  <c:v>0.61</c:v>
                </c:pt>
                <c:pt idx="9618">
                  <c:v>0.55000000000000004</c:v>
                </c:pt>
                <c:pt idx="9619">
                  <c:v>0.41</c:v>
                </c:pt>
                <c:pt idx="9620">
                  <c:v>0.36</c:v>
                </c:pt>
                <c:pt idx="9621">
                  <c:v>0.27</c:v>
                </c:pt>
                <c:pt idx="9622">
                  <c:v>0.34</c:v>
                </c:pt>
                <c:pt idx="9623">
                  <c:v>3.02</c:v>
                </c:pt>
                <c:pt idx="9624">
                  <c:v>2.96</c:v>
                </c:pt>
                <c:pt idx="9625">
                  <c:v>2.76</c:v>
                </c:pt>
                <c:pt idx="9626">
                  <c:v>2.48</c:v>
                </c:pt>
                <c:pt idx="9627">
                  <c:v>1.93</c:v>
                </c:pt>
                <c:pt idx="9628">
                  <c:v>1.62</c:v>
                </c:pt>
                <c:pt idx="9629">
                  <c:v>1.25</c:v>
                </c:pt>
                <c:pt idx="9630">
                  <c:v>1.35</c:v>
                </c:pt>
                <c:pt idx="9631">
                  <c:v>1.51</c:v>
                </c:pt>
                <c:pt idx="9632">
                  <c:v>1.46</c:v>
                </c:pt>
                <c:pt idx="9633">
                  <c:v>285.49</c:v>
                </c:pt>
                <c:pt idx="9634">
                  <c:v>281.02999999999997</c:v>
                </c:pt>
                <c:pt idx="9635">
                  <c:v>272.51</c:v>
                </c:pt>
                <c:pt idx="9636">
                  <c:v>285.49</c:v>
                </c:pt>
                <c:pt idx="9637">
                  <c:v>281.02999999999997</c:v>
                </c:pt>
                <c:pt idx="9638">
                  <c:v>285.49</c:v>
                </c:pt>
                <c:pt idx="9639">
                  <c:v>299.76</c:v>
                </c:pt>
                <c:pt idx="9640">
                  <c:v>327.01</c:v>
                </c:pt>
                <c:pt idx="9641">
                  <c:v>374.7</c:v>
                </c:pt>
                <c:pt idx="9642">
                  <c:v>428.23</c:v>
                </c:pt>
                <c:pt idx="9643">
                  <c:v>486.1</c:v>
                </c:pt>
                <c:pt idx="9644">
                  <c:v>513.87</c:v>
                </c:pt>
                <c:pt idx="9645">
                  <c:v>562.04999999999995</c:v>
                </c:pt>
                <c:pt idx="9646">
                  <c:v>580.17999999999995</c:v>
                </c:pt>
                <c:pt idx="9647">
                  <c:v>599.52</c:v>
                </c:pt>
                <c:pt idx="9648">
                  <c:v>666.13</c:v>
                </c:pt>
                <c:pt idx="9649">
                  <c:v>666.13</c:v>
                </c:pt>
                <c:pt idx="9650">
                  <c:v>719.42</c:v>
                </c:pt>
                <c:pt idx="9651">
                  <c:v>719.42</c:v>
                </c:pt>
                <c:pt idx="9652">
                  <c:v>719.42</c:v>
                </c:pt>
                <c:pt idx="9653">
                  <c:v>749.4</c:v>
                </c:pt>
                <c:pt idx="9654">
                  <c:v>719.42</c:v>
                </c:pt>
                <c:pt idx="9655">
                  <c:v>719.42</c:v>
                </c:pt>
                <c:pt idx="9656">
                  <c:v>719.42</c:v>
                </c:pt>
                <c:pt idx="9657">
                  <c:v>719.42</c:v>
                </c:pt>
                <c:pt idx="9658">
                  <c:v>719.42</c:v>
                </c:pt>
                <c:pt idx="9659">
                  <c:v>691.75</c:v>
                </c:pt>
                <c:pt idx="9660">
                  <c:v>691.75</c:v>
                </c:pt>
                <c:pt idx="9661">
                  <c:v>719.42</c:v>
                </c:pt>
                <c:pt idx="9662">
                  <c:v>666.13</c:v>
                </c:pt>
                <c:pt idx="9663">
                  <c:v>666.13</c:v>
                </c:pt>
                <c:pt idx="9664">
                  <c:v>642.34</c:v>
                </c:pt>
                <c:pt idx="9665">
                  <c:v>642.34</c:v>
                </c:pt>
                <c:pt idx="9666">
                  <c:v>642.34</c:v>
                </c:pt>
                <c:pt idx="9667">
                  <c:v>620.19000000000005</c:v>
                </c:pt>
                <c:pt idx="9668">
                  <c:v>599.52</c:v>
                </c:pt>
                <c:pt idx="9669">
                  <c:v>620.19000000000005</c:v>
                </c:pt>
                <c:pt idx="9670">
                  <c:v>599.52</c:v>
                </c:pt>
                <c:pt idx="9671">
                  <c:v>580.17999999999995</c:v>
                </c:pt>
                <c:pt idx="9672">
                  <c:v>599.52</c:v>
                </c:pt>
                <c:pt idx="9673">
                  <c:v>580.17999999999995</c:v>
                </c:pt>
                <c:pt idx="9674">
                  <c:v>562.04999999999995</c:v>
                </c:pt>
                <c:pt idx="9675">
                  <c:v>562.04999999999995</c:v>
                </c:pt>
                <c:pt idx="9676">
                  <c:v>580.17999999999995</c:v>
                </c:pt>
                <c:pt idx="9677">
                  <c:v>545.02</c:v>
                </c:pt>
                <c:pt idx="9678">
                  <c:v>562.04999999999995</c:v>
                </c:pt>
                <c:pt idx="9679">
                  <c:v>562.04999999999995</c:v>
                </c:pt>
                <c:pt idx="9680">
                  <c:v>545.02</c:v>
                </c:pt>
                <c:pt idx="9681">
                  <c:v>528.99</c:v>
                </c:pt>
                <c:pt idx="9682">
                  <c:v>545.02</c:v>
                </c:pt>
                <c:pt idx="9683">
                  <c:v>528.99</c:v>
                </c:pt>
                <c:pt idx="9684">
                  <c:v>528.99</c:v>
                </c:pt>
                <c:pt idx="9685">
                  <c:v>513.87</c:v>
                </c:pt>
                <c:pt idx="9686">
                  <c:v>528.99</c:v>
                </c:pt>
                <c:pt idx="9687">
                  <c:v>513.87</c:v>
                </c:pt>
                <c:pt idx="9688">
                  <c:v>513.87</c:v>
                </c:pt>
                <c:pt idx="9689">
                  <c:v>499.6</c:v>
                </c:pt>
                <c:pt idx="9690">
                  <c:v>499.6</c:v>
                </c:pt>
                <c:pt idx="9691">
                  <c:v>499.6</c:v>
                </c:pt>
                <c:pt idx="9692">
                  <c:v>486.1</c:v>
                </c:pt>
                <c:pt idx="9693">
                  <c:v>486.1</c:v>
                </c:pt>
                <c:pt idx="9694">
                  <c:v>473.31</c:v>
                </c:pt>
                <c:pt idx="9695">
                  <c:v>486.1</c:v>
                </c:pt>
                <c:pt idx="9696">
                  <c:v>473.31</c:v>
                </c:pt>
                <c:pt idx="9697">
                  <c:v>473.31</c:v>
                </c:pt>
                <c:pt idx="9698">
                  <c:v>473.31</c:v>
                </c:pt>
                <c:pt idx="9699">
                  <c:v>461.17</c:v>
                </c:pt>
                <c:pt idx="9700">
                  <c:v>449.64</c:v>
                </c:pt>
                <c:pt idx="9701">
                  <c:v>461.17</c:v>
                </c:pt>
                <c:pt idx="9702">
                  <c:v>449.64</c:v>
                </c:pt>
                <c:pt idx="9703">
                  <c:v>449.64</c:v>
                </c:pt>
                <c:pt idx="9704">
                  <c:v>449.64</c:v>
                </c:pt>
                <c:pt idx="9705">
                  <c:v>438.67</c:v>
                </c:pt>
                <c:pt idx="9706">
                  <c:v>428.23</c:v>
                </c:pt>
                <c:pt idx="9707">
                  <c:v>438.67</c:v>
                </c:pt>
                <c:pt idx="9708">
                  <c:v>428.23</c:v>
                </c:pt>
                <c:pt idx="9709">
                  <c:v>428.23</c:v>
                </c:pt>
                <c:pt idx="9710">
                  <c:v>428.23</c:v>
                </c:pt>
                <c:pt idx="9711">
                  <c:v>428.23</c:v>
                </c:pt>
                <c:pt idx="9712">
                  <c:v>418.27</c:v>
                </c:pt>
                <c:pt idx="9713">
                  <c:v>428.23</c:v>
                </c:pt>
                <c:pt idx="9714">
                  <c:v>408.76</c:v>
                </c:pt>
                <c:pt idx="9715">
                  <c:v>418.27</c:v>
                </c:pt>
                <c:pt idx="9716">
                  <c:v>418.27</c:v>
                </c:pt>
                <c:pt idx="9717">
                  <c:v>408.76</c:v>
                </c:pt>
                <c:pt idx="9718">
                  <c:v>408.76</c:v>
                </c:pt>
                <c:pt idx="9719">
                  <c:v>408.76</c:v>
                </c:pt>
                <c:pt idx="9720">
                  <c:v>399.68</c:v>
                </c:pt>
                <c:pt idx="9721">
                  <c:v>408.76</c:v>
                </c:pt>
                <c:pt idx="9722">
                  <c:v>408.76</c:v>
                </c:pt>
                <c:pt idx="9723">
                  <c:v>399.68</c:v>
                </c:pt>
                <c:pt idx="9724">
                  <c:v>390.99</c:v>
                </c:pt>
                <c:pt idx="9725">
                  <c:v>399.68</c:v>
                </c:pt>
                <c:pt idx="9726">
                  <c:v>382.67</c:v>
                </c:pt>
                <c:pt idx="9727">
                  <c:v>390.99</c:v>
                </c:pt>
                <c:pt idx="9728">
                  <c:v>399.68</c:v>
                </c:pt>
                <c:pt idx="9729">
                  <c:v>390.99</c:v>
                </c:pt>
                <c:pt idx="9730">
                  <c:v>390.99</c:v>
                </c:pt>
                <c:pt idx="9731">
                  <c:v>382.67</c:v>
                </c:pt>
                <c:pt idx="9732">
                  <c:v>382.67</c:v>
                </c:pt>
                <c:pt idx="9733">
                  <c:v>382.67</c:v>
                </c:pt>
                <c:pt idx="9734">
                  <c:v>382.67</c:v>
                </c:pt>
                <c:pt idx="9735">
                  <c:v>382.67</c:v>
                </c:pt>
                <c:pt idx="9736">
                  <c:v>374.7</c:v>
                </c:pt>
                <c:pt idx="9737">
                  <c:v>382.67</c:v>
                </c:pt>
                <c:pt idx="9738">
                  <c:v>382.67</c:v>
                </c:pt>
                <c:pt idx="9739">
                  <c:v>382.67</c:v>
                </c:pt>
                <c:pt idx="9740">
                  <c:v>374.7</c:v>
                </c:pt>
                <c:pt idx="9741">
                  <c:v>382.67</c:v>
                </c:pt>
                <c:pt idx="9742">
                  <c:v>367.05</c:v>
                </c:pt>
                <c:pt idx="9743">
                  <c:v>374.7</c:v>
                </c:pt>
                <c:pt idx="9744">
                  <c:v>367.05</c:v>
                </c:pt>
                <c:pt idx="9745">
                  <c:v>374.7</c:v>
                </c:pt>
                <c:pt idx="9746">
                  <c:v>374.7</c:v>
                </c:pt>
                <c:pt idx="9747">
                  <c:v>367.05</c:v>
                </c:pt>
                <c:pt idx="9748">
                  <c:v>382.67</c:v>
                </c:pt>
                <c:pt idx="9749">
                  <c:v>367.05</c:v>
                </c:pt>
                <c:pt idx="9750">
                  <c:v>374.7</c:v>
                </c:pt>
                <c:pt idx="9751">
                  <c:v>374.7</c:v>
                </c:pt>
                <c:pt idx="9752">
                  <c:v>374.7</c:v>
                </c:pt>
                <c:pt idx="9753">
                  <c:v>367.05</c:v>
                </c:pt>
                <c:pt idx="9754">
                  <c:v>374.7</c:v>
                </c:pt>
                <c:pt idx="9755">
                  <c:v>374.7</c:v>
                </c:pt>
                <c:pt idx="9756">
                  <c:v>374.7</c:v>
                </c:pt>
                <c:pt idx="9757">
                  <c:v>374.7</c:v>
                </c:pt>
                <c:pt idx="9758">
                  <c:v>374.7</c:v>
                </c:pt>
                <c:pt idx="9759">
                  <c:v>367.05</c:v>
                </c:pt>
                <c:pt idx="9760">
                  <c:v>374.7</c:v>
                </c:pt>
                <c:pt idx="9761">
                  <c:v>374.7</c:v>
                </c:pt>
                <c:pt idx="9762">
                  <c:v>374.7</c:v>
                </c:pt>
                <c:pt idx="9763">
                  <c:v>367.05</c:v>
                </c:pt>
                <c:pt idx="9764">
                  <c:v>374.7</c:v>
                </c:pt>
                <c:pt idx="9765">
                  <c:v>374.7</c:v>
                </c:pt>
                <c:pt idx="9766">
                  <c:v>374.7</c:v>
                </c:pt>
                <c:pt idx="9767">
                  <c:v>374.7</c:v>
                </c:pt>
                <c:pt idx="9768">
                  <c:v>367.05</c:v>
                </c:pt>
                <c:pt idx="9769">
                  <c:v>374.7</c:v>
                </c:pt>
                <c:pt idx="9770">
                  <c:v>367.05</c:v>
                </c:pt>
                <c:pt idx="9771">
                  <c:v>367.05</c:v>
                </c:pt>
                <c:pt idx="9772">
                  <c:v>367.05</c:v>
                </c:pt>
                <c:pt idx="9773">
                  <c:v>359.71</c:v>
                </c:pt>
                <c:pt idx="9774">
                  <c:v>367.05</c:v>
                </c:pt>
                <c:pt idx="9775">
                  <c:v>359.71</c:v>
                </c:pt>
                <c:pt idx="9776">
                  <c:v>374.7</c:v>
                </c:pt>
                <c:pt idx="9777">
                  <c:v>374.7</c:v>
                </c:pt>
                <c:pt idx="9778">
                  <c:v>382.67</c:v>
                </c:pt>
                <c:pt idx="9779">
                  <c:v>367.05</c:v>
                </c:pt>
                <c:pt idx="9780">
                  <c:v>367.05</c:v>
                </c:pt>
                <c:pt idx="9781">
                  <c:v>359.71</c:v>
                </c:pt>
                <c:pt idx="9782">
                  <c:v>359.71</c:v>
                </c:pt>
                <c:pt idx="9783">
                  <c:v>352.66</c:v>
                </c:pt>
                <c:pt idx="9784">
                  <c:v>352.66</c:v>
                </c:pt>
                <c:pt idx="9785">
                  <c:v>352.66</c:v>
                </c:pt>
                <c:pt idx="9786">
                  <c:v>359.71</c:v>
                </c:pt>
                <c:pt idx="9787">
                  <c:v>382.67</c:v>
                </c:pt>
                <c:pt idx="9788">
                  <c:v>374.7</c:v>
                </c:pt>
                <c:pt idx="9789">
                  <c:v>374.7</c:v>
                </c:pt>
                <c:pt idx="9790">
                  <c:v>359.71</c:v>
                </c:pt>
                <c:pt idx="9791">
                  <c:v>359.71</c:v>
                </c:pt>
                <c:pt idx="9792">
                  <c:v>367.05</c:v>
                </c:pt>
                <c:pt idx="9793">
                  <c:v>359.71</c:v>
                </c:pt>
                <c:pt idx="9794">
                  <c:v>352.66</c:v>
                </c:pt>
                <c:pt idx="9795">
                  <c:v>359.71</c:v>
                </c:pt>
                <c:pt idx="9796">
                  <c:v>367.05</c:v>
                </c:pt>
                <c:pt idx="9797">
                  <c:v>367.05</c:v>
                </c:pt>
                <c:pt idx="9798">
                  <c:v>359.71</c:v>
                </c:pt>
                <c:pt idx="9799">
                  <c:v>359.71</c:v>
                </c:pt>
                <c:pt idx="9800">
                  <c:v>359.71</c:v>
                </c:pt>
                <c:pt idx="9801">
                  <c:v>359.71</c:v>
                </c:pt>
                <c:pt idx="9802">
                  <c:v>352.66</c:v>
                </c:pt>
                <c:pt idx="9803">
                  <c:v>352.66</c:v>
                </c:pt>
                <c:pt idx="9804">
                  <c:v>352.66</c:v>
                </c:pt>
                <c:pt idx="9805">
                  <c:v>345.88</c:v>
                </c:pt>
                <c:pt idx="9806">
                  <c:v>352.66</c:v>
                </c:pt>
                <c:pt idx="9807">
                  <c:v>345.88</c:v>
                </c:pt>
                <c:pt idx="9808">
                  <c:v>339.35</c:v>
                </c:pt>
                <c:pt idx="9809">
                  <c:v>345.88</c:v>
                </c:pt>
                <c:pt idx="9810">
                  <c:v>345.88</c:v>
                </c:pt>
                <c:pt idx="9811">
                  <c:v>352.66</c:v>
                </c:pt>
                <c:pt idx="9812">
                  <c:v>352.66</c:v>
                </c:pt>
                <c:pt idx="9813">
                  <c:v>345.88</c:v>
                </c:pt>
                <c:pt idx="9814">
                  <c:v>352.66</c:v>
                </c:pt>
                <c:pt idx="9815">
                  <c:v>359.71</c:v>
                </c:pt>
                <c:pt idx="9816">
                  <c:v>345.88</c:v>
                </c:pt>
                <c:pt idx="9817">
                  <c:v>345.88</c:v>
                </c:pt>
                <c:pt idx="9818">
                  <c:v>345.88</c:v>
                </c:pt>
                <c:pt idx="9819">
                  <c:v>345.88</c:v>
                </c:pt>
                <c:pt idx="9820">
                  <c:v>339.35</c:v>
                </c:pt>
                <c:pt idx="9821">
                  <c:v>339.35</c:v>
                </c:pt>
                <c:pt idx="9822">
                  <c:v>339.35</c:v>
                </c:pt>
                <c:pt idx="9823">
                  <c:v>321.17</c:v>
                </c:pt>
                <c:pt idx="9824">
                  <c:v>315.54000000000002</c:v>
                </c:pt>
                <c:pt idx="9825">
                  <c:v>321.17</c:v>
                </c:pt>
                <c:pt idx="9826">
                  <c:v>321.17</c:v>
                </c:pt>
                <c:pt idx="9827">
                  <c:v>321.17</c:v>
                </c:pt>
                <c:pt idx="9828">
                  <c:v>327.01</c:v>
                </c:pt>
                <c:pt idx="9829">
                  <c:v>315.54000000000002</c:v>
                </c:pt>
                <c:pt idx="9830">
                  <c:v>310.10000000000002</c:v>
                </c:pt>
                <c:pt idx="9831">
                  <c:v>327.01</c:v>
                </c:pt>
                <c:pt idx="9832">
                  <c:v>352.66</c:v>
                </c:pt>
                <c:pt idx="9833">
                  <c:v>339.35</c:v>
                </c:pt>
                <c:pt idx="9834">
                  <c:v>333.07</c:v>
                </c:pt>
                <c:pt idx="9835">
                  <c:v>333.07</c:v>
                </c:pt>
                <c:pt idx="9836">
                  <c:v>327.01</c:v>
                </c:pt>
                <c:pt idx="9837">
                  <c:v>327.01</c:v>
                </c:pt>
                <c:pt idx="9838">
                  <c:v>327.01</c:v>
                </c:pt>
                <c:pt idx="9839">
                  <c:v>339.35</c:v>
                </c:pt>
                <c:pt idx="9840">
                  <c:v>339.35</c:v>
                </c:pt>
                <c:pt idx="9841">
                  <c:v>339.35</c:v>
                </c:pt>
                <c:pt idx="9842">
                  <c:v>333.07</c:v>
                </c:pt>
                <c:pt idx="9843">
                  <c:v>339.35</c:v>
                </c:pt>
                <c:pt idx="9844">
                  <c:v>339.35</c:v>
                </c:pt>
                <c:pt idx="9845">
                  <c:v>333.07</c:v>
                </c:pt>
                <c:pt idx="9846">
                  <c:v>339.35</c:v>
                </c:pt>
                <c:pt idx="9847">
                  <c:v>333.07</c:v>
                </c:pt>
                <c:pt idx="9848">
                  <c:v>333.07</c:v>
                </c:pt>
                <c:pt idx="9849">
                  <c:v>339.35</c:v>
                </c:pt>
                <c:pt idx="9850">
                  <c:v>339.35</c:v>
                </c:pt>
                <c:pt idx="9851">
                  <c:v>333.07</c:v>
                </c:pt>
                <c:pt idx="9852">
                  <c:v>339.35</c:v>
                </c:pt>
                <c:pt idx="9853">
                  <c:v>321.17</c:v>
                </c:pt>
                <c:pt idx="9854">
                  <c:v>327.01</c:v>
                </c:pt>
                <c:pt idx="9855">
                  <c:v>333.07</c:v>
                </c:pt>
                <c:pt idx="9856">
                  <c:v>333.07</c:v>
                </c:pt>
                <c:pt idx="9857">
                  <c:v>333.07</c:v>
                </c:pt>
                <c:pt idx="9858">
                  <c:v>333.07</c:v>
                </c:pt>
                <c:pt idx="9859">
                  <c:v>333.07</c:v>
                </c:pt>
                <c:pt idx="9860">
                  <c:v>333.07</c:v>
                </c:pt>
                <c:pt idx="9861">
                  <c:v>333.07</c:v>
                </c:pt>
                <c:pt idx="9862">
                  <c:v>333.07</c:v>
                </c:pt>
                <c:pt idx="9863">
                  <c:v>327.01</c:v>
                </c:pt>
                <c:pt idx="9864">
                  <c:v>339.35</c:v>
                </c:pt>
                <c:pt idx="9865">
                  <c:v>374.7</c:v>
                </c:pt>
                <c:pt idx="9866">
                  <c:v>461.17</c:v>
                </c:pt>
                <c:pt idx="9867">
                  <c:v>486.1</c:v>
                </c:pt>
                <c:pt idx="9868">
                  <c:v>473.31</c:v>
                </c:pt>
                <c:pt idx="9869">
                  <c:v>473.31</c:v>
                </c:pt>
                <c:pt idx="9870">
                  <c:v>461.17</c:v>
                </c:pt>
                <c:pt idx="9871">
                  <c:v>473.31</c:v>
                </c:pt>
                <c:pt idx="9872">
                  <c:v>461.17</c:v>
                </c:pt>
                <c:pt idx="9873">
                  <c:v>461.17</c:v>
                </c:pt>
                <c:pt idx="9874">
                  <c:v>473.31</c:v>
                </c:pt>
                <c:pt idx="9875">
                  <c:v>473.31</c:v>
                </c:pt>
                <c:pt idx="9876">
                  <c:v>461.17</c:v>
                </c:pt>
                <c:pt idx="9877">
                  <c:v>461.17</c:v>
                </c:pt>
                <c:pt idx="9878">
                  <c:v>461.17</c:v>
                </c:pt>
                <c:pt idx="9879">
                  <c:v>461.17</c:v>
                </c:pt>
                <c:pt idx="9880">
                  <c:v>473.31</c:v>
                </c:pt>
                <c:pt idx="9881">
                  <c:v>461.17</c:v>
                </c:pt>
                <c:pt idx="9882">
                  <c:v>473.31</c:v>
                </c:pt>
                <c:pt idx="9883">
                  <c:v>461.17</c:v>
                </c:pt>
                <c:pt idx="9884">
                  <c:v>461.17</c:v>
                </c:pt>
                <c:pt idx="9885">
                  <c:v>461.17</c:v>
                </c:pt>
                <c:pt idx="9886">
                  <c:v>473.31</c:v>
                </c:pt>
                <c:pt idx="9887">
                  <c:v>461.17</c:v>
                </c:pt>
                <c:pt idx="9888">
                  <c:v>486.1</c:v>
                </c:pt>
                <c:pt idx="9889">
                  <c:v>473.31</c:v>
                </c:pt>
                <c:pt idx="9890">
                  <c:v>486.1</c:v>
                </c:pt>
                <c:pt idx="9891">
                  <c:v>473.31</c:v>
                </c:pt>
                <c:pt idx="9892">
                  <c:v>473.31</c:v>
                </c:pt>
                <c:pt idx="9893">
                  <c:v>473.31</c:v>
                </c:pt>
                <c:pt idx="9894">
                  <c:v>449.64</c:v>
                </c:pt>
                <c:pt idx="9895">
                  <c:v>418.27</c:v>
                </c:pt>
                <c:pt idx="9896">
                  <c:v>438.67</c:v>
                </c:pt>
                <c:pt idx="9897">
                  <c:v>528.99</c:v>
                </c:pt>
                <c:pt idx="9898">
                  <c:v>449.64</c:v>
                </c:pt>
                <c:pt idx="9899">
                  <c:v>339.35</c:v>
                </c:pt>
                <c:pt idx="9900">
                  <c:v>321.17</c:v>
                </c:pt>
                <c:pt idx="9901">
                  <c:v>339.35</c:v>
                </c:pt>
                <c:pt idx="9902">
                  <c:v>327.01</c:v>
                </c:pt>
                <c:pt idx="9903">
                  <c:v>327.01</c:v>
                </c:pt>
                <c:pt idx="9904">
                  <c:v>327.01</c:v>
                </c:pt>
                <c:pt idx="9905">
                  <c:v>327.01</c:v>
                </c:pt>
                <c:pt idx="9906">
                  <c:v>327.01</c:v>
                </c:pt>
                <c:pt idx="9907">
                  <c:v>327.01</c:v>
                </c:pt>
                <c:pt idx="9908">
                  <c:v>327.01</c:v>
                </c:pt>
                <c:pt idx="9909">
                  <c:v>327.01</c:v>
                </c:pt>
                <c:pt idx="9910">
                  <c:v>327.01</c:v>
                </c:pt>
                <c:pt idx="9911">
                  <c:v>333.07</c:v>
                </c:pt>
                <c:pt idx="9912">
                  <c:v>327.01</c:v>
                </c:pt>
                <c:pt idx="9913">
                  <c:v>321.17</c:v>
                </c:pt>
                <c:pt idx="9914">
                  <c:v>327.01</c:v>
                </c:pt>
                <c:pt idx="9915">
                  <c:v>327.01</c:v>
                </c:pt>
                <c:pt idx="9916">
                  <c:v>327.01</c:v>
                </c:pt>
                <c:pt idx="9917">
                  <c:v>321.17</c:v>
                </c:pt>
                <c:pt idx="9918">
                  <c:v>327.01</c:v>
                </c:pt>
                <c:pt idx="9919">
                  <c:v>321.17</c:v>
                </c:pt>
                <c:pt idx="9920">
                  <c:v>327.01</c:v>
                </c:pt>
                <c:pt idx="9921">
                  <c:v>321.17</c:v>
                </c:pt>
                <c:pt idx="9922">
                  <c:v>321.17</c:v>
                </c:pt>
                <c:pt idx="9923">
                  <c:v>327.01</c:v>
                </c:pt>
                <c:pt idx="9924">
                  <c:v>327.01</c:v>
                </c:pt>
                <c:pt idx="9925">
                  <c:v>321.17</c:v>
                </c:pt>
                <c:pt idx="9926">
                  <c:v>327.01</c:v>
                </c:pt>
                <c:pt idx="9927">
                  <c:v>321.17</c:v>
                </c:pt>
                <c:pt idx="9928">
                  <c:v>327.01</c:v>
                </c:pt>
                <c:pt idx="9929">
                  <c:v>327.01</c:v>
                </c:pt>
                <c:pt idx="9930">
                  <c:v>327.01</c:v>
                </c:pt>
                <c:pt idx="9931">
                  <c:v>321.17</c:v>
                </c:pt>
                <c:pt idx="9932">
                  <c:v>321.17</c:v>
                </c:pt>
                <c:pt idx="9933">
                  <c:v>327.01</c:v>
                </c:pt>
                <c:pt idx="9934">
                  <c:v>321.17</c:v>
                </c:pt>
                <c:pt idx="9935">
                  <c:v>327.01</c:v>
                </c:pt>
                <c:pt idx="9936">
                  <c:v>321.17</c:v>
                </c:pt>
                <c:pt idx="9937">
                  <c:v>315.54000000000002</c:v>
                </c:pt>
                <c:pt idx="9938">
                  <c:v>315.54000000000002</c:v>
                </c:pt>
                <c:pt idx="9939">
                  <c:v>315.54000000000002</c:v>
                </c:pt>
                <c:pt idx="9940">
                  <c:v>321.17</c:v>
                </c:pt>
                <c:pt idx="9941">
                  <c:v>321.17</c:v>
                </c:pt>
                <c:pt idx="9942">
                  <c:v>321.17</c:v>
                </c:pt>
                <c:pt idx="9943">
                  <c:v>327.01</c:v>
                </c:pt>
                <c:pt idx="9944">
                  <c:v>315.54000000000002</c:v>
                </c:pt>
                <c:pt idx="9945">
                  <c:v>321.17</c:v>
                </c:pt>
                <c:pt idx="9946">
                  <c:v>315.54000000000002</c:v>
                </c:pt>
                <c:pt idx="9947">
                  <c:v>327.01</c:v>
                </c:pt>
                <c:pt idx="9948">
                  <c:v>321.17</c:v>
                </c:pt>
                <c:pt idx="9949">
                  <c:v>327.01</c:v>
                </c:pt>
                <c:pt idx="9950">
                  <c:v>321.17</c:v>
                </c:pt>
                <c:pt idx="9951">
                  <c:v>327.01</c:v>
                </c:pt>
                <c:pt idx="9952">
                  <c:v>390.99</c:v>
                </c:pt>
                <c:pt idx="9953">
                  <c:v>449.64</c:v>
                </c:pt>
                <c:pt idx="9954">
                  <c:v>461.17</c:v>
                </c:pt>
                <c:pt idx="9955">
                  <c:v>449.64</c:v>
                </c:pt>
                <c:pt idx="9956">
                  <c:v>438.67</c:v>
                </c:pt>
                <c:pt idx="9957">
                  <c:v>449.64</c:v>
                </c:pt>
                <c:pt idx="9958">
                  <c:v>449.64</c:v>
                </c:pt>
                <c:pt idx="9959">
                  <c:v>449.64</c:v>
                </c:pt>
                <c:pt idx="9960">
                  <c:v>449.64</c:v>
                </c:pt>
                <c:pt idx="9961">
                  <c:v>449.64</c:v>
                </c:pt>
                <c:pt idx="9962">
                  <c:v>461.17</c:v>
                </c:pt>
                <c:pt idx="9963">
                  <c:v>449.64</c:v>
                </c:pt>
                <c:pt idx="9964">
                  <c:v>438.67</c:v>
                </c:pt>
                <c:pt idx="9965">
                  <c:v>449.64</c:v>
                </c:pt>
                <c:pt idx="9966">
                  <c:v>438.67</c:v>
                </c:pt>
                <c:pt idx="9967">
                  <c:v>449.64</c:v>
                </c:pt>
                <c:pt idx="9968">
                  <c:v>438.67</c:v>
                </c:pt>
                <c:pt idx="9969">
                  <c:v>438.67</c:v>
                </c:pt>
                <c:pt idx="9970">
                  <c:v>449.64</c:v>
                </c:pt>
                <c:pt idx="9971">
                  <c:v>438.67</c:v>
                </c:pt>
                <c:pt idx="9972">
                  <c:v>438.67</c:v>
                </c:pt>
                <c:pt idx="9973">
                  <c:v>449.64</c:v>
                </c:pt>
                <c:pt idx="9974">
                  <c:v>449.64</c:v>
                </c:pt>
                <c:pt idx="9975">
                  <c:v>449.64</c:v>
                </c:pt>
                <c:pt idx="9976">
                  <c:v>438.67</c:v>
                </c:pt>
                <c:pt idx="9977">
                  <c:v>449.64</c:v>
                </c:pt>
                <c:pt idx="9978">
                  <c:v>438.67</c:v>
                </c:pt>
                <c:pt idx="9979">
                  <c:v>438.67</c:v>
                </c:pt>
                <c:pt idx="9980">
                  <c:v>438.67</c:v>
                </c:pt>
                <c:pt idx="9981">
                  <c:v>438.67</c:v>
                </c:pt>
                <c:pt idx="9982">
                  <c:v>428.23</c:v>
                </c:pt>
                <c:pt idx="9983">
                  <c:v>438.67</c:v>
                </c:pt>
                <c:pt idx="9984">
                  <c:v>438.67</c:v>
                </c:pt>
                <c:pt idx="9985">
                  <c:v>449.64</c:v>
                </c:pt>
                <c:pt idx="9986">
                  <c:v>438.67</c:v>
                </c:pt>
                <c:pt idx="9987">
                  <c:v>438.67</c:v>
                </c:pt>
                <c:pt idx="9988">
                  <c:v>438.67</c:v>
                </c:pt>
                <c:pt idx="9989">
                  <c:v>438.67</c:v>
                </c:pt>
                <c:pt idx="9990">
                  <c:v>438.67</c:v>
                </c:pt>
                <c:pt idx="9991">
                  <c:v>428.23</c:v>
                </c:pt>
                <c:pt idx="9992">
                  <c:v>428.23</c:v>
                </c:pt>
                <c:pt idx="9993">
                  <c:v>428.23</c:v>
                </c:pt>
                <c:pt idx="9994">
                  <c:v>438.67</c:v>
                </c:pt>
                <c:pt idx="9995">
                  <c:v>428.23</c:v>
                </c:pt>
                <c:pt idx="9996">
                  <c:v>438.67</c:v>
                </c:pt>
                <c:pt idx="9997">
                  <c:v>473.31</c:v>
                </c:pt>
                <c:pt idx="9998">
                  <c:v>473.31</c:v>
                </c:pt>
                <c:pt idx="9999">
                  <c:v>486.1</c:v>
                </c:pt>
                <c:pt idx="10000">
                  <c:v>486.1</c:v>
                </c:pt>
                <c:pt idx="10001">
                  <c:v>473.31</c:v>
                </c:pt>
                <c:pt idx="10002">
                  <c:v>499.6</c:v>
                </c:pt>
                <c:pt idx="10003">
                  <c:v>486.1</c:v>
                </c:pt>
                <c:pt idx="10004">
                  <c:v>473.31</c:v>
                </c:pt>
                <c:pt idx="10005">
                  <c:v>486.1</c:v>
                </c:pt>
                <c:pt idx="10006">
                  <c:v>473.31</c:v>
                </c:pt>
                <c:pt idx="10007">
                  <c:v>486.1</c:v>
                </c:pt>
                <c:pt idx="10008">
                  <c:v>486.1</c:v>
                </c:pt>
                <c:pt idx="10009">
                  <c:v>473.31</c:v>
                </c:pt>
                <c:pt idx="10010">
                  <c:v>486.1</c:v>
                </c:pt>
                <c:pt idx="10011">
                  <c:v>486.1</c:v>
                </c:pt>
                <c:pt idx="10012">
                  <c:v>473.31</c:v>
                </c:pt>
                <c:pt idx="10013">
                  <c:v>486.1</c:v>
                </c:pt>
                <c:pt idx="10014">
                  <c:v>473.31</c:v>
                </c:pt>
                <c:pt idx="10015">
                  <c:v>486.1</c:v>
                </c:pt>
                <c:pt idx="10016">
                  <c:v>486.1</c:v>
                </c:pt>
                <c:pt idx="10017">
                  <c:v>486.1</c:v>
                </c:pt>
                <c:pt idx="10018">
                  <c:v>499.6</c:v>
                </c:pt>
                <c:pt idx="10019">
                  <c:v>499.6</c:v>
                </c:pt>
                <c:pt idx="10020">
                  <c:v>499.6</c:v>
                </c:pt>
                <c:pt idx="10021">
                  <c:v>499.6</c:v>
                </c:pt>
                <c:pt idx="10022">
                  <c:v>499.6</c:v>
                </c:pt>
                <c:pt idx="10023">
                  <c:v>499.6</c:v>
                </c:pt>
                <c:pt idx="10024">
                  <c:v>486.1</c:v>
                </c:pt>
                <c:pt idx="10025">
                  <c:v>499.6</c:v>
                </c:pt>
                <c:pt idx="10026">
                  <c:v>486.1</c:v>
                </c:pt>
                <c:pt idx="10027">
                  <c:v>499.6</c:v>
                </c:pt>
                <c:pt idx="10028">
                  <c:v>486.1</c:v>
                </c:pt>
                <c:pt idx="10029">
                  <c:v>499.6</c:v>
                </c:pt>
                <c:pt idx="10030">
                  <c:v>486.1</c:v>
                </c:pt>
                <c:pt idx="10031">
                  <c:v>486.1</c:v>
                </c:pt>
                <c:pt idx="10032">
                  <c:v>473.31</c:v>
                </c:pt>
                <c:pt idx="10033">
                  <c:v>382.67</c:v>
                </c:pt>
                <c:pt idx="10034">
                  <c:v>315.54000000000002</c:v>
                </c:pt>
                <c:pt idx="10035">
                  <c:v>321.17</c:v>
                </c:pt>
                <c:pt idx="10036">
                  <c:v>321.17</c:v>
                </c:pt>
                <c:pt idx="10037">
                  <c:v>327.01</c:v>
                </c:pt>
                <c:pt idx="10038">
                  <c:v>327.01</c:v>
                </c:pt>
                <c:pt idx="10039">
                  <c:v>327.01</c:v>
                </c:pt>
                <c:pt idx="10040">
                  <c:v>327.01</c:v>
                </c:pt>
                <c:pt idx="10041">
                  <c:v>327.01</c:v>
                </c:pt>
                <c:pt idx="10042">
                  <c:v>321.17</c:v>
                </c:pt>
                <c:pt idx="10043">
                  <c:v>315.54000000000002</c:v>
                </c:pt>
                <c:pt idx="10044">
                  <c:v>321.17</c:v>
                </c:pt>
                <c:pt idx="10045">
                  <c:v>321.17</c:v>
                </c:pt>
                <c:pt idx="10046">
                  <c:v>321.17</c:v>
                </c:pt>
                <c:pt idx="10047">
                  <c:v>321.17</c:v>
                </c:pt>
                <c:pt idx="10048">
                  <c:v>321.17</c:v>
                </c:pt>
                <c:pt idx="10049">
                  <c:v>321.17</c:v>
                </c:pt>
                <c:pt idx="10050">
                  <c:v>321.17</c:v>
                </c:pt>
                <c:pt idx="10051">
                  <c:v>321.17</c:v>
                </c:pt>
                <c:pt idx="10052">
                  <c:v>315.54000000000002</c:v>
                </c:pt>
                <c:pt idx="10053">
                  <c:v>321.17</c:v>
                </c:pt>
                <c:pt idx="10054">
                  <c:v>374.7</c:v>
                </c:pt>
                <c:pt idx="10055">
                  <c:v>499.6</c:v>
                </c:pt>
                <c:pt idx="10056">
                  <c:v>562.04999999999995</c:v>
                </c:pt>
                <c:pt idx="10057">
                  <c:v>545.02</c:v>
                </c:pt>
                <c:pt idx="10058">
                  <c:v>545.02</c:v>
                </c:pt>
                <c:pt idx="10059">
                  <c:v>545.02</c:v>
                </c:pt>
                <c:pt idx="10060">
                  <c:v>545.02</c:v>
                </c:pt>
                <c:pt idx="10061">
                  <c:v>528.99</c:v>
                </c:pt>
                <c:pt idx="10062">
                  <c:v>528.99</c:v>
                </c:pt>
                <c:pt idx="10063">
                  <c:v>528.99</c:v>
                </c:pt>
                <c:pt idx="10064">
                  <c:v>528.99</c:v>
                </c:pt>
                <c:pt idx="10065">
                  <c:v>545.02</c:v>
                </c:pt>
                <c:pt idx="10066">
                  <c:v>528.99</c:v>
                </c:pt>
                <c:pt idx="10067">
                  <c:v>513.87</c:v>
                </c:pt>
                <c:pt idx="10068">
                  <c:v>528.99</c:v>
                </c:pt>
                <c:pt idx="10069">
                  <c:v>513.87</c:v>
                </c:pt>
                <c:pt idx="10070">
                  <c:v>528.99</c:v>
                </c:pt>
                <c:pt idx="10071">
                  <c:v>513.87</c:v>
                </c:pt>
                <c:pt idx="10072">
                  <c:v>545.02</c:v>
                </c:pt>
                <c:pt idx="10073">
                  <c:v>528.99</c:v>
                </c:pt>
                <c:pt idx="10074">
                  <c:v>528.99</c:v>
                </c:pt>
                <c:pt idx="10075">
                  <c:v>545.02</c:v>
                </c:pt>
                <c:pt idx="10076">
                  <c:v>528.99</c:v>
                </c:pt>
                <c:pt idx="10077">
                  <c:v>528.99</c:v>
                </c:pt>
                <c:pt idx="10078">
                  <c:v>528.99</c:v>
                </c:pt>
                <c:pt idx="10079">
                  <c:v>528.99</c:v>
                </c:pt>
                <c:pt idx="10080">
                  <c:v>528.99</c:v>
                </c:pt>
                <c:pt idx="10081">
                  <c:v>528.99</c:v>
                </c:pt>
                <c:pt idx="10082">
                  <c:v>528.99</c:v>
                </c:pt>
                <c:pt idx="10083">
                  <c:v>513.87</c:v>
                </c:pt>
                <c:pt idx="10084">
                  <c:v>528.99</c:v>
                </c:pt>
                <c:pt idx="10085">
                  <c:v>513.87</c:v>
                </c:pt>
                <c:pt idx="10086">
                  <c:v>499.6</c:v>
                </c:pt>
                <c:pt idx="10087">
                  <c:v>399.68</c:v>
                </c:pt>
                <c:pt idx="10088">
                  <c:v>304.83999999999997</c:v>
                </c:pt>
                <c:pt idx="10089">
                  <c:v>327.01</c:v>
                </c:pt>
                <c:pt idx="10090">
                  <c:v>315.54000000000002</c:v>
                </c:pt>
                <c:pt idx="10091">
                  <c:v>321.17</c:v>
                </c:pt>
                <c:pt idx="10092">
                  <c:v>315.54000000000002</c:v>
                </c:pt>
                <c:pt idx="10093">
                  <c:v>115.29</c:v>
                </c:pt>
                <c:pt idx="10094">
                  <c:v>46.72</c:v>
                </c:pt>
                <c:pt idx="10095">
                  <c:v>49.96</c:v>
                </c:pt>
                <c:pt idx="10096">
                  <c:v>47.33</c:v>
                </c:pt>
                <c:pt idx="10097">
                  <c:v>42.93</c:v>
                </c:pt>
                <c:pt idx="10098">
                  <c:v>45.42</c:v>
                </c:pt>
                <c:pt idx="10099">
                  <c:v>43.97</c:v>
                </c:pt>
                <c:pt idx="10100">
                  <c:v>50.38</c:v>
                </c:pt>
                <c:pt idx="10101">
                  <c:v>264.49</c:v>
                </c:pt>
                <c:pt idx="10102">
                  <c:v>239.81</c:v>
                </c:pt>
                <c:pt idx="10103">
                  <c:v>253.32</c:v>
                </c:pt>
                <c:pt idx="10104">
                  <c:v>243.05</c:v>
                </c:pt>
                <c:pt idx="10105">
                  <c:v>249.8</c:v>
                </c:pt>
                <c:pt idx="10106">
                  <c:v>243.05</c:v>
                </c:pt>
                <c:pt idx="10107">
                  <c:v>239.81</c:v>
                </c:pt>
                <c:pt idx="10108">
                  <c:v>246.38</c:v>
                </c:pt>
                <c:pt idx="10109">
                  <c:v>239.81</c:v>
                </c:pt>
                <c:pt idx="10110">
                  <c:v>239.81</c:v>
                </c:pt>
                <c:pt idx="10111">
                  <c:v>236.65</c:v>
                </c:pt>
                <c:pt idx="10112">
                  <c:v>239.81</c:v>
                </c:pt>
                <c:pt idx="10113">
                  <c:v>243.05</c:v>
                </c:pt>
                <c:pt idx="10114">
                  <c:v>236.65</c:v>
                </c:pt>
                <c:pt idx="10115">
                  <c:v>233.58</c:v>
                </c:pt>
                <c:pt idx="10116">
                  <c:v>239.81</c:v>
                </c:pt>
                <c:pt idx="10117">
                  <c:v>239.81</c:v>
                </c:pt>
                <c:pt idx="10118">
                  <c:v>246.38</c:v>
                </c:pt>
                <c:pt idx="10119">
                  <c:v>243.05</c:v>
                </c:pt>
                <c:pt idx="10120">
                  <c:v>239.81</c:v>
                </c:pt>
                <c:pt idx="10121">
                  <c:v>236.65</c:v>
                </c:pt>
                <c:pt idx="10122">
                  <c:v>239.81</c:v>
                </c:pt>
                <c:pt idx="10123">
                  <c:v>239.81</c:v>
                </c:pt>
                <c:pt idx="10124">
                  <c:v>236.65</c:v>
                </c:pt>
                <c:pt idx="10125">
                  <c:v>243.05</c:v>
                </c:pt>
                <c:pt idx="10126">
                  <c:v>236.65</c:v>
                </c:pt>
                <c:pt idx="10127">
                  <c:v>243.05</c:v>
                </c:pt>
                <c:pt idx="10128">
                  <c:v>236.65</c:v>
                </c:pt>
                <c:pt idx="10129">
                  <c:v>68.39</c:v>
                </c:pt>
                <c:pt idx="10130">
                  <c:v>33.68</c:v>
                </c:pt>
                <c:pt idx="10131">
                  <c:v>33.06</c:v>
                </c:pt>
                <c:pt idx="10132">
                  <c:v>31.83</c:v>
                </c:pt>
                <c:pt idx="10133">
                  <c:v>32.700000000000003</c:v>
                </c:pt>
                <c:pt idx="10134">
                  <c:v>31.61</c:v>
                </c:pt>
                <c:pt idx="10135">
                  <c:v>32.64</c:v>
                </c:pt>
                <c:pt idx="10136">
                  <c:v>32</c:v>
                </c:pt>
                <c:pt idx="10137">
                  <c:v>32.17</c:v>
                </c:pt>
                <c:pt idx="10138">
                  <c:v>31.01</c:v>
                </c:pt>
                <c:pt idx="10139">
                  <c:v>32.64</c:v>
                </c:pt>
                <c:pt idx="10140">
                  <c:v>34.65</c:v>
                </c:pt>
                <c:pt idx="10141">
                  <c:v>253.32</c:v>
                </c:pt>
                <c:pt idx="10142">
                  <c:v>227.67</c:v>
                </c:pt>
                <c:pt idx="10143">
                  <c:v>236.65</c:v>
                </c:pt>
                <c:pt idx="10144">
                  <c:v>233.58</c:v>
                </c:pt>
                <c:pt idx="10145">
                  <c:v>230.58</c:v>
                </c:pt>
                <c:pt idx="10146">
                  <c:v>233.58</c:v>
                </c:pt>
                <c:pt idx="10147">
                  <c:v>230.58</c:v>
                </c:pt>
                <c:pt idx="10148">
                  <c:v>233.58</c:v>
                </c:pt>
                <c:pt idx="10149">
                  <c:v>233.58</c:v>
                </c:pt>
                <c:pt idx="10150">
                  <c:v>230.58</c:v>
                </c:pt>
                <c:pt idx="10151">
                  <c:v>227.67</c:v>
                </c:pt>
                <c:pt idx="10152">
                  <c:v>227.67</c:v>
                </c:pt>
                <c:pt idx="10153">
                  <c:v>227.67</c:v>
                </c:pt>
                <c:pt idx="10154">
                  <c:v>227.67</c:v>
                </c:pt>
                <c:pt idx="10155">
                  <c:v>233.58</c:v>
                </c:pt>
                <c:pt idx="10156">
                  <c:v>230.58</c:v>
                </c:pt>
                <c:pt idx="10157">
                  <c:v>230.58</c:v>
                </c:pt>
                <c:pt idx="10158">
                  <c:v>227.67</c:v>
                </c:pt>
                <c:pt idx="10159">
                  <c:v>227.67</c:v>
                </c:pt>
                <c:pt idx="10160">
                  <c:v>224.82</c:v>
                </c:pt>
                <c:pt idx="10161">
                  <c:v>224.82</c:v>
                </c:pt>
                <c:pt idx="10162">
                  <c:v>227.67</c:v>
                </c:pt>
                <c:pt idx="10163">
                  <c:v>227.67</c:v>
                </c:pt>
                <c:pt idx="10164">
                  <c:v>233.58</c:v>
                </c:pt>
                <c:pt idx="10165">
                  <c:v>219.34</c:v>
                </c:pt>
                <c:pt idx="10166">
                  <c:v>216.69</c:v>
                </c:pt>
                <c:pt idx="10167">
                  <c:v>222.04</c:v>
                </c:pt>
                <c:pt idx="10168">
                  <c:v>227.67</c:v>
                </c:pt>
                <c:pt idx="10169">
                  <c:v>224.82</c:v>
                </c:pt>
                <c:pt idx="10170">
                  <c:v>224.82</c:v>
                </c:pt>
                <c:pt idx="10171">
                  <c:v>230.58</c:v>
                </c:pt>
                <c:pt idx="10172">
                  <c:v>224.82</c:v>
                </c:pt>
                <c:pt idx="10173">
                  <c:v>230.58</c:v>
                </c:pt>
                <c:pt idx="10174">
                  <c:v>230.58</c:v>
                </c:pt>
                <c:pt idx="10175">
                  <c:v>222.04</c:v>
                </c:pt>
                <c:pt idx="10176">
                  <c:v>224.82</c:v>
                </c:pt>
                <c:pt idx="10177">
                  <c:v>230.58</c:v>
                </c:pt>
                <c:pt idx="10178">
                  <c:v>227.67</c:v>
                </c:pt>
                <c:pt idx="10179">
                  <c:v>227.67</c:v>
                </c:pt>
                <c:pt idx="10180">
                  <c:v>224.82</c:v>
                </c:pt>
                <c:pt idx="10181">
                  <c:v>224.82</c:v>
                </c:pt>
                <c:pt idx="10182">
                  <c:v>227.67</c:v>
                </c:pt>
                <c:pt idx="10183">
                  <c:v>230.58</c:v>
                </c:pt>
                <c:pt idx="10184">
                  <c:v>224.82</c:v>
                </c:pt>
                <c:pt idx="10185">
                  <c:v>227.67</c:v>
                </c:pt>
                <c:pt idx="10186">
                  <c:v>224.82</c:v>
                </c:pt>
                <c:pt idx="10187">
                  <c:v>222.04</c:v>
                </c:pt>
                <c:pt idx="10188">
                  <c:v>230.58</c:v>
                </c:pt>
                <c:pt idx="10189">
                  <c:v>227.67</c:v>
                </c:pt>
                <c:pt idx="10190">
                  <c:v>224.82</c:v>
                </c:pt>
                <c:pt idx="10191">
                  <c:v>224.82</c:v>
                </c:pt>
                <c:pt idx="10192">
                  <c:v>227.67</c:v>
                </c:pt>
                <c:pt idx="10193">
                  <c:v>224.82</c:v>
                </c:pt>
                <c:pt idx="10194">
                  <c:v>224.82</c:v>
                </c:pt>
                <c:pt idx="10195">
                  <c:v>230.58</c:v>
                </c:pt>
                <c:pt idx="10196">
                  <c:v>227.67</c:v>
                </c:pt>
                <c:pt idx="10197">
                  <c:v>227.67</c:v>
                </c:pt>
                <c:pt idx="10198">
                  <c:v>224.82</c:v>
                </c:pt>
                <c:pt idx="10199">
                  <c:v>224.82</c:v>
                </c:pt>
                <c:pt idx="10200">
                  <c:v>224.82</c:v>
                </c:pt>
                <c:pt idx="10201">
                  <c:v>224.82</c:v>
                </c:pt>
                <c:pt idx="10202">
                  <c:v>224.82</c:v>
                </c:pt>
                <c:pt idx="10203">
                  <c:v>227.67</c:v>
                </c:pt>
                <c:pt idx="10204">
                  <c:v>230.58</c:v>
                </c:pt>
                <c:pt idx="10205">
                  <c:v>222.04</c:v>
                </c:pt>
                <c:pt idx="10206">
                  <c:v>224.82</c:v>
                </c:pt>
                <c:pt idx="10207">
                  <c:v>224.82</c:v>
                </c:pt>
                <c:pt idx="10208">
                  <c:v>224.82</c:v>
                </c:pt>
                <c:pt idx="10209">
                  <c:v>224.82</c:v>
                </c:pt>
                <c:pt idx="10210">
                  <c:v>222.04</c:v>
                </c:pt>
                <c:pt idx="10211">
                  <c:v>224.82</c:v>
                </c:pt>
                <c:pt idx="10212">
                  <c:v>227.67</c:v>
                </c:pt>
                <c:pt idx="10213">
                  <c:v>224.82</c:v>
                </c:pt>
                <c:pt idx="10214">
                  <c:v>224.82</c:v>
                </c:pt>
                <c:pt idx="10215">
                  <c:v>224.82</c:v>
                </c:pt>
                <c:pt idx="10216">
                  <c:v>224.82</c:v>
                </c:pt>
                <c:pt idx="10217">
                  <c:v>224.82</c:v>
                </c:pt>
                <c:pt idx="10218">
                  <c:v>222.04</c:v>
                </c:pt>
                <c:pt idx="10219">
                  <c:v>224.82</c:v>
                </c:pt>
                <c:pt idx="10220">
                  <c:v>224.82</c:v>
                </c:pt>
                <c:pt idx="10221">
                  <c:v>224.82</c:v>
                </c:pt>
                <c:pt idx="10222">
                  <c:v>224.82</c:v>
                </c:pt>
                <c:pt idx="10223">
                  <c:v>224.82</c:v>
                </c:pt>
                <c:pt idx="10224">
                  <c:v>222.04</c:v>
                </c:pt>
                <c:pt idx="10225">
                  <c:v>222.04</c:v>
                </c:pt>
                <c:pt idx="10226">
                  <c:v>224.82</c:v>
                </c:pt>
                <c:pt idx="10227">
                  <c:v>222.04</c:v>
                </c:pt>
                <c:pt idx="10228">
                  <c:v>224.82</c:v>
                </c:pt>
                <c:pt idx="10229">
                  <c:v>216.69</c:v>
                </c:pt>
                <c:pt idx="10230">
                  <c:v>230.58</c:v>
                </c:pt>
                <c:pt idx="10231">
                  <c:v>222.04</c:v>
                </c:pt>
                <c:pt idx="10232">
                  <c:v>224.82</c:v>
                </c:pt>
                <c:pt idx="10233">
                  <c:v>222.04</c:v>
                </c:pt>
                <c:pt idx="10234">
                  <c:v>222.04</c:v>
                </c:pt>
                <c:pt idx="10235">
                  <c:v>224.82</c:v>
                </c:pt>
                <c:pt idx="10236">
                  <c:v>219.34</c:v>
                </c:pt>
                <c:pt idx="10237">
                  <c:v>216.69</c:v>
                </c:pt>
                <c:pt idx="10238">
                  <c:v>224.82</c:v>
                </c:pt>
                <c:pt idx="10239">
                  <c:v>222.04</c:v>
                </c:pt>
                <c:pt idx="10240">
                  <c:v>219.34</c:v>
                </c:pt>
                <c:pt idx="10241">
                  <c:v>222.04</c:v>
                </c:pt>
                <c:pt idx="10242">
                  <c:v>216.69</c:v>
                </c:pt>
                <c:pt idx="10243">
                  <c:v>38.76</c:v>
                </c:pt>
                <c:pt idx="10244">
                  <c:v>16.059999999999999</c:v>
                </c:pt>
                <c:pt idx="10245">
                  <c:v>17.329999999999998</c:v>
                </c:pt>
                <c:pt idx="10246">
                  <c:v>14.66</c:v>
                </c:pt>
                <c:pt idx="10247">
                  <c:v>19.010000000000002</c:v>
                </c:pt>
                <c:pt idx="10248">
                  <c:v>137.29</c:v>
                </c:pt>
                <c:pt idx="10249">
                  <c:v>239.81</c:v>
                </c:pt>
                <c:pt idx="10250">
                  <c:v>249.8</c:v>
                </c:pt>
                <c:pt idx="10251">
                  <c:v>35.06</c:v>
                </c:pt>
                <c:pt idx="10252">
                  <c:v>13.56</c:v>
                </c:pt>
                <c:pt idx="10253">
                  <c:v>13.04</c:v>
                </c:pt>
                <c:pt idx="10254">
                  <c:v>13.14</c:v>
                </c:pt>
                <c:pt idx="10255">
                  <c:v>13.29</c:v>
                </c:pt>
                <c:pt idx="10256">
                  <c:v>12.76</c:v>
                </c:pt>
                <c:pt idx="10257">
                  <c:v>13.23</c:v>
                </c:pt>
                <c:pt idx="10258">
                  <c:v>10.69</c:v>
                </c:pt>
                <c:pt idx="10259">
                  <c:v>11.51</c:v>
                </c:pt>
                <c:pt idx="10260">
                  <c:v>11.45</c:v>
                </c:pt>
                <c:pt idx="10261">
                  <c:v>11.78</c:v>
                </c:pt>
                <c:pt idx="10262">
                  <c:v>10.6</c:v>
                </c:pt>
                <c:pt idx="10263">
                  <c:v>11.4</c:v>
                </c:pt>
                <c:pt idx="10264">
                  <c:v>10.5</c:v>
                </c:pt>
                <c:pt idx="10265">
                  <c:v>9.2100000000000009</c:v>
                </c:pt>
                <c:pt idx="10266">
                  <c:v>10.199999999999999</c:v>
                </c:pt>
                <c:pt idx="10267">
                  <c:v>8.9700000000000006</c:v>
                </c:pt>
                <c:pt idx="10268">
                  <c:v>9.4600000000000009</c:v>
                </c:pt>
                <c:pt idx="10269">
                  <c:v>9.41</c:v>
                </c:pt>
                <c:pt idx="10270">
                  <c:v>8.91</c:v>
                </c:pt>
                <c:pt idx="10271">
                  <c:v>8.61</c:v>
                </c:pt>
                <c:pt idx="10272">
                  <c:v>8.5399999999999991</c:v>
                </c:pt>
                <c:pt idx="10273">
                  <c:v>7.67</c:v>
                </c:pt>
                <c:pt idx="10274">
                  <c:v>6.03</c:v>
                </c:pt>
                <c:pt idx="10275">
                  <c:v>6.39</c:v>
                </c:pt>
                <c:pt idx="10276">
                  <c:v>6.37</c:v>
                </c:pt>
                <c:pt idx="10277">
                  <c:v>6.42</c:v>
                </c:pt>
                <c:pt idx="10278">
                  <c:v>6.66</c:v>
                </c:pt>
                <c:pt idx="10279">
                  <c:v>6.73</c:v>
                </c:pt>
                <c:pt idx="10280">
                  <c:v>6.74</c:v>
                </c:pt>
                <c:pt idx="10281">
                  <c:v>6.42</c:v>
                </c:pt>
                <c:pt idx="10282">
                  <c:v>5.65</c:v>
                </c:pt>
                <c:pt idx="10283">
                  <c:v>5.68</c:v>
                </c:pt>
                <c:pt idx="10284">
                  <c:v>4.67</c:v>
                </c:pt>
                <c:pt idx="10285">
                  <c:v>4.09</c:v>
                </c:pt>
                <c:pt idx="10286">
                  <c:v>4</c:v>
                </c:pt>
                <c:pt idx="10287">
                  <c:v>4.29</c:v>
                </c:pt>
                <c:pt idx="10288">
                  <c:v>4.5999999999999996</c:v>
                </c:pt>
                <c:pt idx="10289">
                  <c:v>4.7300000000000004</c:v>
                </c:pt>
                <c:pt idx="10290">
                  <c:v>4.55</c:v>
                </c:pt>
                <c:pt idx="10291">
                  <c:v>3.94</c:v>
                </c:pt>
                <c:pt idx="10292">
                  <c:v>4.3099999999999996</c:v>
                </c:pt>
                <c:pt idx="10293">
                  <c:v>4.59</c:v>
                </c:pt>
                <c:pt idx="10294">
                  <c:v>4.09</c:v>
                </c:pt>
                <c:pt idx="10295">
                  <c:v>4.29</c:v>
                </c:pt>
                <c:pt idx="10296">
                  <c:v>4.5999999999999996</c:v>
                </c:pt>
                <c:pt idx="10297">
                  <c:v>4.62</c:v>
                </c:pt>
                <c:pt idx="10298">
                  <c:v>4.51</c:v>
                </c:pt>
                <c:pt idx="10299">
                  <c:v>4.2699999999999996</c:v>
                </c:pt>
                <c:pt idx="10300">
                  <c:v>3.94</c:v>
                </c:pt>
                <c:pt idx="10301">
                  <c:v>3.88</c:v>
                </c:pt>
                <c:pt idx="10302">
                  <c:v>3.46</c:v>
                </c:pt>
                <c:pt idx="10303">
                  <c:v>3.84</c:v>
                </c:pt>
                <c:pt idx="10304">
                  <c:v>2.95</c:v>
                </c:pt>
                <c:pt idx="10305">
                  <c:v>2.89</c:v>
                </c:pt>
                <c:pt idx="10306">
                  <c:v>2.57</c:v>
                </c:pt>
                <c:pt idx="10307">
                  <c:v>2.52</c:v>
                </c:pt>
                <c:pt idx="10308">
                  <c:v>2.7</c:v>
                </c:pt>
                <c:pt idx="10309">
                  <c:v>2.0499999999999998</c:v>
                </c:pt>
                <c:pt idx="10310">
                  <c:v>1.66</c:v>
                </c:pt>
                <c:pt idx="10311">
                  <c:v>1.8</c:v>
                </c:pt>
                <c:pt idx="10312">
                  <c:v>1.67</c:v>
                </c:pt>
                <c:pt idx="10313">
                  <c:v>1.72</c:v>
                </c:pt>
                <c:pt idx="10314">
                  <c:v>1.25</c:v>
                </c:pt>
                <c:pt idx="10315">
                  <c:v>1.44</c:v>
                </c:pt>
                <c:pt idx="10316">
                  <c:v>1.1499999999999999</c:v>
                </c:pt>
                <c:pt idx="10317">
                  <c:v>1.32</c:v>
                </c:pt>
                <c:pt idx="10318">
                  <c:v>1.1100000000000001</c:v>
                </c:pt>
                <c:pt idx="10319">
                  <c:v>1.08</c:v>
                </c:pt>
                <c:pt idx="10320">
                  <c:v>1.33</c:v>
                </c:pt>
                <c:pt idx="10321">
                  <c:v>1.25</c:v>
                </c:pt>
                <c:pt idx="10322">
                  <c:v>1.22</c:v>
                </c:pt>
                <c:pt idx="10323">
                  <c:v>1.27</c:v>
                </c:pt>
                <c:pt idx="10324">
                  <c:v>1.18</c:v>
                </c:pt>
                <c:pt idx="10325">
                  <c:v>1.22</c:v>
                </c:pt>
                <c:pt idx="10326">
                  <c:v>0.82</c:v>
                </c:pt>
                <c:pt idx="10327">
                  <c:v>0.83</c:v>
                </c:pt>
                <c:pt idx="10328">
                  <c:v>1.01</c:v>
                </c:pt>
                <c:pt idx="10329">
                  <c:v>0.76</c:v>
                </c:pt>
                <c:pt idx="10330">
                  <c:v>0.86</c:v>
                </c:pt>
                <c:pt idx="10331">
                  <c:v>0.92</c:v>
                </c:pt>
                <c:pt idx="10332">
                  <c:v>0.74</c:v>
                </c:pt>
                <c:pt idx="10333">
                  <c:v>0.92</c:v>
                </c:pt>
                <c:pt idx="10334">
                  <c:v>1.1000000000000001</c:v>
                </c:pt>
                <c:pt idx="10335">
                  <c:v>0.93</c:v>
                </c:pt>
                <c:pt idx="10336">
                  <c:v>0.9</c:v>
                </c:pt>
                <c:pt idx="10337">
                  <c:v>0.86</c:v>
                </c:pt>
                <c:pt idx="10338">
                  <c:v>0.94</c:v>
                </c:pt>
                <c:pt idx="10339">
                  <c:v>1.08</c:v>
                </c:pt>
                <c:pt idx="10340">
                  <c:v>1.0900000000000001</c:v>
                </c:pt>
                <c:pt idx="10341">
                  <c:v>1</c:v>
                </c:pt>
                <c:pt idx="10342">
                  <c:v>0.89</c:v>
                </c:pt>
                <c:pt idx="10343">
                  <c:v>1.02</c:v>
                </c:pt>
                <c:pt idx="10344">
                  <c:v>1.06</c:v>
                </c:pt>
                <c:pt idx="10345">
                  <c:v>1</c:v>
                </c:pt>
                <c:pt idx="10346">
                  <c:v>1.02</c:v>
                </c:pt>
                <c:pt idx="10347">
                  <c:v>1.01</c:v>
                </c:pt>
                <c:pt idx="10348">
                  <c:v>1.02</c:v>
                </c:pt>
                <c:pt idx="10349">
                  <c:v>1.07</c:v>
                </c:pt>
                <c:pt idx="10350">
                  <c:v>0.88</c:v>
                </c:pt>
                <c:pt idx="10351">
                  <c:v>0.88</c:v>
                </c:pt>
                <c:pt idx="10352">
                  <c:v>0.84</c:v>
                </c:pt>
                <c:pt idx="10353">
                  <c:v>0.83</c:v>
                </c:pt>
                <c:pt idx="10354">
                  <c:v>0.94</c:v>
                </c:pt>
                <c:pt idx="10355">
                  <c:v>0.7</c:v>
                </c:pt>
                <c:pt idx="10356">
                  <c:v>0.84</c:v>
                </c:pt>
                <c:pt idx="10357">
                  <c:v>0.78</c:v>
                </c:pt>
                <c:pt idx="10358">
                  <c:v>5.1100000000000003</c:v>
                </c:pt>
                <c:pt idx="10359">
                  <c:v>4.93</c:v>
                </c:pt>
                <c:pt idx="10360">
                  <c:v>4.95</c:v>
                </c:pt>
                <c:pt idx="10361">
                  <c:v>4.59</c:v>
                </c:pt>
                <c:pt idx="10362">
                  <c:v>4.41</c:v>
                </c:pt>
                <c:pt idx="10363">
                  <c:v>4.25</c:v>
                </c:pt>
                <c:pt idx="10364">
                  <c:v>4.3099999999999996</c:v>
                </c:pt>
                <c:pt idx="10365">
                  <c:v>4.42</c:v>
                </c:pt>
                <c:pt idx="10366">
                  <c:v>4.58</c:v>
                </c:pt>
                <c:pt idx="10367">
                  <c:v>4.1500000000000004</c:v>
                </c:pt>
                <c:pt idx="10368">
                  <c:v>3.73</c:v>
                </c:pt>
                <c:pt idx="10369">
                  <c:v>3.71</c:v>
                </c:pt>
                <c:pt idx="10370">
                  <c:v>3.3</c:v>
                </c:pt>
                <c:pt idx="10371">
                  <c:v>3.68</c:v>
                </c:pt>
                <c:pt idx="10372">
                  <c:v>3.55</c:v>
                </c:pt>
                <c:pt idx="10373">
                  <c:v>3.57</c:v>
                </c:pt>
                <c:pt idx="10374">
                  <c:v>3.99</c:v>
                </c:pt>
                <c:pt idx="10375">
                  <c:v>4.24</c:v>
                </c:pt>
                <c:pt idx="10376">
                  <c:v>3.58</c:v>
                </c:pt>
                <c:pt idx="10377">
                  <c:v>3.66</c:v>
                </c:pt>
                <c:pt idx="10378">
                  <c:v>3.86</c:v>
                </c:pt>
                <c:pt idx="10379">
                  <c:v>3.08</c:v>
                </c:pt>
                <c:pt idx="10380">
                  <c:v>2.83</c:v>
                </c:pt>
                <c:pt idx="10381">
                  <c:v>2.68</c:v>
                </c:pt>
                <c:pt idx="10382">
                  <c:v>2.62</c:v>
                </c:pt>
                <c:pt idx="10383">
                  <c:v>2.72</c:v>
                </c:pt>
                <c:pt idx="10384">
                  <c:v>2.73</c:v>
                </c:pt>
                <c:pt idx="10385">
                  <c:v>2.74</c:v>
                </c:pt>
                <c:pt idx="10386">
                  <c:v>2.88</c:v>
                </c:pt>
                <c:pt idx="10387">
                  <c:v>2.9</c:v>
                </c:pt>
                <c:pt idx="10388">
                  <c:v>3</c:v>
                </c:pt>
                <c:pt idx="10389">
                  <c:v>2.81</c:v>
                </c:pt>
                <c:pt idx="10390">
                  <c:v>2.59</c:v>
                </c:pt>
                <c:pt idx="10391">
                  <c:v>2.7</c:v>
                </c:pt>
                <c:pt idx="10392">
                  <c:v>2.64</c:v>
                </c:pt>
                <c:pt idx="10393">
                  <c:v>2.4300000000000002</c:v>
                </c:pt>
                <c:pt idx="10394">
                  <c:v>2.5</c:v>
                </c:pt>
                <c:pt idx="10395">
                  <c:v>2.5099999999999998</c:v>
                </c:pt>
                <c:pt idx="10396">
                  <c:v>3.09</c:v>
                </c:pt>
                <c:pt idx="10397">
                  <c:v>12.85</c:v>
                </c:pt>
                <c:pt idx="10398">
                  <c:v>21.67</c:v>
                </c:pt>
                <c:pt idx="10399">
                  <c:v>22.07</c:v>
                </c:pt>
                <c:pt idx="10400">
                  <c:v>21.75</c:v>
                </c:pt>
                <c:pt idx="10401">
                  <c:v>21.09</c:v>
                </c:pt>
                <c:pt idx="10402">
                  <c:v>20.79</c:v>
                </c:pt>
                <c:pt idx="10403">
                  <c:v>20.74</c:v>
                </c:pt>
                <c:pt idx="10404">
                  <c:v>20.41</c:v>
                </c:pt>
                <c:pt idx="10405">
                  <c:v>20.86</c:v>
                </c:pt>
                <c:pt idx="10406">
                  <c:v>19.59</c:v>
                </c:pt>
                <c:pt idx="10407">
                  <c:v>19.66</c:v>
                </c:pt>
                <c:pt idx="10408">
                  <c:v>19.38</c:v>
                </c:pt>
                <c:pt idx="10409">
                  <c:v>19.489999999999998</c:v>
                </c:pt>
                <c:pt idx="10410">
                  <c:v>19.850000000000001</c:v>
                </c:pt>
                <c:pt idx="10411">
                  <c:v>19.190000000000001</c:v>
                </c:pt>
                <c:pt idx="10412">
                  <c:v>18.48</c:v>
                </c:pt>
                <c:pt idx="10413">
                  <c:v>17.579999999999998</c:v>
                </c:pt>
                <c:pt idx="10414">
                  <c:v>17.86</c:v>
                </c:pt>
                <c:pt idx="10415">
                  <c:v>17.72</c:v>
                </c:pt>
                <c:pt idx="10416">
                  <c:v>18.239999999999998</c:v>
                </c:pt>
                <c:pt idx="10417">
                  <c:v>18.3</c:v>
                </c:pt>
                <c:pt idx="10418">
                  <c:v>18</c:v>
                </c:pt>
                <c:pt idx="10419">
                  <c:v>17.21</c:v>
                </c:pt>
                <c:pt idx="10420">
                  <c:v>18.37</c:v>
                </c:pt>
                <c:pt idx="10421">
                  <c:v>17.100000000000001</c:v>
                </c:pt>
                <c:pt idx="10422">
                  <c:v>17.18</c:v>
                </c:pt>
                <c:pt idx="10423">
                  <c:v>17.02</c:v>
                </c:pt>
                <c:pt idx="10424">
                  <c:v>16.72</c:v>
                </c:pt>
                <c:pt idx="10425">
                  <c:v>16.260000000000002</c:v>
                </c:pt>
                <c:pt idx="10426">
                  <c:v>16.22</c:v>
                </c:pt>
                <c:pt idx="10427">
                  <c:v>14.79</c:v>
                </c:pt>
                <c:pt idx="10428">
                  <c:v>14.33</c:v>
                </c:pt>
                <c:pt idx="10429">
                  <c:v>15.31</c:v>
                </c:pt>
                <c:pt idx="10430">
                  <c:v>14.6</c:v>
                </c:pt>
                <c:pt idx="10431">
                  <c:v>15.33</c:v>
                </c:pt>
                <c:pt idx="10432">
                  <c:v>14.8</c:v>
                </c:pt>
                <c:pt idx="10433">
                  <c:v>14.37</c:v>
                </c:pt>
                <c:pt idx="10434">
                  <c:v>14.83</c:v>
                </c:pt>
                <c:pt idx="10435">
                  <c:v>14.41</c:v>
                </c:pt>
                <c:pt idx="10436">
                  <c:v>13.48</c:v>
                </c:pt>
                <c:pt idx="10437">
                  <c:v>12.76</c:v>
                </c:pt>
                <c:pt idx="10438">
                  <c:v>12.96</c:v>
                </c:pt>
                <c:pt idx="10439">
                  <c:v>13.26</c:v>
                </c:pt>
                <c:pt idx="10440">
                  <c:v>13.34</c:v>
                </c:pt>
                <c:pt idx="10441">
                  <c:v>13</c:v>
                </c:pt>
                <c:pt idx="10442">
                  <c:v>12.9</c:v>
                </c:pt>
                <c:pt idx="10443">
                  <c:v>13.18</c:v>
                </c:pt>
                <c:pt idx="10444">
                  <c:v>12.04</c:v>
                </c:pt>
                <c:pt idx="10445">
                  <c:v>11.51</c:v>
                </c:pt>
                <c:pt idx="10446">
                  <c:v>11.3</c:v>
                </c:pt>
                <c:pt idx="10447">
                  <c:v>9.99</c:v>
                </c:pt>
                <c:pt idx="10448">
                  <c:v>10.39</c:v>
                </c:pt>
                <c:pt idx="10449">
                  <c:v>9.89</c:v>
                </c:pt>
                <c:pt idx="10450">
                  <c:v>9.8699999999999992</c:v>
                </c:pt>
                <c:pt idx="10451">
                  <c:v>9.51</c:v>
                </c:pt>
                <c:pt idx="10452">
                  <c:v>8.82</c:v>
                </c:pt>
                <c:pt idx="10453">
                  <c:v>8.1300000000000008</c:v>
                </c:pt>
                <c:pt idx="10454">
                  <c:v>8.09</c:v>
                </c:pt>
                <c:pt idx="10455">
                  <c:v>7.92</c:v>
                </c:pt>
                <c:pt idx="10456">
                  <c:v>7.56</c:v>
                </c:pt>
                <c:pt idx="10457">
                  <c:v>6.98</c:v>
                </c:pt>
                <c:pt idx="10458">
                  <c:v>7.03</c:v>
                </c:pt>
                <c:pt idx="10459">
                  <c:v>7.48</c:v>
                </c:pt>
                <c:pt idx="10460">
                  <c:v>7.25</c:v>
                </c:pt>
                <c:pt idx="10461">
                  <c:v>7.1</c:v>
                </c:pt>
                <c:pt idx="10462">
                  <c:v>7.29</c:v>
                </c:pt>
                <c:pt idx="10463">
                  <c:v>7.27</c:v>
                </c:pt>
                <c:pt idx="10464">
                  <c:v>6.44</c:v>
                </c:pt>
                <c:pt idx="10465">
                  <c:v>6.14</c:v>
                </c:pt>
                <c:pt idx="10466">
                  <c:v>6</c:v>
                </c:pt>
                <c:pt idx="10467">
                  <c:v>5.62</c:v>
                </c:pt>
                <c:pt idx="10468">
                  <c:v>4.7300000000000004</c:v>
                </c:pt>
                <c:pt idx="10469">
                  <c:v>4.78</c:v>
                </c:pt>
                <c:pt idx="10470">
                  <c:v>4.9400000000000004</c:v>
                </c:pt>
                <c:pt idx="10471">
                  <c:v>4.84</c:v>
                </c:pt>
                <c:pt idx="10472">
                  <c:v>4.74</c:v>
                </c:pt>
                <c:pt idx="10473">
                  <c:v>5.15</c:v>
                </c:pt>
                <c:pt idx="10474">
                  <c:v>4.87</c:v>
                </c:pt>
                <c:pt idx="10475">
                  <c:v>4.8499999999999996</c:v>
                </c:pt>
                <c:pt idx="10476">
                  <c:v>4.87</c:v>
                </c:pt>
                <c:pt idx="10477">
                  <c:v>4.8499999999999996</c:v>
                </c:pt>
                <c:pt idx="10478">
                  <c:v>4.5</c:v>
                </c:pt>
                <c:pt idx="10479">
                  <c:v>3.21</c:v>
                </c:pt>
                <c:pt idx="10480">
                  <c:v>3.1</c:v>
                </c:pt>
                <c:pt idx="10481">
                  <c:v>2.9</c:v>
                </c:pt>
                <c:pt idx="10482">
                  <c:v>3</c:v>
                </c:pt>
                <c:pt idx="10483">
                  <c:v>3.1</c:v>
                </c:pt>
                <c:pt idx="10484">
                  <c:v>2.9</c:v>
                </c:pt>
                <c:pt idx="10485">
                  <c:v>2.9</c:v>
                </c:pt>
                <c:pt idx="10486">
                  <c:v>2.7</c:v>
                </c:pt>
                <c:pt idx="10487">
                  <c:v>2.67</c:v>
                </c:pt>
                <c:pt idx="10488">
                  <c:v>2.57</c:v>
                </c:pt>
                <c:pt idx="10489">
                  <c:v>2.4300000000000002</c:v>
                </c:pt>
                <c:pt idx="10490">
                  <c:v>2.57</c:v>
                </c:pt>
                <c:pt idx="10491">
                  <c:v>2.5</c:v>
                </c:pt>
                <c:pt idx="10492">
                  <c:v>2.4300000000000002</c:v>
                </c:pt>
                <c:pt idx="10493">
                  <c:v>2.46</c:v>
                </c:pt>
                <c:pt idx="10494">
                  <c:v>28.73</c:v>
                </c:pt>
                <c:pt idx="10495">
                  <c:v>21.01</c:v>
                </c:pt>
                <c:pt idx="10496">
                  <c:v>14.13</c:v>
                </c:pt>
                <c:pt idx="10497">
                  <c:v>12.97</c:v>
                </c:pt>
                <c:pt idx="10498">
                  <c:v>12.67</c:v>
                </c:pt>
                <c:pt idx="10499">
                  <c:v>12.58</c:v>
                </c:pt>
                <c:pt idx="10500">
                  <c:v>12.13</c:v>
                </c:pt>
                <c:pt idx="10501">
                  <c:v>12.22</c:v>
                </c:pt>
                <c:pt idx="10502">
                  <c:v>12.45</c:v>
                </c:pt>
                <c:pt idx="10503">
                  <c:v>12.35</c:v>
                </c:pt>
                <c:pt idx="10504">
                  <c:v>12.53</c:v>
                </c:pt>
                <c:pt idx="10505">
                  <c:v>11.98</c:v>
                </c:pt>
                <c:pt idx="10506">
                  <c:v>11.43</c:v>
                </c:pt>
                <c:pt idx="10507">
                  <c:v>10.91</c:v>
                </c:pt>
                <c:pt idx="10508">
                  <c:v>10.89</c:v>
                </c:pt>
                <c:pt idx="10509">
                  <c:v>10.220000000000001</c:v>
                </c:pt>
                <c:pt idx="10510">
                  <c:v>10.37</c:v>
                </c:pt>
                <c:pt idx="10511">
                  <c:v>9.74</c:v>
                </c:pt>
                <c:pt idx="10512">
                  <c:v>9.5399999999999991</c:v>
                </c:pt>
                <c:pt idx="10513">
                  <c:v>9.2899999999999991</c:v>
                </c:pt>
                <c:pt idx="10514">
                  <c:v>9.66</c:v>
                </c:pt>
                <c:pt idx="10515">
                  <c:v>9.09</c:v>
                </c:pt>
                <c:pt idx="10516">
                  <c:v>8.4600000000000009</c:v>
                </c:pt>
                <c:pt idx="10517">
                  <c:v>7.55</c:v>
                </c:pt>
                <c:pt idx="10518">
                  <c:v>7.83</c:v>
                </c:pt>
                <c:pt idx="10519">
                  <c:v>7.79</c:v>
                </c:pt>
                <c:pt idx="10520">
                  <c:v>6.87</c:v>
                </c:pt>
                <c:pt idx="10521">
                  <c:v>6.82</c:v>
                </c:pt>
                <c:pt idx="10522">
                  <c:v>6.66</c:v>
                </c:pt>
                <c:pt idx="10523">
                  <c:v>6.82</c:v>
                </c:pt>
                <c:pt idx="10524">
                  <c:v>6.62</c:v>
                </c:pt>
                <c:pt idx="10525">
                  <c:v>6.42</c:v>
                </c:pt>
                <c:pt idx="10526">
                  <c:v>6.42</c:v>
                </c:pt>
                <c:pt idx="10527">
                  <c:v>6</c:v>
                </c:pt>
                <c:pt idx="10528">
                  <c:v>5.63</c:v>
                </c:pt>
                <c:pt idx="10529">
                  <c:v>5.71</c:v>
                </c:pt>
                <c:pt idx="10530">
                  <c:v>5.53</c:v>
                </c:pt>
                <c:pt idx="10531">
                  <c:v>5.51</c:v>
                </c:pt>
                <c:pt idx="10532">
                  <c:v>5.44</c:v>
                </c:pt>
                <c:pt idx="10533">
                  <c:v>4.47</c:v>
                </c:pt>
                <c:pt idx="10534">
                  <c:v>4.09</c:v>
                </c:pt>
                <c:pt idx="10535">
                  <c:v>4.1100000000000003</c:v>
                </c:pt>
                <c:pt idx="10536">
                  <c:v>4.09</c:v>
                </c:pt>
                <c:pt idx="10537">
                  <c:v>4.08</c:v>
                </c:pt>
                <c:pt idx="10538">
                  <c:v>4.08</c:v>
                </c:pt>
                <c:pt idx="10539">
                  <c:v>3.75</c:v>
                </c:pt>
                <c:pt idx="10540">
                  <c:v>3.75</c:v>
                </c:pt>
                <c:pt idx="10541">
                  <c:v>3.47</c:v>
                </c:pt>
                <c:pt idx="10542">
                  <c:v>4.05</c:v>
                </c:pt>
                <c:pt idx="10543">
                  <c:v>3.8</c:v>
                </c:pt>
                <c:pt idx="10544">
                  <c:v>3.95</c:v>
                </c:pt>
                <c:pt idx="10545">
                  <c:v>3.84</c:v>
                </c:pt>
                <c:pt idx="10546">
                  <c:v>3.96</c:v>
                </c:pt>
                <c:pt idx="10547">
                  <c:v>4.04</c:v>
                </c:pt>
                <c:pt idx="10548">
                  <c:v>3.75</c:v>
                </c:pt>
                <c:pt idx="10549">
                  <c:v>3.75</c:v>
                </c:pt>
                <c:pt idx="10550">
                  <c:v>3.7</c:v>
                </c:pt>
                <c:pt idx="10551">
                  <c:v>3.5</c:v>
                </c:pt>
                <c:pt idx="10552">
                  <c:v>3.34</c:v>
                </c:pt>
                <c:pt idx="10553">
                  <c:v>3.14</c:v>
                </c:pt>
                <c:pt idx="10554">
                  <c:v>3.16</c:v>
                </c:pt>
                <c:pt idx="10555">
                  <c:v>3.33</c:v>
                </c:pt>
                <c:pt idx="10556">
                  <c:v>2.9</c:v>
                </c:pt>
                <c:pt idx="10557">
                  <c:v>2.4300000000000002</c:v>
                </c:pt>
                <c:pt idx="10558">
                  <c:v>2.64</c:v>
                </c:pt>
                <c:pt idx="10559">
                  <c:v>1.91</c:v>
                </c:pt>
                <c:pt idx="10560">
                  <c:v>2.09</c:v>
                </c:pt>
                <c:pt idx="10561">
                  <c:v>2</c:v>
                </c:pt>
                <c:pt idx="10562">
                  <c:v>1.91</c:v>
                </c:pt>
                <c:pt idx="10563">
                  <c:v>1.88</c:v>
                </c:pt>
                <c:pt idx="10564">
                  <c:v>1.95</c:v>
                </c:pt>
                <c:pt idx="10565">
                  <c:v>1.73</c:v>
                </c:pt>
                <c:pt idx="10566">
                  <c:v>1.58</c:v>
                </c:pt>
                <c:pt idx="10567">
                  <c:v>1.64</c:v>
                </c:pt>
                <c:pt idx="10568">
                  <c:v>1.61</c:v>
                </c:pt>
                <c:pt idx="10569">
                  <c:v>1.52</c:v>
                </c:pt>
                <c:pt idx="10570">
                  <c:v>1.45</c:v>
                </c:pt>
                <c:pt idx="10571">
                  <c:v>1.18</c:v>
                </c:pt>
                <c:pt idx="10572">
                  <c:v>1.18</c:v>
                </c:pt>
                <c:pt idx="10573">
                  <c:v>1.18</c:v>
                </c:pt>
                <c:pt idx="10574">
                  <c:v>1.1000000000000001</c:v>
                </c:pt>
                <c:pt idx="10575">
                  <c:v>1.1200000000000001</c:v>
                </c:pt>
                <c:pt idx="10576">
                  <c:v>1.03</c:v>
                </c:pt>
                <c:pt idx="10577">
                  <c:v>1.1000000000000001</c:v>
                </c:pt>
                <c:pt idx="10578">
                  <c:v>1.07</c:v>
                </c:pt>
                <c:pt idx="10579">
                  <c:v>1.08</c:v>
                </c:pt>
                <c:pt idx="10580">
                  <c:v>1.01</c:v>
                </c:pt>
                <c:pt idx="10581">
                  <c:v>1.02</c:v>
                </c:pt>
                <c:pt idx="10582">
                  <c:v>1.06</c:v>
                </c:pt>
                <c:pt idx="10583">
                  <c:v>1.02</c:v>
                </c:pt>
                <c:pt idx="10584">
                  <c:v>1.19</c:v>
                </c:pt>
                <c:pt idx="10585">
                  <c:v>6.96</c:v>
                </c:pt>
                <c:pt idx="10586">
                  <c:v>7.1</c:v>
                </c:pt>
                <c:pt idx="10587">
                  <c:v>6.92</c:v>
                </c:pt>
                <c:pt idx="10588">
                  <c:v>6.92</c:v>
                </c:pt>
                <c:pt idx="10589">
                  <c:v>6.92</c:v>
                </c:pt>
                <c:pt idx="10590">
                  <c:v>6.62</c:v>
                </c:pt>
                <c:pt idx="10591">
                  <c:v>6.7</c:v>
                </c:pt>
                <c:pt idx="10592">
                  <c:v>6.7</c:v>
                </c:pt>
                <c:pt idx="10593">
                  <c:v>6.29</c:v>
                </c:pt>
                <c:pt idx="10594">
                  <c:v>6.42</c:v>
                </c:pt>
                <c:pt idx="10595">
                  <c:v>6.41</c:v>
                </c:pt>
                <c:pt idx="10596">
                  <c:v>6.42</c:v>
                </c:pt>
                <c:pt idx="10597">
                  <c:v>6.61</c:v>
                </c:pt>
                <c:pt idx="10598">
                  <c:v>6.6</c:v>
                </c:pt>
                <c:pt idx="10599">
                  <c:v>6.42</c:v>
                </c:pt>
                <c:pt idx="10600">
                  <c:v>6.42</c:v>
                </c:pt>
                <c:pt idx="10601">
                  <c:v>6.52</c:v>
                </c:pt>
                <c:pt idx="10602">
                  <c:v>6.65</c:v>
                </c:pt>
                <c:pt idx="10603">
                  <c:v>5.93</c:v>
                </c:pt>
                <c:pt idx="10604">
                  <c:v>6.44</c:v>
                </c:pt>
                <c:pt idx="10605">
                  <c:v>6.39</c:v>
                </c:pt>
                <c:pt idx="10606">
                  <c:v>5.83</c:v>
                </c:pt>
                <c:pt idx="10607">
                  <c:v>5.98</c:v>
                </c:pt>
                <c:pt idx="10608">
                  <c:v>6</c:v>
                </c:pt>
                <c:pt idx="10609">
                  <c:v>6</c:v>
                </c:pt>
                <c:pt idx="10610">
                  <c:v>6</c:v>
                </c:pt>
                <c:pt idx="10611">
                  <c:v>5.78</c:v>
                </c:pt>
                <c:pt idx="10612">
                  <c:v>5.82</c:v>
                </c:pt>
                <c:pt idx="10613">
                  <c:v>5.69</c:v>
                </c:pt>
                <c:pt idx="10614">
                  <c:v>5.76</c:v>
                </c:pt>
                <c:pt idx="10615">
                  <c:v>5.78</c:v>
                </c:pt>
                <c:pt idx="10616">
                  <c:v>5.62</c:v>
                </c:pt>
                <c:pt idx="10617">
                  <c:v>5.62</c:v>
                </c:pt>
                <c:pt idx="10618">
                  <c:v>5.46</c:v>
                </c:pt>
                <c:pt idx="10619">
                  <c:v>5.28</c:v>
                </c:pt>
                <c:pt idx="10620">
                  <c:v>5.14</c:v>
                </c:pt>
                <c:pt idx="10621">
                  <c:v>4.99</c:v>
                </c:pt>
                <c:pt idx="10622">
                  <c:v>4.7300000000000004</c:v>
                </c:pt>
                <c:pt idx="10623">
                  <c:v>4.7300000000000004</c:v>
                </c:pt>
                <c:pt idx="10624">
                  <c:v>4.53</c:v>
                </c:pt>
                <c:pt idx="10625">
                  <c:v>4.5199999999999996</c:v>
                </c:pt>
                <c:pt idx="10626">
                  <c:v>4.4400000000000004</c:v>
                </c:pt>
                <c:pt idx="10627">
                  <c:v>4.28</c:v>
                </c:pt>
                <c:pt idx="10628">
                  <c:v>4.16</c:v>
                </c:pt>
                <c:pt idx="10629">
                  <c:v>4.28</c:v>
                </c:pt>
                <c:pt idx="10630">
                  <c:v>4.05</c:v>
                </c:pt>
                <c:pt idx="10631">
                  <c:v>4.0999999999999996</c:v>
                </c:pt>
                <c:pt idx="10632">
                  <c:v>4.0599999999999996</c:v>
                </c:pt>
                <c:pt idx="10633">
                  <c:v>16.98</c:v>
                </c:pt>
                <c:pt idx="10634">
                  <c:v>399.68</c:v>
                </c:pt>
                <c:pt idx="10635">
                  <c:v>333.07</c:v>
                </c:pt>
                <c:pt idx="10636">
                  <c:v>345.88</c:v>
                </c:pt>
                <c:pt idx="10637">
                  <c:v>339.35</c:v>
                </c:pt>
                <c:pt idx="10638">
                  <c:v>339.35</c:v>
                </c:pt>
                <c:pt idx="10639">
                  <c:v>345.88</c:v>
                </c:pt>
                <c:pt idx="10640">
                  <c:v>333.07</c:v>
                </c:pt>
                <c:pt idx="10641">
                  <c:v>339.35</c:v>
                </c:pt>
                <c:pt idx="10642">
                  <c:v>333.07</c:v>
                </c:pt>
                <c:pt idx="10643">
                  <c:v>333.07</c:v>
                </c:pt>
                <c:pt idx="10644">
                  <c:v>339.35</c:v>
                </c:pt>
                <c:pt idx="10645">
                  <c:v>327.01</c:v>
                </c:pt>
                <c:pt idx="10646">
                  <c:v>333.07</c:v>
                </c:pt>
                <c:pt idx="10647">
                  <c:v>333.07</c:v>
                </c:pt>
                <c:pt idx="10648">
                  <c:v>327.01</c:v>
                </c:pt>
                <c:pt idx="10649">
                  <c:v>333.07</c:v>
                </c:pt>
                <c:pt idx="10650">
                  <c:v>327.01</c:v>
                </c:pt>
                <c:pt idx="10651">
                  <c:v>327.01</c:v>
                </c:pt>
                <c:pt idx="10652">
                  <c:v>321.17</c:v>
                </c:pt>
                <c:pt idx="10653">
                  <c:v>327.01</c:v>
                </c:pt>
                <c:pt idx="10654">
                  <c:v>315.54000000000002</c:v>
                </c:pt>
                <c:pt idx="10655">
                  <c:v>321.17</c:v>
                </c:pt>
                <c:pt idx="10656">
                  <c:v>315.54000000000002</c:v>
                </c:pt>
                <c:pt idx="10657">
                  <c:v>315.54000000000002</c:v>
                </c:pt>
                <c:pt idx="10658">
                  <c:v>310.10000000000002</c:v>
                </c:pt>
                <c:pt idx="10659">
                  <c:v>310.10000000000002</c:v>
                </c:pt>
                <c:pt idx="10660">
                  <c:v>315.54000000000002</c:v>
                </c:pt>
                <c:pt idx="10661">
                  <c:v>304.83999999999997</c:v>
                </c:pt>
                <c:pt idx="10662">
                  <c:v>315.54000000000002</c:v>
                </c:pt>
                <c:pt idx="10663">
                  <c:v>304.83999999999997</c:v>
                </c:pt>
                <c:pt idx="10664">
                  <c:v>304.83999999999997</c:v>
                </c:pt>
                <c:pt idx="10665">
                  <c:v>304.83999999999997</c:v>
                </c:pt>
                <c:pt idx="10666">
                  <c:v>304.83999999999997</c:v>
                </c:pt>
                <c:pt idx="10667">
                  <c:v>16.489999999999998</c:v>
                </c:pt>
                <c:pt idx="10668">
                  <c:v>580.17999999999995</c:v>
                </c:pt>
                <c:pt idx="10669">
                  <c:v>18.48</c:v>
                </c:pt>
                <c:pt idx="10670">
                  <c:v>96.7</c:v>
                </c:pt>
                <c:pt idx="10671">
                  <c:v>99.37</c:v>
                </c:pt>
                <c:pt idx="10672">
                  <c:v>153.72</c:v>
                </c:pt>
                <c:pt idx="10673">
                  <c:v>528.99</c:v>
                </c:pt>
                <c:pt idx="10674">
                  <c:v>142.74</c:v>
                </c:pt>
                <c:pt idx="10675">
                  <c:v>99.37</c:v>
                </c:pt>
                <c:pt idx="10676">
                  <c:v>99.37</c:v>
                </c:pt>
                <c:pt idx="10677">
                  <c:v>99.37</c:v>
                </c:pt>
                <c:pt idx="10678">
                  <c:v>96.7</c:v>
                </c:pt>
                <c:pt idx="10679">
                  <c:v>97.22</c:v>
                </c:pt>
                <c:pt idx="10680">
                  <c:v>155.05000000000001</c:v>
                </c:pt>
                <c:pt idx="10681">
                  <c:v>562.04999999999995</c:v>
                </c:pt>
                <c:pt idx="10682">
                  <c:v>146.22</c:v>
                </c:pt>
                <c:pt idx="10683">
                  <c:v>98.28</c:v>
                </c:pt>
                <c:pt idx="10684">
                  <c:v>96.18</c:v>
                </c:pt>
                <c:pt idx="10685">
                  <c:v>95.16</c:v>
                </c:pt>
                <c:pt idx="10686">
                  <c:v>94.17</c:v>
                </c:pt>
                <c:pt idx="10687">
                  <c:v>92.71</c:v>
                </c:pt>
                <c:pt idx="10688">
                  <c:v>92.23</c:v>
                </c:pt>
                <c:pt idx="10689">
                  <c:v>92.23</c:v>
                </c:pt>
                <c:pt idx="10690">
                  <c:v>93.68</c:v>
                </c:pt>
                <c:pt idx="10691">
                  <c:v>2.41</c:v>
                </c:pt>
                <c:pt idx="10692">
                  <c:v>9.66</c:v>
                </c:pt>
                <c:pt idx="10693">
                  <c:v>38.020000000000003</c:v>
                </c:pt>
                <c:pt idx="10694">
                  <c:v>47.96</c:v>
                </c:pt>
                <c:pt idx="10695">
                  <c:v>53.05</c:v>
                </c:pt>
                <c:pt idx="10696">
                  <c:v>54.17</c:v>
                </c:pt>
                <c:pt idx="10697">
                  <c:v>61.18</c:v>
                </c:pt>
                <c:pt idx="10698">
                  <c:v>62.89</c:v>
                </c:pt>
                <c:pt idx="10699">
                  <c:v>59.95</c:v>
                </c:pt>
                <c:pt idx="10700">
                  <c:v>64.7</c:v>
                </c:pt>
                <c:pt idx="10701">
                  <c:v>61.81</c:v>
                </c:pt>
                <c:pt idx="10702">
                  <c:v>63.11</c:v>
                </c:pt>
                <c:pt idx="10703">
                  <c:v>64.23</c:v>
                </c:pt>
                <c:pt idx="10704">
                  <c:v>64.459999999999994</c:v>
                </c:pt>
                <c:pt idx="10705">
                  <c:v>63.33</c:v>
                </c:pt>
                <c:pt idx="10706">
                  <c:v>62.45</c:v>
                </c:pt>
                <c:pt idx="10707">
                  <c:v>61.18</c:v>
                </c:pt>
                <c:pt idx="10708">
                  <c:v>60.56</c:v>
                </c:pt>
                <c:pt idx="10709">
                  <c:v>58.78</c:v>
                </c:pt>
                <c:pt idx="10710">
                  <c:v>56.56</c:v>
                </c:pt>
                <c:pt idx="10711">
                  <c:v>55.17</c:v>
                </c:pt>
                <c:pt idx="10712">
                  <c:v>54.17</c:v>
                </c:pt>
                <c:pt idx="10713">
                  <c:v>53.53</c:v>
                </c:pt>
                <c:pt idx="10714">
                  <c:v>53.37</c:v>
                </c:pt>
                <c:pt idx="10715">
                  <c:v>54.67</c:v>
                </c:pt>
                <c:pt idx="10716">
                  <c:v>55.86</c:v>
                </c:pt>
                <c:pt idx="10717">
                  <c:v>55</c:v>
                </c:pt>
                <c:pt idx="10718">
                  <c:v>62.23</c:v>
                </c:pt>
                <c:pt idx="10719">
                  <c:v>310.10000000000002</c:v>
                </c:pt>
                <c:pt idx="10720">
                  <c:v>281.02999999999997</c:v>
                </c:pt>
                <c:pt idx="10721">
                  <c:v>294.85000000000002</c:v>
                </c:pt>
                <c:pt idx="10722">
                  <c:v>285.49</c:v>
                </c:pt>
                <c:pt idx="10723">
                  <c:v>285.49</c:v>
                </c:pt>
                <c:pt idx="10724">
                  <c:v>290.08999999999997</c:v>
                </c:pt>
                <c:pt idx="10725">
                  <c:v>285.49</c:v>
                </c:pt>
                <c:pt idx="10726">
                  <c:v>285.49</c:v>
                </c:pt>
                <c:pt idx="10727">
                  <c:v>285.49</c:v>
                </c:pt>
                <c:pt idx="10728">
                  <c:v>285.49</c:v>
                </c:pt>
                <c:pt idx="10729">
                  <c:v>285.49</c:v>
                </c:pt>
                <c:pt idx="10730">
                  <c:v>281.02999999999997</c:v>
                </c:pt>
                <c:pt idx="10731">
                  <c:v>285.49</c:v>
                </c:pt>
                <c:pt idx="10732">
                  <c:v>281.02999999999997</c:v>
                </c:pt>
                <c:pt idx="10733">
                  <c:v>285.49</c:v>
                </c:pt>
                <c:pt idx="10734">
                  <c:v>281.02999999999997</c:v>
                </c:pt>
                <c:pt idx="10735">
                  <c:v>281.02999999999997</c:v>
                </c:pt>
                <c:pt idx="10736">
                  <c:v>281.02999999999997</c:v>
                </c:pt>
                <c:pt idx="10737">
                  <c:v>281.02999999999997</c:v>
                </c:pt>
                <c:pt idx="10738">
                  <c:v>281.02999999999997</c:v>
                </c:pt>
                <c:pt idx="10739">
                  <c:v>276.7</c:v>
                </c:pt>
                <c:pt idx="10740">
                  <c:v>281.02999999999997</c:v>
                </c:pt>
                <c:pt idx="10741">
                  <c:v>276.7</c:v>
                </c:pt>
                <c:pt idx="10742">
                  <c:v>281.02999999999997</c:v>
                </c:pt>
                <c:pt idx="10743">
                  <c:v>276.7</c:v>
                </c:pt>
                <c:pt idx="10744">
                  <c:v>281.02999999999997</c:v>
                </c:pt>
                <c:pt idx="10745">
                  <c:v>276.7</c:v>
                </c:pt>
                <c:pt idx="10746">
                  <c:v>281.02999999999997</c:v>
                </c:pt>
                <c:pt idx="10747">
                  <c:v>276.7</c:v>
                </c:pt>
                <c:pt idx="10748">
                  <c:v>276.7</c:v>
                </c:pt>
                <c:pt idx="10749">
                  <c:v>276.7</c:v>
                </c:pt>
                <c:pt idx="10750">
                  <c:v>276.7</c:v>
                </c:pt>
                <c:pt idx="10751">
                  <c:v>276.7</c:v>
                </c:pt>
                <c:pt idx="10752">
                  <c:v>276.7</c:v>
                </c:pt>
                <c:pt idx="10753">
                  <c:v>276.7</c:v>
                </c:pt>
                <c:pt idx="10754">
                  <c:v>276.7</c:v>
                </c:pt>
                <c:pt idx="10755">
                  <c:v>281.02999999999997</c:v>
                </c:pt>
                <c:pt idx="10756">
                  <c:v>276.7</c:v>
                </c:pt>
                <c:pt idx="10757">
                  <c:v>276.7</c:v>
                </c:pt>
                <c:pt idx="10758">
                  <c:v>108.35</c:v>
                </c:pt>
                <c:pt idx="10759">
                  <c:v>43.23</c:v>
                </c:pt>
                <c:pt idx="10760">
                  <c:v>44.08</c:v>
                </c:pt>
                <c:pt idx="10761">
                  <c:v>42.12</c:v>
                </c:pt>
                <c:pt idx="10762">
                  <c:v>41.35</c:v>
                </c:pt>
                <c:pt idx="10763">
                  <c:v>40.24</c:v>
                </c:pt>
                <c:pt idx="10764">
                  <c:v>39.880000000000003</c:v>
                </c:pt>
                <c:pt idx="10765">
                  <c:v>39.53</c:v>
                </c:pt>
                <c:pt idx="10766">
                  <c:v>39.270000000000003</c:v>
                </c:pt>
                <c:pt idx="10767">
                  <c:v>40.42</c:v>
                </c:pt>
                <c:pt idx="10768">
                  <c:v>39.619999999999997</c:v>
                </c:pt>
                <c:pt idx="10769">
                  <c:v>39.44</c:v>
                </c:pt>
                <c:pt idx="10770">
                  <c:v>37.94</c:v>
                </c:pt>
                <c:pt idx="10771">
                  <c:v>37.159999999999997</c:v>
                </c:pt>
                <c:pt idx="10772">
                  <c:v>37.78</c:v>
                </c:pt>
                <c:pt idx="10773">
                  <c:v>36.93</c:v>
                </c:pt>
                <c:pt idx="10774">
                  <c:v>37.549999999999997</c:v>
                </c:pt>
                <c:pt idx="10775">
                  <c:v>37.47</c:v>
                </c:pt>
                <c:pt idx="10776">
                  <c:v>36.33</c:v>
                </c:pt>
                <c:pt idx="10777">
                  <c:v>35.270000000000003</c:v>
                </c:pt>
                <c:pt idx="10778">
                  <c:v>34.32</c:v>
                </c:pt>
                <c:pt idx="10779">
                  <c:v>33.94</c:v>
                </c:pt>
                <c:pt idx="10780">
                  <c:v>34.26</c:v>
                </c:pt>
                <c:pt idx="10781">
                  <c:v>34.65</c:v>
                </c:pt>
                <c:pt idx="10782">
                  <c:v>34.130000000000003</c:v>
                </c:pt>
                <c:pt idx="10783">
                  <c:v>32.58</c:v>
                </c:pt>
                <c:pt idx="10784">
                  <c:v>31.61</c:v>
                </c:pt>
                <c:pt idx="10785">
                  <c:v>31.06</c:v>
                </c:pt>
                <c:pt idx="10786">
                  <c:v>31.01</c:v>
                </c:pt>
                <c:pt idx="10787">
                  <c:v>29.1</c:v>
                </c:pt>
                <c:pt idx="10788">
                  <c:v>29.1</c:v>
                </c:pt>
                <c:pt idx="10789">
                  <c:v>28.1</c:v>
                </c:pt>
                <c:pt idx="10790">
                  <c:v>27.88</c:v>
                </c:pt>
                <c:pt idx="10791">
                  <c:v>27.46</c:v>
                </c:pt>
                <c:pt idx="10792">
                  <c:v>27.54</c:v>
                </c:pt>
                <c:pt idx="10793">
                  <c:v>26.65</c:v>
                </c:pt>
                <c:pt idx="10794">
                  <c:v>26.8</c:v>
                </c:pt>
                <c:pt idx="10795">
                  <c:v>25.62</c:v>
                </c:pt>
                <c:pt idx="10796">
                  <c:v>24.95</c:v>
                </c:pt>
                <c:pt idx="10797">
                  <c:v>24.77</c:v>
                </c:pt>
                <c:pt idx="10798">
                  <c:v>23.89</c:v>
                </c:pt>
                <c:pt idx="10799">
                  <c:v>22.4</c:v>
                </c:pt>
                <c:pt idx="10800">
                  <c:v>22.77</c:v>
                </c:pt>
                <c:pt idx="10801">
                  <c:v>23.24</c:v>
                </c:pt>
                <c:pt idx="10802">
                  <c:v>22.48</c:v>
                </c:pt>
                <c:pt idx="10803">
                  <c:v>20.55</c:v>
                </c:pt>
                <c:pt idx="10804">
                  <c:v>19.87</c:v>
                </c:pt>
                <c:pt idx="10805">
                  <c:v>20.07</c:v>
                </c:pt>
                <c:pt idx="10806">
                  <c:v>21.54</c:v>
                </c:pt>
                <c:pt idx="10807">
                  <c:v>20.23</c:v>
                </c:pt>
                <c:pt idx="10808">
                  <c:v>17.989999999999998</c:v>
                </c:pt>
                <c:pt idx="10809">
                  <c:v>16</c:v>
                </c:pt>
                <c:pt idx="10810">
                  <c:v>15.69</c:v>
                </c:pt>
                <c:pt idx="10811">
                  <c:v>17.510000000000002</c:v>
                </c:pt>
                <c:pt idx="10812">
                  <c:v>14.9</c:v>
                </c:pt>
                <c:pt idx="10813">
                  <c:v>15.14</c:v>
                </c:pt>
                <c:pt idx="10814">
                  <c:v>15.25</c:v>
                </c:pt>
                <c:pt idx="10815">
                  <c:v>16.670000000000002</c:v>
                </c:pt>
                <c:pt idx="10816">
                  <c:v>15.08</c:v>
                </c:pt>
                <c:pt idx="10817">
                  <c:v>14.31</c:v>
                </c:pt>
                <c:pt idx="10818">
                  <c:v>13.43</c:v>
                </c:pt>
                <c:pt idx="10819">
                  <c:v>15.06</c:v>
                </c:pt>
                <c:pt idx="10820">
                  <c:v>13.44</c:v>
                </c:pt>
                <c:pt idx="10821">
                  <c:v>12.71</c:v>
                </c:pt>
                <c:pt idx="10822">
                  <c:v>12.83</c:v>
                </c:pt>
                <c:pt idx="10823">
                  <c:v>12.52</c:v>
                </c:pt>
                <c:pt idx="10824">
                  <c:v>11.76</c:v>
                </c:pt>
                <c:pt idx="10825">
                  <c:v>12.5</c:v>
                </c:pt>
                <c:pt idx="10826">
                  <c:v>12.29</c:v>
                </c:pt>
                <c:pt idx="10827">
                  <c:v>11.05</c:v>
                </c:pt>
                <c:pt idx="10828">
                  <c:v>11.82</c:v>
                </c:pt>
                <c:pt idx="10829">
                  <c:v>10.62</c:v>
                </c:pt>
                <c:pt idx="10830">
                  <c:v>10.1</c:v>
                </c:pt>
                <c:pt idx="10831">
                  <c:v>9.9</c:v>
                </c:pt>
                <c:pt idx="10832">
                  <c:v>9.1300000000000008</c:v>
                </c:pt>
                <c:pt idx="10833">
                  <c:v>9.82</c:v>
                </c:pt>
                <c:pt idx="10834">
                  <c:v>8.59</c:v>
                </c:pt>
                <c:pt idx="10835">
                  <c:v>9.92</c:v>
                </c:pt>
                <c:pt idx="10836">
                  <c:v>8.4</c:v>
                </c:pt>
                <c:pt idx="10837">
                  <c:v>8.5500000000000007</c:v>
                </c:pt>
                <c:pt idx="10838">
                  <c:v>7.39</c:v>
                </c:pt>
                <c:pt idx="10839">
                  <c:v>8.15</c:v>
                </c:pt>
                <c:pt idx="10840">
                  <c:v>7.6</c:v>
                </c:pt>
                <c:pt idx="10841">
                  <c:v>7.51</c:v>
                </c:pt>
                <c:pt idx="10842">
                  <c:v>7.35</c:v>
                </c:pt>
                <c:pt idx="10843">
                  <c:v>7.5</c:v>
                </c:pt>
                <c:pt idx="10844">
                  <c:v>6.1</c:v>
                </c:pt>
                <c:pt idx="10845">
                  <c:v>6.32</c:v>
                </c:pt>
                <c:pt idx="10846">
                  <c:v>6.11</c:v>
                </c:pt>
                <c:pt idx="10847">
                  <c:v>6.05</c:v>
                </c:pt>
                <c:pt idx="10848">
                  <c:v>5.83</c:v>
                </c:pt>
                <c:pt idx="10849">
                  <c:v>4.8099999999999996</c:v>
                </c:pt>
                <c:pt idx="10850">
                  <c:v>4.76</c:v>
                </c:pt>
                <c:pt idx="10851">
                  <c:v>4.88</c:v>
                </c:pt>
                <c:pt idx="10852">
                  <c:v>4.8600000000000003</c:v>
                </c:pt>
                <c:pt idx="10853">
                  <c:v>4.71</c:v>
                </c:pt>
                <c:pt idx="10854">
                  <c:v>4.4000000000000004</c:v>
                </c:pt>
                <c:pt idx="10855">
                  <c:v>4.34</c:v>
                </c:pt>
                <c:pt idx="10856">
                  <c:v>4.24</c:v>
                </c:pt>
                <c:pt idx="10857">
                  <c:v>4.16</c:v>
                </c:pt>
                <c:pt idx="10858">
                  <c:v>4.08</c:v>
                </c:pt>
                <c:pt idx="10859">
                  <c:v>4.01</c:v>
                </c:pt>
                <c:pt idx="10860">
                  <c:v>3.93</c:v>
                </c:pt>
                <c:pt idx="10861">
                  <c:v>3.76</c:v>
                </c:pt>
                <c:pt idx="10862">
                  <c:v>3.87</c:v>
                </c:pt>
                <c:pt idx="10863">
                  <c:v>3.35</c:v>
                </c:pt>
                <c:pt idx="10864">
                  <c:v>2.94</c:v>
                </c:pt>
                <c:pt idx="10865">
                  <c:v>2.97</c:v>
                </c:pt>
                <c:pt idx="10866">
                  <c:v>2.98</c:v>
                </c:pt>
                <c:pt idx="10867">
                  <c:v>2.57</c:v>
                </c:pt>
                <c:pt idx="10868">
                  <c:v>2.38</c:v>
                </c:pt>
                <c:pt idx="10869">
                  <c:v>2.57</c:v>
                </c:pt>
                <c:pt idx="10870">
                  <c:v>2.29</c:v>
                </c:pt>
                <c:pt idx="10871">
                  <c:v>2.14</c:v>
                </c:pt>
                <c:pt idx="10872">
                  <c:v>2.25</c:v>
                </c:pt>
                <c:pt idx="10873">
                  <c:v>2.2400000000000002</c:v>
                </c:pt>
                <c:pt idx="10874">
                  <c:v>2.2000000000000002</c:v>
                </c:pt>
                <c:pt idx="10875">
                  <c:v>2.2400000000000002</c:v>
                </c:pt>
                <c:pt idx="10876">
                  <c:v>1.87</c:v>
                </c:pt>
                <c:pt idx="10877">
                  <c:v>1.8</c:v>
                </c:pt>
                <c:pt idx="10878">
                  <c:v>1.73</c:v>
                </c:pt>
                <c:pt idx="10879">
                  <c:v>1.67</c:v>
                </c:pt>
                <c:pt idx="10880">
                  <c:v>1.64</c:v>
                </c:pt>
                <c:pt idx="10881">
                  <c:v>1.64</c:v>
                </c:pt>
                <c:pt idx="10882">
                  <c:v>1.64</c:v>
                </c:pt>
                <c:pt idx="10883">
                  <c:v>1.55</c:v>
                </c:pt>
                <c:pt idx="10884">
                  <c:v>1.27</c:v>
                </c:pt>
                <c:pt idx="10885">
                  <c:v>1.27</c:v>
                </c:pt>
                <c:pt idx="10886">
                  <c:v>1.23</c:v>
                </c:pt>
                <c:pt idx="10887">
                  <c:v>1.17</c:v>
                </c:pt>
                <c:pt idx="10888">
                  <c:v>1.2</c:v>
                </c:pt>
                <c:pt idx="10889">
                  <c:v>1.1200000000000001</c:v>
                </c:pt>
                <c:pt idx="10890">
                  <c:v>1.06</c:v>
                </c:pt>
                <c:pt idx="10891">
                  <c:v>1.08</c:v>
                </c:pt>
                <c:pt idx="10892">
                  <c:v>1</c:v>
                </c:pt>
                <c:pt idx="10893">
                  <c:v>0.86</c:v>
                </c:pt>
                <c:pt idx="10894">
                  <c:v>0.83</c:v>
                </c:pt>
                <c:pt idx="10895">
                  <c:v>0.82</c:v>
                </c:pt>
                <c:pt idx="10896">
                  <c:v>0.8</c:v>
                </c:pt>
                <c:pt idx="10897">
                  <c:v>0.76</c:v>
                </c:pt>
                <c:pt idx="10898">
                  <c:v>0.76</c:v>
                </c:pt>
                <c:pt idx="10899">
                  <c:v>0.71</c:v>
                </c:pt>
                <c:pt idx="10900">
                  <c:v>0.69</c:v>
                </c:pt>
                <c:pt idx="10901">
                  <c:v>0.57999999999999996</c:v>
                </c:pt>
                <c:pt idx="10902">
                  <c:v>0.51</c:v>
                </c:pt>
                <c:pt idx="10903">
                  <c:v>0.52</c:v>
                </c:pt>
                <c:pt idx="10904">
                  <c:v>0.45</c:v>
                </c:pt>
                <c:pt idx="10905">
                  <c:v>0.4</c:v>
                </c:pt>
                <c:pt idx="10906">
                  <c:v>0.43</c:v>
                </c:pt>
                <c:pt idx="10907">
                  <c:v>0.45</c:v>
                </c:pt>
                <c:pt idx="10908">
                  <c:v>0.28999999999999998</c:v>
                </c:pt>
                <c:pt idx="10909">
                  <c:v>0.31</c:v>
                </c:pt>
                <c:pt idx="10910">
                  <c:v>0.37</c:v>
                </c:pt>
                <c:pt idx="10911">
                  <c:v>0.4</c:v>
                </c:pt>
                <c:pt idx="10912">
                  <c:v>0.33</c:v>
                </c:pt>
                <c:pt idx="10913">
                  <c:v>0.32</c:v>
                </c:pt>
                <c:pt idx="10914">
                  <c:v>1.25</c:v>
                </c:pt>
                <c:pt idx="10915">
                  <c:v>181.67</c:v>
                </c:pt>
                <c:pt idx="10916">
                  <c:v>171.29</c:v>
                </c:pt>
                <c:pt idx="10917">
                  <c:v>168.09</c:v>
                </c:pt>
                <c:pt idx="10918">
                  <c:v>166.53</c:v>
                </c:pt>
                <c:pt idx="10919">
                  <c:v>163.51</c:v>
                </c:pt>
                <c:pt idx="10920">
                  <c:v>163.51</c:v>
                </c:pt>
                <c:pt idx="10921">
                  <c:v>162.03</c:v>
                </c:pt>
                <c:pt idx="10922">
                  <c:v>162.03</c:v>
                </c:pt>
                <c:pt idx="10923">
                  <c:v>160.59</c:v>
                </c:pt>
                <c:pt idx="10924">
                  <c:v>159.16</c:v>
                </c:pt>
                <c:pt idx="10925">
                  <c:v>159.16</c:v>
                </c:pt>
                <c:pt idx="10926">
                  <c:v>157.77000000000001</c:v>
                </c:pt>
                <c:pt idx="10927">
                  <c:v>159.16</c:v>
                </c:pt>
                <c:pt idx="10928">
                  <c:v>157.77000000000001</c:v>
                </c:pt>
                <c:pt idx="10929">
                  <c:v>155.05000000000001</c:v>
                </c:pt>
                <c:pt idx="10930">
                  <c:v>157.77000000000001</c:v>
                </c:pt>
                <c:pt idx="10931">
                  <c:v>159.16</c:v>
                </c:pt>
                <c:pt idx="10932">
                  <c:v>159.16</c:v>
                </c:pt>
                <c:pt idx="10933">
                  <c:v>156.4</c:v>
                </c:pt>
                <c:pt idx="10934">
                  <c:v>156.4</c:v>
                </c:pt>
                <c:pt idx="10935">
                  <c:v>156.4</c:v>
                </c:pt>
                <c:pt idx="10936">
                  <c:v>155.05000000000001</c:v>
                </c:pt>
                <c:pt idx="10937">
                  <c:v>153.72</c:v>
                </c:pt>
                <c:pt idx="10938">
                  <c:v>153.72</c:v>
                </c:pt>
                <c:pt idx="10939">
                  <c:v>153.72</c:v>
                </c:pt>
                <c:pt idx="10940">
                  <c:v>153.72</c:v>
                </c:pt>
                <c:pt idx="10941">
                  <c:v>153.72</c:v>
                </c:pt>
                <c:pt idx="10942">
                  <c:v>153.72</c:v>
                </c:pt>
                <c:pt idx="10943">
                  <c:v>153.72</c:v>
                </c:pt>
                <c:pt idx="10944">
                  <c:v>152.41999999999999</c:v>
                </c:pt>
                <c:pt idx="10945">
                  <c:v>155.05000000000001</c:v>
                </c:pt>
                <c:pt idx="10946">
                  <c:v>153.72</c:v>
                </c:pt>
                <c:pt idx="10947">
                  <c:v>153.72</c:v>
                </c:pt>
                <c:pt idx="10948">
                  <c:v>152.41999999999999</c:v>
                </c:pt>
                <c:pt idx="10949">
                  <c:v>152.41999999999999</c:v>
                </c:pt>
                <c:pt idx="10950">
                  <c:v>152.41999999999999</c:v>
                </c:pt>
                <c:pt idx="10951">
                  <c:v>153.72</c:v>
                </c:pt>
                <c:pt idx="10952">
                  <c:v>149.88</c:v>
                </c:pt>
                <c:pt idx="10953">
                  <c:v>151.13999999999999</c:v>
                </c:pt>
                <c:pt idx="10954">
                  <c:v>151.13999999999999</c:v>
                </c:pt>
                <c:pt idx="10955">
                  <c:v>151.13999999999999</c:v>
                </c:pt>
                <c:pt idx="10956">
                  <c:v>151.13999999999999</c:v>
                </c:pt>
                <c:pt idx="10957">
                  <c:v>151.13999999999999</c:v>
                </c:pt>
                <c:pt idx="10958">
                  <c:v>152.41999999999999</c:v>
                </c:pt>
                <c:pt idx="10959">
                  <c:v>148.63999999999999</c:v>
                </c:pt>
                <c:pt idx="10960">
                  <c:v>1.01</c:v>
                </c:pt>
                <c:pt idx="10961">
                  <c:v>0.92</c:v>
                </c:pt>
                <c:pt idx="10962">
                  <c:v>3.81</c:v>
                </c:pt>
                <c:pt idx="10963">
                  <c:v>94.17</c:v>
                </c:pt>
                <c:pt idx="10964">
                  <c:v>91.76</c:v>
                </c:pt>
                <c:pt idx="10965">
                  <c:v>97.22</c:v>
                </c:pt>
                <c:pt idx="10966">
                  <c:v>95.16</c:v>
                </c:pt>
                <c:pt idx="10967">
                  <c:v>93.19</c:v>
                </c:pt>
                <c:pt idx="10968">
                  <c:v>95.16</c:v>
                </c:pt>
                <c:pt idx="10969">
                  <c:v>94.17</c:v>
                </c:pt>
                <c:pt idx="10970">
                  <c:v>10.27</c:v>
                </c:pt>
                <c:pt idx="10971">
                  <c:v>1.1499999999999999</c:v>
                </c:pt>
                <c:pt idx="10972">
                  <c:v>473.31</c:v>
                </c:pt>
                <c:pt idx="10973">
                  <c:v>580.17999999999995</c:v>
                </c:pt>
                <c:pt idx="10974">
                  <c:v>580.17999999999995</c:v>
                </c:pt>
                <c:pt idx="10975">
                  <c:v>580.17999999999995</c:v>
                </c:pt>
                <c:pt idx="10976">
                  <c:v>3.65</c:v>
                </c:pt>
                <c:pt idx="10977">
                  <c:v>545.02</c:v>
                </c:pt>
                <c:pt idx="10978">
                  <c:v>642.34</c:v>
                </c:pt>
                <c:pt idx="10979">
                  <c:v>599.52</c:v>
                </c:pt>
                <c:pt idx="10980">
                  <c:v>599.52</c:v>
                </c:pt>
                <c:pt idx="10981">
                  <c:v>620.19000000000005</c:v>
                </c:pt>
                <c:pt idx="10982">
                  <c:v>545.02</c:v>
                </c:pt>
                <c:pt idx="10983">
                  <c:v>18.87</c:v>
                </c:pt>
                <c:pt idx="10984">
                  <c:v>562.04999999999995</c:v>
                </c:pt>
                <c:pt idx="10985">
                  <c:v>562.04999999999995</c:v>
                </c:pt>
                <c:pt idx="10986">
                  <c:v>428.23</c:v>
                </c:pt>
                <c:pt idx="10987">
                  <c:v>3.72</c:v>
                </c:pt>
                <c:pt idx="10988">
                  <c:v>40.880000000000003</c:v>
                </c:pt>
                <c:pt idx="10989">
                  <c:v>390.99</c:v>
                </c:pt>
                <c:pt idx="10990">
                  <c:v>333.07</c:v>
                </c:pt>
                <c:pt idx="10991">
                  <c:v>3.51</c:v>
                </c:pt>
                <c:pt idx="10992">
                  <c:v>253.32</c:v>
                </c:pt>
                <c:pt idx="10993">
                  <c:v>211.6</c:v>
                </c:pt>
                <c:pt idx="10994">
                  <c:v>216.69</c:v>
                </c:pt>
                <c:pt idx="10995">
                  <c:v>214.11</c:v>
                </c:pt>
                <c:pt idx="10996">
                  <c:v>219.34</c:v>
                </c:pt>
                <c:pt idx="10997">
                  <c:v>214.11</c:v>
                </c:pt>
                <c:pt idx="10998">
                  <c:v>214.11</c:v>
                </c:pt>
                <c:pt idx="10999">
                  <c:v>211.6</c:v>
                </c:pt>
                <c:pt idx="11000">
                  <c:v>211.6</c:v>
                </c:pt>
                <c:pt idx="11001">
                  <c:v>211.6</c:v>
                </c:pt>
                <c:pt idx="11002">
                  <c:v>206.73</c:v>
                </c:pt>
                <c:pt idx="11003">
                  <c:v>206.73</c:v>
                </c:pt>
                <c:pt idx="11004">
                  <c:v>211.6</c:v>
                </c:pt>
                <c:pt idx="11005">
                  <c:v>206.73</c:v>
                </c:pt>
                <c:pt idx="11006">
                  <c:v>206.73</c:v>
                </c:pt>
                <c:pt idx="11007">
                  <c:v>206.73</c:v>
                </c:pt>
                <c:pt idx="11008">
                  <c:v>206.73</c:v>
                </c:pt>
                <c:pt idx="11009">
                  <c:v>204.38</c:v>
                </c:pt>
                <c:pt idx="11010">
                  <c:v>204.38</c:v>
                </c:pt>
                <c:pt idx="11011">
                  <c:v>204.38</c:v>
                </c:pt>
                <c:pt idx="11012">
                  <c:v>202.09</c:v>
                </c:pt>
                <c:pt idx="11013">
                  <c:v>202.09</c:v>
                </c:pt>
                <c:pt idx="11014">
                  <c:v>35.76</c:v>
                </c:pt>
                <c:pt idx="11015">
                  <c:v>339.35</c:v>
                </c:pt>
                <c:pt idx="11016">
                  <c:v>285.49</c:v>
                </c:pt>
                <c:pt idx="11017">
                  <c:v>299.76</c:v>
                </c:pt>
                <c:pt idx="11018">
                  <c:v>285.49</c:v>
                </c:pt>
                <c:pt idx="11019">
                  <c:v>294.85000000000002</c:v>
                </c:pt>
                <c:pt idx="11020">
                  <c:v>290.08999999999997</c:v>
                </c:pt>
                <c:pt idx="11021">
                  <c:v>285.49</c:v>
                </c:pt>
                <c:pt idx="11022">
                  <c:v>285.49</c:v>
                </c:pt>
                <c:pt idx="11023">
                  <c:v>285.49</c:v>
                </c:pt>
                <c:pt idx="11024">
                  <c:v>281.02999999999997</c:v>
                </c:pt>
                <c:pt idx="11025">
                  <c:v>281.02999999999997</c:v>
                </c:pt>
                <c:pt idx="11026">
                  <c:v>281.02999999999997</c:v>
                </c:pt>
                <c:pt idx="11027">
                  <c:v>281.02999999999997</c:v>
                </c:pt>
                <c:pt idx="11028">
                  <c:v>285.49</c:v>
                </c:pt>
                <c:pt idx="11029">
                  <c:v>285.49</c:v>
                </c:pt>
                <c:pt idx="11030">
                  <c:v>276.7</c:v>
                </c:pt>
                <c:pt idx="11031">
                  <c:v>7.19</c:v>
                </c:pt>
                <c:pt idx="11032">
                  <c:v>374.7</c:v>
                </c:pt>
                <c:pt idx="11033">
                  <c:v>321.17</c:v>
                </c:pt>
                <c:pt idx="11034">
                  <c:v>339.35</c:v>
                </c:pt>
                <c:pt idx="11035">
                  <c:v>333.07</c:v>
                </c:pt>
                <c:pt idx="11036">
                  <c:v>327.01</c:v>
                </c:pt>
                <c:pt idx="11037">
                  <c:v>333.07</c:v>
                </c:pt>
                <c:pt idx="11038">
                  <c:v>327.01</c:v>
                </c:pt>
                <c:pt idx="11039">
                  <c:v>327.01</c:v>
                </c:pt>
                <c:pt idx="11040">
                  <c:v>327.01</c:v>
                </c:pt>
                <c:pt idx="11041">
                  <c:v>321.17</c:v>
                </c:pt>
                <c:pt idx="11042">
                  <c:v>327.01</c:v>
                </c:pt>
                <c:pt idx="11043">
                  <c:v>321.17</c:v>
                </c:pt>
                <c:pt idx="11044">
                  <c:v>321.17</c:v>
                </c:pt>
                <c:pt idx="11045">
                  <c:v>321.17</c:v>
                </c:pt>
                <c:pt idx="11046">
                  <c:v>327.01</c:v>
                </c:pt>
                <c:pt idx="11047">
                  <c:v>321.17</c:v>
                </c:pt>
                <c:pt idx="11048">
                  <c:v>321.17</c:v>
                </c:pt>
                <c:pt idx="11049">
                  <c:v>321.17</c:v>
                </c:pt>
                <c:pt idx="11050">
                  <c:v>321.17</c:v>
                </c:pt>
                <c:pt idx="11051">
                  <c:v>321.17</c:v>
                </c:pt>
                <c:pt idx="11052">
                  <c:v>315.54000000000002</c:v>
                </c:pt>
                <c:pt idx="11053">
                  <c:v>321.17</c:v>
                </c:pt>
                <c:pt idx="11054">
                  <c:v>315.54000000000002</c:v>
                </c:pt>
                <c:pt idx="11055">
                  <c:v>315.54000000000002</c:v>
                </c:pt>
                <c:pt idx="11056">
                  <c:v>315.54000000000002</c:v>
                </c:pt>
                <c:pt idx="11057">
                  <c:v>315.54000000000002</c:v>
                </c:pt>
                <c:pt idx="11058">
                  <c:v>321.17</c:v>
                </c:pt>
                <c:pt idx="11059">
                  <c:v>310.10000000000002</c:v>
                </c:pt>
                <c:pt idx="11060">
                  <c:v>315.54000000000002</c:v>
                </c:pt>
                <c:pt idx="11061">
                  <c:v>315.54000000000002</c:v>
                </c:pt>
                <c:pt idx="11062">
                  <c:v>310.10000000000002</c:v>
                </c:pt>
                <c:pt idx="11063">
                  <c:v>315.54000000000002</c:v>
                </c:pt>
                <c:pt idx="11064">
                  <c:v>310.10000000000002</c:v>
                </c:pt>
                <c:pt idx="11065">
                  <c:v>310.10000000000002</c:v>
                </c:pt>
                <c:pt idx="11066">
                  <c:v>315.54000000000002</c:v>
                </c:pt>
                <c:pt idx="11067">
                  <c:v>310.10000000000002</c:v>
                </c:pt>
                <c:pt idx="11068">
                  <c:v>315.54000000000002</c:v>
                </c:pt>
                <c:pt idx="11069">
                  <c:v>310.10000000000002</c:v>
                </c:pt>
                <c:pt idx="11070">
                  <c:v>321.17</c:v>
                </c:pt>
                <c:pt idx="11071">
                  <c:v>310.10000000000002</c:v>
                </c:pt>
                <c:pt idx="11072">
                  <c:v>315.54000000000002</c:v>
                </c:pt>
                <c:pt idx="11073">
                  <c:v>315.54000000000002</c:v>
                </c:pt>
                <c:pt idx="11074">
                  <c:v>310.10000000000002</c:v>
                </c:pt>
                <c:pt idx="11075">
                  <c:v>315.54000000000002</c:v>
                </c:pt>
                <c:pt idx="11076">
                  <c:v>310.10000000000002</c:v>
                </c:pt>
                <c:pt idx="11077">
                  <c:v>310.10000000000002</c:v>
                </c:pt>
                <c:pt idx="11078">
                  <c:v>304.83999999999997</c:v>
                </c:pt>
                <c:pt idx="11079">
                  <c:v>310.10000000000002</c:v>
                </c:pt>
                <c:pt idx="11080">
                  <c:v>310.10000000000002</c:v>
                </c:pt>
                <c:pt idx="11081">
                  <c:v>310.10000000000002</c:v>
                </c:pt>
                <c:pt idx="11082">
                  <c:v>249.8</c:v>
                </c:pt>
                <c:pt idx="11083">
                  <c:v>159.16</c:v>
                </c:pt>
                <c:pt idx="11084">
                  <c:v>285.49</c:v>
                </c:pt>
                <c:pt idx="11085">
                  <c:v>408.76</c:v>
                </c:pt>
                <c:pt idx="11086">
                  <c:v>27.42</c:v>
                </c:pt>
                <c:pt idx="11087">
                  <c:v>438.67</c:v>
                </c:pt>
                <c:pt idx="11088">
                  <c:v>367.05</c:v>
                </c:pt>
                <c:pt idx="11089">
                  <c:v>390.99</c:v>
                </c:pt>
                <c:pt idx="11090">
                  <c:v>390.99</c:v>
                </c:pt>
                <c:pt idx="11091">
                  <c:v>390.99</c:v>
                </c:pt>
                <c:pt idx="11092">
                  <c:v>382.67</c:v>
                </c:pt>
                <c:pt idx="11093">
                  <c:v>382.67</c:v>
                </c:pt>
                <c:pt idx="11094">
                  <c:v>390.99</c:v>
                </c:pt>
                <c:pt idx="11095">
                  <c:v>374.7</c:v>
                </c:pt>
                <c:pt idx="11096">
                  <c:v>390.99</c:v>
                </c:pt>
                <c:pt idx="11097">
                  <c:v>390.99</c:v>
                </c:pt>
                <c:pt idx="11098">
                  <c:v>390.99</c:v>
                </c:pt>
                <c:pt idx="11099">
                  <c:v>382.67</c:v>
                </c:pt>
                <c:pt idx="11100">
                  <c:v>382.67</c:v>
                </c:pt>
                <c:pt idx="11101">
                  <c:v>382.67</c:v>
                </c:pt>
                <c:pt idx="11102">
                  <c:v>374.7</c:v>
                </c:pt>
                <c:pt idx="11103">
                  <c:v>374.7</c:v>
                </c:pt>
                <c:pt idx="11104">
                  <c:v>374.7</c:v>
                </c:pt>
                <c:pt idx="11105">
                  <c:v>374.7</c:v>
                </c:pt>
                <c:pt idx="11106">
                  <c:v>382.67</c:v>
                </c:pt>
                <c:pt idx="11107">
                  <c:v>4.93</c:v>
                </c:pt>
                <c:pt idx="11108">
                  <c:v>82.5</c:v>
                </c:pt>
                <c:pt idx="11109">
                  <c:v>216.69</c:v>
                </c:pt>
                <c:pt idx="11110">
                  <c:v>204.38</c:v>
                </c:pt>
                <c:pt idx="11111">
                  <c:v>202.09</c:v>
                </c:pt>
                <c:pt idx="11112">
                  <c:v>227.67</c:v>
                </c:pt>
                <c:pt idx="11113">
                  <c:v>562.04999999999995</c:v>
                </c:pt>
                <c:pt idx="11114">
                  <c:v>499.6</c:v>
                </c:pt>
                <c:pt idx="11115">
                  <c:v>0.46</c:v>
                </c:pt>
                <c:pt idx="11116">
                  <c:v>0.39</c:v>
                </c:pt>
                <c:pt idx="11117">
                  <c:v>0.33</c:v>
                </c:pt>
                <c:pt idx="11118">
                  <c:v>0.35</c:v>
                </c:pt>
                <c:pt idx="11119">
                  <c:v>118.33</c:v>
                </c:pt>
                <c:pt idx="11120">
                  <c:v>142.74</c:v>
                </c:pt>
                <c:pt idx="11121">
                  <c:v>165.01</c:v>
                </c:pt>
                <c:pt idx="11122">
                  <c:v>163.51</c:v>
                </c:pt>
                <c:pt idx="11123">
                  <c:v>166.53</c:v>
                </c:pt>
                <c:pt idx="11124">
                  <c:v>168.09</c:v>
                </c:pt>
                <c:pt idx="11125">
                  <c:v>163.51</c:v>
                </c:pt>
                <c:pt idx="11126">
                  <c:v>160.59</c:v>
                </c:pt>
                <c:pt idx="11127">
                  <c:v>165.01</c:v>
                </c:pt>
                <c:pt idx="11128">
                  <c:v>160.59</c:v>
                </c:pt>
                <c:pt idx="11129">
                  <c:v>160.59</c:v>
                </c:pt>
                <c:pt idx="11130">
                  <c:v>25.15</c:v>
                </c:pt>
                <c:pt idx="11131">
                  <c:v>230.58</c:v>
                </c:pt>
                <c:pt idx="11132">
                  <c:v>191.34</c:v>
                </c:pt>
                <c:pt idx="11133">
                  <c:v>195.5</c:v>
                </c:pt>
                <c:pt idx="11134">
                  <c:v>195.5</c:v>
                </c:pt>
                <c:pt idx="11135">
                  <c:v>195.5</c:v>
                </c:pt>
                <c:pt idx="11136">
                  <c:v>191.34</c:v>
                </c:pt>
                <c:pt idx="11137">
                  <c:v>189.32</c:v>
                </c:pt>
                <c:pt idx="11138">
                  <c:v>189.32</c:v>
                </c:pt>
                <c:pt idx="11139">
                  <c:v>189.32</c:v>
                </c:pt>
                <c:pt idx="11140">
                  <c:v>1.92</c:v>
                </c:pt>
                <c:pt idx="11141">
                  <c:v>0.43</c:v>
                </c:pt>
                <c:pt idx="11142">
                  <c:v>0.4</c:v>
                </c:pt>
                <c:pt idx="11143">
                  <c:v>0.34</c:v>
                </c:pt>
                <c:pt idx="11144">
                  <c:v>0.26</c:v>
                </c:pt>
                <c:pt idx="11145">
                  <c:v>0.21</c:v>
                </c:pt>
                <c:pt idx="11146">
                  <c:v>0.26</c:v>
                </c:pt>
                <c:pt idx="11147">
                  <c:v>2.73</c:v>
                </c:pt>
                <c:pt idx="11148">
                  <c:v>2.94</c:v>
                </c:pt>
                <c:pt idx="11149">
                  <c:v>4.53</c:v>
                </c:pt>
                <c:pt idx="11150">
                  <c:v>4.99</c:v>
                </c:pt>
                <c:pt idx="11151">
                  <c:v>4.2699999999999996</c:v>
                </c:pt>
                <c:pt idx="11152">
                  <c:v>4</c:v>
                </c:pt>
                <c:pt idx="11153">
                  <c:v>4.2</c:v>
                </c:pt>
                <c:pt idx="11154">
                  <c:v>4.17</c:v>
                </c:pt>
                <c:pt idx="11155">
                  <c:v>4.4000000000000004</c:v>
                </c:pt>
                <c:pt idx="11156">
                  <c:v>4.01</c:v>
                </c:pt>
                <c:pt idx="11157">
                  <c:v>2.89</c:v>
                </c:pt>
                <c:pt idx="11158">
                  <c:v>3.26</c:v>
                </c:pt>
                <c:pt idx="11159">
                  <c:v>19.96</c:v>
                </c:pt>
                <c:pt idx="11160">
                  <c:v>52.44</c:v>
                </c:pt>
                <c:pt idx="11161">
                  <c:v>69.180000000000007</c:v>
                </c:pt>
                <c:pt idx="11162">
                  <c:v>76.86</c:v>
                </c:pt>
                <c:pt idx="11163">
                  <c:v>89.48</c:v>
                </c:pt>
                <c:pt idx="11164">
                  <c:v>103.96</c:v>
                </c:pt>
                <c:pt idx="11165">
                  <c:v>118.33</c:v>
                </c:pt>
                <c:pt idx="11166">
                  <c:v>120.71</c:v>
                </c:pt>
                <c:pt idx="11167">
                  <c:v>122.35</c:v>
                </c:pt>
                <c:pt idx="11168">
                  <c:v>114.56</c:v>
                </c:pt>
                <c:pt idx="11169">
                  <c:v>119.11</c:v>
                </c:pt>
                <c:pt idx="11170">
                  <c:v>118.33</c:v>
                </c:pt>
                <c:pt idx="11171">
                  <c:v>117.55</c:v>
                </c:pt>
                <c:pt idx="11172">
                  <c:v>119.11</c:v>
                </c:pt>
                <c:pt idx="11173">
                  <c:v>116.04</c:v>
                </c:pt>
                <c:pt idx="11174">
                  <c:v>109.67</c:v>
                </c:pt>
                <c:pt idx="11175">
                  <c:v>109.67</c:v>
                </c:pt>
                <c:pt idx="11176">
                  <c:v>114.56</c:v>
                </c:pt>
                <c:pt idx="11177">
                  <c:v>114.56</c:v>
                </c:pt>
                <c:pt idx="11178">
                  <c:v>119.11</c:v>
                </c:pt>
                <c:pt idx="11179">
                  <c:v>109</c:v>
                </c:pt>
                <c:pt idx="11180">
                  <c:v>108.35</c:v>
                </c:pt>
                <c:pt idx="11181">
                  <c:v>103.96</c:v>
                </c:pt>
                <c:pt idx="11182">
                  <c:v>103.96</c:v>
                </c:pt>
                <c:pt idx="11183">
                  <c:v>104.57</c:v>
                </c:pt>
                <c:pt idx="11184">
                  <c:v>100.48</c:v>
                </c:pt>
                <c:pt idx="11185">
                  <c:v>104.57</c:v>
                </c:pt>
                <c:pt idx="11186">
                  <c:v>101.04</c:v>
                </c:pt>
                <c:pt idx="11187">
                  <c:v>98.28</c:v>
                </c:pt>
                <c:pt idx="11188">
                  <c:v>95.67</c:v>
                </c:pt>
                <c:pt idx="11189">
                  <c:v>94.17</c:v>
                </c:pt>
                <c:pt idx="11190">
                  <c:v>91.3</c:v>
                </c:pt>
                <c:pt idx="11191">
                  <c:v>89.93</c:v>
                </c:pt>
                <c:pt idx="11192">
                  <c:v>87.31</c:v>
                </c:pt>
                <c:pt idx="11193">
                  <c:v>80.650000000000006</c:v>
                </c:pt>
                <c:pt idx="11194">
                  <c:v>86.89</c:v>
                </c:pt>
                <c:pt idx="11195">
                  <c:v>82.5</c:v>
                </c:pt>
                <c:pt idx="11196">
                  <c:v>84.44</c:v>
                </c:pt>
                <c:pt idx="11197">
                  <c:v>86.47</c:v>
                </c:pt>
                <c:pt idx="11198">
                  <c:v>78.540000000000006</c:v>
                </c:pt>
                <c:pt idx="11199">
                  <c:v>80.650000000000006</c:v>
                </c:pt>
                <c:pt idx="11200">
                  <c:v>69.180000000000007</c:v>
                </c:pt>
                <c:pt idx="11201">
                  <c:v>75.569999999999993</c:v>
                </c:pt>
                <c:pt idx="11202">
                  <c:v>71.09</c:v>
                </c:pt>
                <c:pt idx="11203">
                  <c:v>70.81</c:v>
                </c:pt>
                <c:pt idx="11204">
                  <c:v>73.709999999999994</c:v>
                </c:pt>
                <c:pt idx="11205">
                  <c:v>68.650000000000006</c:v>
                </c:pt>
                <c:pt idx="11206">
                  <c:v>69.98</c:v>
                </c:pt>
                <c:pt idx="11207">
                  <c:v>69.44</c:v>
                </c:pt>
                <c:pt idx="11208">
                  <c:v>68.91</c:v>
                </c:pt>
                <c:pt idx="11209">
                  <c:v>69.180000000000007</c:v>
                </c:pt>
                <c:pt idx="11210">
                  <c:v>58.78</c:v>
                </c:pt>
                <c:pt idx="11211">
                  <c:v>53.37</c:v>
                </c:pt>
                <c:pt idx="11212">
                  <c:v>53.05</c:v>
                </c:pt>
                <c:pt idx="11213">
                  <c:v>51.53</c:v>
                </c:pt>
                <c:pt idx="11214">
                  <c:v>50.24</c:v>
                </c:pt>
                <c:pt idx="11215">
                  <c:v>50.52</c:v>
                </c:pt>
                <c:pt idx="11216">
                  <c:v>47.21</c:v>
                </c:pt>
                <c:pt idx="11217">
                  <c:v>51.24</c:v>
                </c:pt>
                <c:pt idx="11218">
                  <c:v>49.01</c:v>
                </c:pt>
                <c:pt idx="11219">
                  <c:v>52.28</c:v>
                </c:pt>
                <c:pt idx="11220">
                  <c:v>50.66</c:v>
                </c:pt>
                <c:pt idx="11221">
                  <c:v>50.95</c:v>
                </c:pt>
                <c:pt idx="11222">
                  <c:v>50.81</c:v>
                </c:pt>
                <c:pt idx="11223">
                  <c:v>49.41</c:v>
                </c:pt>
                <c:pt idx="11224">
                  <c:v>48.35</c:v>
                </c:pt>
                <c:pt idx="11225">
                  <c:v>43.23</c:v>
                </c:pt>
                <c:pt idx="11226">
                  <c:v>44.85</c:v>
                </c:pt>
                <c:pt idx="11227">
                  <c:v>43.65</c:v>
                </c:pt>
                <c:pt idx="11228">
                  <c:v>41.25</c:v>
                </c:pt>
                <c:pt idx="11229">
                  <c:v>42.32</c:v>
                </c:pt>
                <c:pt idx="11230">
                  <c:v>42.22</c:v>
                </c:pt>
                <c:pt idx="11231">
                  <c:v>40.15</c:v>
                </c:pt>
                <c:pt idx="11232">
                  <c:v>38.19</c:v>
                </c:pt>
                <c:pt idx="11233">
                  <c:v>33.869999999999997</c:v>
                </c:pt>
                <c:pt idx="11234">
                  <c:v>32.700000000000003</c:v>
                </c:pt>
                <c:pt idx="11235">
                  <c:v>33.06</c:v>
                </c:pt>
                <c:pt idx="11236">
                  <c:v>29.2</c:v>
                </c:pt>
                <c:pt idx="11237">
                  <c:v>26.72</c:v>
                </c:pt>
                <c:pt idx="11238">
                  <c:v>26.61</c:v>
                </c:pt>
                <c:pt idx="11239">
                  <c:v>27.21</c:v>
                </c:pt>
                <c:pt idx="11240">
                  <c:v>26.68</c:v>
                </c:pt>
                <c:pt idx="11241">
                  <c:v>25.73</c:v>
                </c:pt>
                <c:pt idx="11242">
                  <c:v>27.38</c:v>
                </c:pt>
                <c:pt idx="11243">
                  <c:v>25.12</c:v>
                </c:pt>
                <c:pt idx="11244">
                  <c:v>25.66</c:v>
                </c:pt>
                <c:pt idx="11245">
                  <c:v>24.74</c:v>
                </c:pt>
                <c:pt idx="11246">
                  <c:v>25.3</c:v>
                </c:pt>
                <c:pt idx="11247">
                  <c:v>24.14</c:v>
                </c:pt>
                <c:pt idx="11248">
                  <c:v>24.84</c:v>
                </c:pt>
                <c:pt idx="11249">
                  <c:v>24.91</c:v>
                </c:pt>
                <c:pt idx="11250">
                  <c:v>24.67</c:v>
                </c:pt>
                <c:pt idx="11251">
                  <c:v>23.79</c:v>
                </c:pt>
                <c:pt idx="11252">
                  <c:v>22.2</c:v>
                </c:pt>
                <c:pt idx="11253">
                  <c:v>20.94</c:v>
                </c:pt>
                <c:pt idx="11254">
                  <c:v>20.67</c:v>
                </c:pt>
                <c:pt idx="11255">
                  <c:v>20.28</c:v>
                </c:pt>
                <c:pt idx="11256">
                  <c:v>19.87</c:v>
                </c:pt>
                <c:pt idx="11257">
                  <c:v>19.510000000000002</c:v>
                </c:pt>
                <c:pt idx="11258">
                  <c:v>18.059999999999999</c:v>
                </c:pt>
                <c:pt idx="11259">
                  <c:v>15.71</c:v>
                </c:pt>
                <c:pt idx="11260">
                  <c:v>16.75</c:v>
                </c:pt>
                <c:pt idx="11261">
                  <c:v>13.75</c:v>
                </c:pt>
                <c:pt idx="11262">
                  <c:v>14.13</c:v>
                </c:pt>
                <c:pt idx="11263">
                  <c:v>12.07</c:v>
                </c:pt>
                <c:pt idx="11264">
                  <c:v>12.24</c:v>
                </c:pt>
                <c:pt idx="11265">
                  <c:v>11.68</c:v>
                </c:pt>
                <c:pt idx="11266">
                  <c:v>11.39</c:v>
                </c:pt>
                <c:pt idx="11267">
                  <c:v>7.68</c:v>
                </c:pt>
                <c:pt idx="11268">
                  <c:v>7.93</c:v>
                </c:pt>
                <c:pt idx="11269">
                  <c:v>7.74</c:v>
                </c:pt>
                <c:pt idx="11270">
                  <c:v>7.13</c:v>
                </c:pt>
                <c:pt idx="11271">
                  <c:v>7.24</c:v>
                </c:pt>
                <c:pt idx="11272">
                  <c:v>5.38</c:v>
                </c:pt>
                <c:pt idx="11273">
                  <c:v>5.88</c:v>
                </c:pt>
                <c:pt idx="11274">
                  <c:v>5</c:v>
                </c:pt>
                <c:pt idx="11275">
                  <c:v>5.05</c:v>
                </c:pt>
                <c:pt idx="11276">
                  <c:v>5.56</c:v>
                </c:pt>
                <c:pt idx="11277">
                  <c:v>5.04</c:v>
                </c:pt>
                <c:pt idx="11278">
                  <c:v>6.14</c:v>
                </c:pt>
                <c:pt idx="11279">
                  <c:v>5.55</c:v>
                </c:pt>
                <c:pt idx="11280">
                  <c:v>6.02</c:v>
                </c:pt>
                <c:pt idx="11281">
                  <c:v>5.51</c:v>
                </c:pt>
                <c:pt idx="11282">
                  <c:v>5.62</c:v>
                </c:pt>
                <c:pt idx="11283">
                  <c:v>5.05</c:v>
                </c:pt>
                <c:pt idx="11284">
                  <c:v>4.9400000000000004</c:v>
                </c:pt>
                <c:pt idx="11285">
                  <c:v>5</c:v>
                </c:pt>
                <c:pt idx="11286">
                  <c:v>5.29</c:v>
                </c:pt>
                <c:pt idx="11287">
                  <c:v>4.7300000000000004</c:v>
                </c:pt>
                <c:pt idx="11288">
                  <c:v>3.6</c:v>
                </c:pt>
                <c:pt idx="11289">
                  <c:v>2.9</c:v>
                </c:pt>
                <c:pt idx="11290">
                  <c:v>2.25</c:v>
                </c:pt>
                <c:pt idx="11291">
                  <c:v>1.8</c:v>
                </c:pt>
                <c:pt idx="11292">
                  <c:v>2.0099999999999998</c:v>
                </c:pt>
                <c:pt idx="11293">
                  <c:v>1.91</c:v>
                </c:pt>
                <c:pt idx="11294">
                  <c:v>2.14</c:v>
                </c:pt>
                <c:pt idx="11295">
                  <c:v>2</c:v>
                </c:pt>
                <c:pt idx="11296">
                  <c:v>2</c:v>
                </c:pt>
                <c:pt idx="11297">
                  <c:v>2.04</c:v>
                </c:pt>
                <c:pt idx="11298">
                  <c:v>2.15</c:v>
                </c:pt>
                <c:pt idx="11299">
                  <c:v>2.06</c:v>
                </c:pt>
                <c:pt idx="11300">
                  <c:v>1.98</c:v>
                </c:pt>
                <c:pt idx="11301">
                  <c:v>2.33</c:v>
                </c:pt>
                <c:pt idx="11302">
                  <c:v>6.26</c:v>
                </c:pt>
                <c:pt idx="11303">
                  <c:v>35.47</c:v>
                </c:pt>
                <c:pt idx="11304">
                  <c:v>55</c:v>
                </c:pt>
                <c:pt idx="11305">
                  <c:v>72.52</c:v>
                </c:pt>
                <c:pt idx="11306">
                  <c:v>84.04</c:v>
                </c:pt>
                <c:pt idx="11307">
                  <c:v>86.47</c:v>
                </c:pt>
                <c:pt idx="11308">
                  <c:v>106.42</c:v>
                </c:pt>
                <c:pt idx="11309">
                  <c:v>106.42</c:v>
                </c:pt>
                <c:pt idx="11310">
                  <c:v>107.7</c:v>
                </c:pt>
                <c:pt idx="11311">
                  <c:v>105.18</c:v>
                </c:pt>
                <c:pt idx="11312">
                  <c:v>113.83</c:v>
                </c:pt>
                <c:pt idx="11313">
                  <c:v>118.33</c:v>
                </c:pt>
                <c:pt idx="11314">
                  <c:v>117.55</c:v>
                </c:pt>
                <c:pt idx="11315">
                  <c:v>119.11</c:v>
                </c:pt>
                <c:pt idx="11316">
                  <c:v>119.11</c:v>
                </c:pt>
                <c:pt idx="11317">
                  <c:v>119.9</c:v>
                </c:pt>
                <c:pt idx="11318">
                  <c:v>111.71</c:v>
                </c:pt>
                <c:pt idx="11319">
                  <c:v>111.71</c:v>
                </c:pt>
                <c:pt idx="11320">
                  <c:v>116.04</c:v>
                </c:pt>
                <c:pt idx="11321">
                  <c:v>113.12</c:v>
                </c:pt>
                <c:pt idx="11322">
                  <c:v>111.71</c:v>
                </c:pt>
                <c:pt idx="11323">
                  <c:v>112.41</c:v>
                </c:pt>
                <c:pt idx="11324">
                  <c:v>106.42</c:v>
                </c:pt>
                <c:pt idx="11325">
                  <c:v>108.35</c:v>
                </c:pt>
                <c:pt idx="11326">
                  <c:v>106.42</c:v>
                </c:pt>
                <c:pt idx="11327">
                  <c:v>98.28</c:v>
                </c:pt>
                <c:pt idx="11328">
                  <c:v>101.04</c:v>
                </c:pt>
                <c:pt idx="11329">
                  <c:v>99.37</c:v>
                </c:pt>
                <c:pt idx="11330">
                  <c:v>102.77</c:v>
                </c:pt>
                <c:pt idx="11331">
                  <c:v>98.28</c:v>
                </c:pt>
                <c:pt idx="11332">
                  <c:v>98.82</c:v>
                </c:pt>
                <c:pt idx="11333">
                  <c:v>95.67</c:v>
                </c:pt>
                <c:pt idx="11334">
                  <c:v>94.66</c:v>
                </c:pt>
                <c:pt idx="11335">
                  <c:v>89.48</c:v>
                </c:pt>
                <c:pt idx="11336">
                  <c:v>89.93</c:v>
                </c:pt>
                <c:pt idx="11337">
                  <c:v>94.17</c:v>
                </c:pt>
                <c:pt idx="11338">
                  <c:v>86.47</c:v>
                </c:pt>
                <c:pt idx="11339">
                  <c:v>91.3</c:v>
                </c:pt>
                <c:pt idx="11340">
                  <c:v>90.38</c:v>
                </c:pt>
                <c:pt idx="11341">
                  <c:v>86.89</c:v>
                </c:pt>
                <c:pt idx="11342">
                  <c:v>88.16</c:v>
                </c:pt>
                <c:pt idx="11343">
                  <c:v>84.84</c:v>
                </c:pt>
                <c:pt idx="11344">
                  <c:v>82.13</c:v>
                </c:pt>
                <c:pt idx="11345">
                  <c:v>83.65</c:v>
                </c:pt>
                <c:pt idx="11346">
                  <c:v>80.290000000000006</c:v>
                </c:pt>
                <c:pt idx="11347">
                  <c:v>86.06</c:v>
                </c:pt>
                <c:pt idx="11348">
                  <c:v>79.23</c:v>
                </c:pt>
                <c:pt idx="11349">
                  <c:v>72.819999999999993</c:v>
                </c:pt>
                <c:pt idx="11350">
                  <c:v>74.94</c:v>
                </c:pt>
                <c:pt idx="11351">
                  <c:v>76.53</c:v>
                </c:pt>
                <c:pt idx="11352">
                  <c:v>73.11</c:v>
                </c:pt>
                <c:pt idx="11353">
                  <c:v>71.37</c:v>
                </c:pt>
                <c:pt idx="11354">
                  <c:v>69.709999999999994</c:v>
                </c:pt>
                <c:pt idx="11355">
                  <c:v>72.52</c:v>
                </c:pt>
                <c:pt idx="11356">
                  <c:v>71.94</c:v>
                </c:pt>
                <c:pt idx="11357">
                  <c:v>70.53</c:v>
                </c:pt>
                <c:pt idx="11358">
                  <c:v>70.53</c:v>
                </c:pt>
                <c:pt idx="11359">
                  <c:v>68.650000000000006</c:v>
                </c:pt>
                <c:pt idx="11360">
                  <c:v>68.39</c:v>
                </c:pt>
                <c:pt idx="11361">
                  <c:v>69.709999999999994</c:v>
                </c:pt>
                <c:pt idx="11362">
                  <c:v>68.91</c:v>
                </c:pt>
                <c:pt idx="11363">
                  <c:v>64.23</c:v>
                </c:pt>
                <c:pt idx="11364">
                  <c:v>65.400000000000006</c:v>
                </c:pt>
                <c:pt idx="11365">
                  <c:v>61.18</c:v>
                </c:pt>
                <c:pt idx="11366">
                  <c:v>61.38</c:v>
                </c:pt>
                <c:pt idx="11367">
                  <c:v>60.56</c:v>
                </c:pt>
                <c:pt idx="11368">
                  <c:v>59.36</c:v>
                </c:pt>
                <c:pt idx="11369">
                  <c:v>55.86</c:v>
                </c:pt>
                <c:pt idx="11370">
                  <c:v>56.03</c:v>
                </c:pt>
                <c:pt idx="11371">
                  <c:v>54.67</c:v>
                </c:pt>
                <c:pt idx="11372">
                  <c:v>54.01</c:v>
                </c:pt>
                <c:pt idx="11373">
                  <c:v>49.41</c:v>
                </c:pt>
                <c:pt idx="11374">
                  <c:v>49.28</c:v>
                </c:pt>
                <c:pt idx="11375">
                  <c:v>50.81</c:v>
                </c:pt>
                <c:pt idx="11376">
                  <c:v>51.68</c:v>
                </c:pt>
                <c:pt idx="11377">
                  <c:v>48.87</c:v>
                </c:pt>
                <c:pt idx="11378">
                  <c:v>44.96</c:v>
                </c:pt>
                <c:pt idx="11379">
                  <c:v>44.74</c:v>
                </c:pt>
                <c:pt idx="11380">
                  <c:v>40.33</c:v>
                </c:pt>
                <c:pt idx="11381">
                  <c:v>38.93</c:v>
                </c:pt>
                <c:pt idx="11382">
                  <c:v>36.409999999999997</c:v>
                </c:pt>
                <c:pt idx="11383">
                  <c:v>38.020000000000003</c:v>
                </c:pt>
                <c:pt idx="11384">
                  <c:v>34.99</c:v>
                </c:pt>
                <c:pt idx="11385">
                  <c:v>34.130000000000003</c:v>
                </c:pt>
                <c:pt idx="11386">
                  <c:v>33.25</c:v>
                </c:pt>
                <c:pt idx="11387">
                  <c:v>31.89</c:v>
                </c:pt>
                <c:pt idx="11388">
                  <c:v>31.89</c:v>
                </c:pt>
                <c:pt idx="11389">
                  <c:v>25.37</c:v>
                </c:pt>
                <c:pt idx="11390">
                  <c:v>24.3</c:v>
                </c:pt>
                <c:pt idx="11391">
                  <c:v>24.84</c:v>
                </c:pt>
                <c:pt idx="11392">
                  <c:v>25.23</c:v>
                </c:pt>
                <c:pt idx="11393">
                  <c:v>25.66</c:v>
                </c:pt>
                <c:pt idx="11394">
                  <c:v>24.91</c:v>
                </c:pt>
                <c:pt idx="11395">
                  <c:v>23.45</c:v>
                </c:pt>
                <c:pt idx="11396">
                  <c:v>22.54</c:v>
                </c:pt>
                <c:pt idx="11397">
                  <c:v>22.4</c:v>
                </c:pt>
                <c:pt idx="11398">
                  <c:v>17.440000000000001</c:v>
                </c:pt>
                <c:pt idx="11399">
                  <c:v>14.6</c:v>
                </c:pt>
                <c:pt idx="11400">
                  <c:v>13.31</c:v>
                </c:pt>
                <c:pt idx="11401">
                  <c:v>12.69</c:v>
                </c:pt>
                <c:pt idx="11402">
                  <c:v>10.91</c:v>
                </c:pt>
                <c:pt idx="11403">
                  <c:v>48.74</c:v>
                </c:pt>
                <c:pt idx="11404">
                  <c:v>153.72</c:v>
                </c:pt>
                <c:pt idx="11405">
                  <c:v>146.22</c:v>
                </c:pt>
                <c:pt idx="11406">
                  <c:v>155.05000000000001</c:v>
                </c:pt>
                <c:pt idx="11407">
                  <c:v>143.88</c:v>
                </c:pt>
                <c:pt idx="11408">
                  <c:v>142.74</c:v>
                </c:pt>
                <c:pt idx="11409">
                  <c:v>140.51</c:v>
                </c:pt>
                <c:pt idx="11410">
                  <c:v>143.88</c:v>
                </c:pt>
                <c:pt idx="11411">
                  <c:v>171.29</c:v>
                </c:pt>
                <c:pt idx="11412">
                  <c:v>166.53</c:v>
                </c:pt>
                <c:pt idx="11413">
                  <c:v>166.53</c:v>
                </c:pt>
                <c:pt idx="11414">
                  <c:v>165.01</c:v>
                </c:pt>
                <c:pt idx="11415">
                  <c:v>162.03</c:v>
                </c:pt>
                <c:pt idx="11416">
                  <c:v>162.03</c:v>
                </c:pt>
                <c:pt idx="11417">
                  <c:v>162.03</c:v>
                </c:pt>
                <c:pt idx="11418">
                  <c:v>159.16</c:v>
                </c:pt>
                <c:pt idx="11419">
                  <c:v>157.77000000000001</c:v>
                </c:pt>
                <c:pt idx="11420">
                  <c:v>145.05000000000001</c:v>
                </c:pt>
                <c:pt idx="11421">
                  <c:v>152.41999999999999</c:v>
                </c:pt>
                <c:pt idx="11422">
                  <c:v>152.41999999999999</c:v>
                </c:pt>
                <c:pt idx="11423">
                  <c:v>151.13999999999999</c:v>
                </c:pt>
                <c:pt idx="11424">
                  <c:v>151.13999999999999</c:v>
                </c:pt>
                <c:pt idx="11425">
                  <c:v>162.03</c:v>
                </c:pt>
                <c:pt idx="11426">
                  <c:v>155.05000000000001</c:v>
                </c:pt>
                <c:pt idx="11427">
                  <c:v>157.77000000000001</c:v>
                </c:pt>
                <c:pt idx="11428">
                  <c:v>157.77000000000001</c:v>
                </c:pt>
                <c:pt idx="11429">
                  <c:v>156.4</c:v>
                </c:pt>
                <c:pt idx="11430">
                  <c:v>155.05000000000001</c:v>
                </c:pt>
                <c:pt idx="11431">
                  <c:v>155.05000000000001</c:v>
                </c:pt>
                <c:pt idx="11432">
                  <c:v>165.01</c:v>
                </c:pt>
                <c:pt idx="11433">
                  <c:v>272.51</c:v>
                </c:pt>
                <c:pt idx="11434">
                  <c:v>294.85000000000002</c:v>
                </c:pt>
                <c:pt idx="11435">
                  <c:v>285.49</c:v>
                </c:pt>
                <c:pt idx="11436">
                  <c:v>285.49</c:v>
                </c:pt>
                <c:pt idx="11437">
                  <c:v>290.08999999999997</c:v>
                </c:pt>
                <c:pt idx="11438">
                  <c:v>285.49</c:v>
                </c:pt>
                <c:pt idx="11439">
                  <c:v>294.85000000000002</c:v>
                </c:pt>
                <c:pt idx="11440">
                  <c:v>294.85000000000002</c:v>
                </c:pt>
                <c:pt idx="11441">
                  <c:v>294.85000000000002</c:v>
                </c:pt>
                <c:pt idx="11442">
                  <c:v>285.49</c:v>
                </c:pt>
                <c:pt idx="11443">
                  <c:v>290.08999999999997</c:v>
                </c:pt>
                <c:pt idx="11444">
                  <c:v>290.08999999999997</c:v>
                </c:pt>
                <c:pt idx="11445">
                  <c:v>290.08999999999997</c:v>
                </c:pt>
                <c:pt idx="11446">
                  <c:v>290.08999999999997</c:v>
                </c:pt>
                <c:pt idx="11447">
                  <c:v>281.02999999999997</c:v>
                </c:pt>
                <c:pt idx="11448">
                  <c:v>285.49</c:v>
                </c:pt>
                <c:pt idx="11449">
                  <c:v>276.7</c:v>
                </c:pt>
                <c:pt idx="11450">
                  <c:v>22.54</c:v>
                </c:pt>
                <c:pt idx="11451">
                  <c:v>9.17</c:v>
                </c:pt>
                <c:pt idx="11452">
                  <c:v>9.1999999999999993</c:v>
                </c:pt>
                <c:pt idx="11453">
                  <c:v>216.69</c:v>
                </c:pt>
                <c:pt idx="11454">
                  <c:v>310.10000000000002</c:v>
                </c:pt>
                <c:pt idx="11455">
                  <c:v>315.54000000000002</c:v>
                </c:pt>
                <c:pt idx="11456">
                  <c:v>310.10000000000002</c:v>
                </c:pt>
                <c:pt idx="11457">
                  <c:v>310.10000000000002</c:v>
                </c:pt>
                <c:pt idx="11458">
                  <c:v>304.83999999999997</c:v>
                </c:pt>
                <c:pt idx="11459">
                  <c:v>299.76</c:v>
                </c:pt>
                <c:pt idx="11460">
                  <c:v>294.85000000000002</c:v>
                </c:pt>
                <c:pt idx="11461">
                  <c:v>290.08999999999997</c:v>
                </c:pt>
                <c:pt idx="11462">
                  <c:v>299.76</c:v>
                </c:pt>
                <c:pt idx="11463">
                  <c:v>290.08999999999997</c:v>
                </c:pt>
                <c:pt idx="11464">
                  <c:v>281.02999999999997</c:v>
                </c:pt>
                <c:pt idx="11465">
                  <c:v>276.7</c:v>
                </c:pt>
                <c:pt idx="11466">
                  <c:v>249.8</c:v>
                </c:pt>
                <c:pt idx="11467">
                  <c:v>249.8</c:v>
                </c:pt>
                <c:pt idx="11468">
                  <c:v>14.52</c:v>
                </c:pt>
                <c:pt idx="11469">
                  <c:v>92.71</c:v>
                </c:pt>
                <c:pt idx="11470">
                  <c:v>315.54000000000002</c:v>
                </c:pt>
                <c:pt idx="11471">
                  <c:v>268.44</c:v>
                </c:pt>
                <c:pt idx="11472">
                  <c:v>272.51</c:v>
                </c:pt>
                <c:pt idx="11473">
                  <c:v>268.44</c:v>
                </c:pt>
                <c:pt idx="11474">
                  <c:v>264.49</c:v>
                </c:pt>
                <c:pt idx="11475">
                  <c:v>253.32</c:v>
                </c:pt>
                <c:pt idx="11476">
                  <c:v>253.32</c:v>
                </c:pt>
                <c:pt idx="11477">
                  <c:v>256.94</c:v>
                </c:pt>
                <c:pt idx="11478">
                  <c:v>253.32</c:v>
                </c:pt>
                <c:pt idx="11479">
                  <c:v>253.32</c:v>
                </c:pt>
                <c:pt idx="11480">
                  <c:v>246.38</c:v>
                </c:pt>
                <c:pt idx="11481">
                  <c:v>243.05</c:v>
                </c:pt>
                <c:pt idx="11482">
                  <c:v>249.8</c:v>
                </c:pt>
                <c:pt idx="11483">
                  <c:v>249.8</c:v>
                </c:pt>
                <c:pt idx="11484">
                  <c:v>249.8</c:v>
                </c:pt>
                <c:pt idx="11485">
                  <c:v>239.81</c:v>
                </c:pt>
                <c:pt idx="11486">
                  <c:v>246.38</c:v>
                </c:pt>
                <c:pt idx="11487">
                  <c:v>239.81</c:v>
                </c:pt>
                <c:pt idx="11488">
                  <c:v>246.38</c:v>
                </c:pt>
                <c:pt idx="11489">
                  <c:v>246.38</c:v>
                </c:pt>
                <c:pt idx="11490">
                  <c:v>253.32</c:v>
                </c:pt>
                <c:pt idx="11491">
                  <c:v>243.05</c:v>
                </c:pt>
                <c:pt idx="11492">
                  <c:v>239.81</c:v>
                </c:pt>
                <c:pt idx="11493">
                  <c:v>243.05</c:v>
                </c:pt>
                <c:pt idx="11494">
                  <c:v>239.81</c:v>
                </c:pt>
                <c:pt idx="11495">
                  <c:v>239.81</c:v>
                </c:pt>
                <c:pt idx="11496">
                  <c:v>12.21</c:v>
                </c:pt>
                <c:pt idx="11497">
                  <c:v>8.48</c:v>
                </c:pt>
                <c:pt idx="11498">
                  <c:v>8.7100000000000009</c:v>
                </c:pt>
                <c:pt idx="11499">
                  <c:v>7.71</c:v>
                </c:pt>
                <c:pt idx="11500">
                  <c:v>8.26</c:v>
                </c:pt>
                <c:pt idx="11501">
                  <c:v>7.9</c:v>
                </c:pt>
                <c:pt idx="11502">
                  <c:v>6.78</c:v>
                </c:pt>
                <c:pt idx="11503">
                  <c:v>6.65</c:v>
                </c:pt>
                <c:pt idx="11504">
                  <c:v>6.92</c:v>
                </c:pt>
                <c:pt idx="11505">
                  <c:v>6.37</c:v>
                </c:pt>
                <c:pt idx="11506">
                  <c:v>5.0999999999999996</c:v>
                </c:pt>
                <c:pt idx="11507">
                  <c:v>5.37</c:v>
                </c:pt>
                <c:pt idx="11508">
                  <c:v>5.29</c:v>
                </c:pt>
                <c:pt idx="11509">
                  <c:v>5.0199999999999996</c:v>
                </c:pt>
                <c:pt idx="11510">
                  <c:v>6</c:v>
                </c:pt>
                <c:pt idx="11511">
                  <c:v>4.9800000000000004</c:v>
                </c:pt>
                <c:pt idx="11512">
                  <c:v>5.13</c:v>
                </c:pt>
                <c:pt idx="11513">
                  <c:v>4.66</c:v>
                </c:pt>
                <c:pt idx="11514">
                  <c:v>5.14</c:v>
                </c:pt>
                <c:pt idx="11515">
                  <c:v>4.97</c:v>
                </c:pt>
                <c:pt idx="11516">
                  <c:v>4.7</c:v>
                </c:pt>
                <c:pt idx="11517">
                  <c:v>5.51</c:v>
                </c:pt>
                <c:pt idx="11518">
                  <c:v>5.26</c:v>
                </c:pt>
                <c:pt idx="11519">
                  <c:v>5.2</c:v>
                </c:pt>
                <c:pt idx="11520">
                  <c:v>5.32</c:v>
                </c:pt>
                <c:pt idx="11521">
                  <c:v>5.17</c:v>
                </c:pt>
                <c:pt idx="11522">
                  <c:v>4.8600000000000003</c:v>
                </c:pt>
                <c:pt idx="11523">
                  <c:v>5.14</c:v>
                </c:pt>
                <c:pt idx="11524">
                  <c:v>4.3</c:v>
                </c:pt>
                <c:pt idx="11525">
                  <c:v>4.72</c:v>
                </c:pt>
                <c:pt idx="11526">
                  <c:v>4.5</c:v>
                </c:pt>
                <c:pt idx="11527">
                  <c:v>4.37</c:v>
                </c:pt>
                <c:pt idx="11528">
                  <c:v>4.05</c:v>
                </c:pt>
                <c:pt idx="11529">
                  <c:v>4.05</c:v>
                </c:pt>
                <c:pt idx="11530">
                  <c:v>3.52</c:v>
                </c:pt>
                <c:pt idx="11531">
                  <c:v>3.75</c:v>
                </c:pt>
                <c:pt idx="11532">
                  <c:v>3.2</c:v>
                </c:pt>
                <c:pt idx="11533">
                  <c:v>3.29</c:v>
                </c:pt>
                <c:pt idx="11534">
                  <c:v>3.45</c:v>
                </c:pt>
                <c:pt idx="11535">
                  <c:v>3.22</c:v>
                </c:pt>
                <c:pt idx="11536">
                  <c:v>2.89</c:v>
                </c:pt>
                <c:pt idx="11537">
                  <c:v>2.64</c:v>
                </c:pt>
                <c:pt idx="11538">
                  <c:v>2.37</c:v>
                </c:pt>
                <c:pt idx="11539">
                  <c:v>2.4300000000000002</c:v>
                </c:pt>
                <c:pt idx="11540">
                  <c:v>2.16</c:v>
                </c:pt>
                <c:pt idx="11541">
                  <c:v>1.64</c:v>
                </c:pt>
                <c:pt idx="11542">
                  <c:v>1.72</c:v>
                </c:pt>
                <c:pt idx="11543">
                  <c:v>1.62</c:v>
                </c:pt>
                <c:pt idx="11544">
                  <c:v>1.58</c:v>
                </c:pt>
                <c:pt idx="11545">
                  <c:v>1.55</c:v>
                </c:pt>
                <c:pt idx="11546">
                  <c:v>1.3</c:v>
                </c:pt>
                <c:pt idx="11547">
                  <c:v>1.48</c:v>
                </c:pt>
                <c:pt idx="11548">
                  <c:v>1.23</c:v>
                </c:pt>
                <c:pt idx="11549">
                  <c:v>1.0900000000000001</c:v>
                </c:pt>
                <c:pt idx="11550">
                  <c:v>0.99</c:v>
                </c:pt>
                <c:pt idx="11551">
                  <c:v>0.95</c:v>
                </c:pt>
                <c:pt idx="11552">
                  <c:v>0.93</c:v>
                </c:pt>
                <c:pt idx="11553">
                  <c:v>0.82</c:v>
                </c:pt>
                <c:pt idx="11554">
                  <c:v>7.61</c:v>
                </c:pt>
                <c:pt idx="11555">
                  <c:v>119.11</c:v>
                </c:pt>
                <c:pt idx="11556">
                  <c:v>113.83</c:v>
                </c:pt>
                <c:pt idx="11557">
                  <c:v>116.79</c:v>
                </c:pt>
                <c:pt idx="11558">
                  <c:v>117.55</c:v>
                </c:pt>
                <c:pt idx="11559">
                  <c:v>116.79</c:v>
                </c:pt>
                <c:pt idx="11560">
                  <c:v>116.04</c:v>
                </c:pt>
                <c:pt idx="11561">
                  <c:v>117.55</c:v>
                </c:pt>
                <c:pt idx="11562">
                  <c:v>159.16</c:v>
                </c:pt>
                <c:pt idx="11563">
                  <c:v>214.11</c:v>
                </c:pt>
                <c:pt idx="11564">
                  <c:v>191.34</c:v>
                </c:pt>
                <c:pt idx="11565">
                  <c:v>26.92</c:v>
                </c:pt>
                <c:pt idx="11566">
                  <c:v>24.84</c:v>
                </c:pt>
                <c:pt idx="11567">
                  <c:v>23.27</c:v>
                </c:pt>
                <c:pt idx="11568">
                  <c:v>23.24</c:v>
                </c:pt>
                <c:pt idx="11569">
                  <c:v>22.59</c:v>
                </c:pt>
                <c:pt idx="11570">
                  <c:v>22.94</c:v>
                </c:pt>
                <c:pt idx="11571">
                  <c:v>23</c:v>
                </c:pt>
                <c:pt idx="11572">
                  <c:v>22.65</c:v>
                </c:pt>
                <c:pt idx="11573">
                  <c:v>21.23</c:v>
                </c:pt>
                <c:pt idx="11574">
                  <c:v>19.829999999999998</c:v>
                </c:pt>
                <c:pt idx="11575">
                  <c:v>16.309999999999999</c:v>
                </c:pt>
                <c:pt idx="11576">
                  <c:v>15.44</c:v>
                </c:pt>
                <c:pt idx="11577">
                  <c:v>12.81</c:v>
                </c:pt>
                <c:pt idx="11578">
                  <c:v>12.43</c:v>
                </c:pt>
                <c:pt idx="11579">
                  <c:v>10.58</c:v>
                </c:pt>
                <c:pt idx="11580">
                  <c:v>10.95</c:v>
                </c:pt>
                <c:pt idx="11581">
                  <c:v>11.27</c:v>
                </c:pt>
                <c:pt idx="11582">
                  <c:v>10.77</c:v>
                </c:pt>
                <c:pt idx="11583">
                  <c:v>10.83</c:v>
                </c:pt>
                <c:pt idx="11584">
                  <c:v>9.82</c:v>
                </c:pt>
                <c:pt idx="11585">
                  <c:v>9.65</c:v>
                </c:pt>
                <c:pt idx="11586">
                  <c:v>10.35</c:v>
                </c:pt>
                <c:pt idx="11587">
                  <c:v>9.35</c:v>
                </c:pt>
                <c:pt idx="11588">
                  <c:v>8.98</c:v>
                </c:pt>
                <c:pt idx="11589">
                  <c:v>8.7799999999999994</c:v>
                </c:pt>
                <c:pt idx="11590">
                  <c:v>9.33</c:v>
                </c:pt>
                <c:pt idx="11591">
                  <c:v>8.32</c:v>
                </c:pt>
                <c:pt idx="11592">
                  <c:v>9.5</c:v>
                </c:pt>
                <c:pt idx="11593">
                  <c:v>8.11</c:v>
                </c:pt>
                <c:pt idx="11594">
                  <c:v>8.89</c:v>
                </c:pt>
                <c:pt idx="11595">
                  <c:v>8.5</c:v>
                </c:pt>
                <c:pt idx="11596">
                  <c:v>8.91</c:v>
                </c:pt>
                <c:pt idx="11597">
                  <c:v>8.16</c:v>
                </c:pt>
                <c:pt idx="11598">
                  <c:v>8.82</c:v>
                </c:pt>
                <c:pt idx="11599">
                  <c:v>8.15</c:v>
                </c:pt>
                <c:pt idx="11600">
                  <c:v>8.5</c:v>
                </c:pt>
                <c:pt idx="11601">
                  <c:v>8.77</c:v>
                </c:pt>
                <c:pt idx="11602">
                  <c:v>8.7799999999999994</c:v>
                </c:pt>
                <c:pt idx="11603">
                  <c:v>9.26</c:v>
                </c:pt>
                <c:pt idx="11604">
                  <c:v>9.1</c:v>
                </c:pt>
                <c:pt idx="11605">
                  <c:v>9.16</c:v>
                </c:pt>
                <c:pt idx="11606">
                  <c:v>9.3699999999999992</c:v>
                </c:pt>
                <c:pt idx="11607">
                  <c:v>8.64</c:v>
                </c:pt>
                <c:pt idx="11608">
                  <c:v>7.8</c:v>
                </c:pt>
                <c:pt idx="11609">
                  <c:v>7.79</c:v>
                </c:pt>
                <c:pt idx="11610">
                  <c:v>8.36</c:v>
                </c:pt>
                <c:pt idx="11611">
                  <c:v>5.96</c:v>
                </c:pt>
                <c:pt idx="11612">
                  <c:v>6.88</c:v>
                </c:pt>
                <c:pt idx="11613">
                  <c:v>6.98</c:v>
                </c:pt>
                <c:pt idx="11614">
                  <c:v>7.26</c:v>
                </c:pt>
                <c:pt idx="11615">
                  <c:v>7.32</c:v>
                </c:pt>
                <c:pt idx="11616">
                  <c:v>7.91</c:v>
                </c:pt>
                <c:pt idx="11617">
                  <c:v>7.11</c:v>
                </c:pt>
                <c:pt idx="11618">
                  <c:v>6.56</c:v>
                </c:pt>
                <c:pt idx="11619">
                  <c:v>7.96</c:v>
                </c:pt>
                <c:pt idx="11620">
                  <c:v>5</c:v>
                </c:pt>
                <c:pt idx="11621">
                  <c:v>6.44</c:v>
                </c:pt>
                <c:pt idx="11622">
                  <c:v>5.09</c:v>
                </c:pt>
                <c:pt idx="11623">
                  <c:v>5.62</c:v>
                </c:pt>
                <c:pt idx="11624">
                  <c:v>4.9800000000000004</c:v>
                </c:pt>
                <c:pt idx="11625">
                  <c:v>5.51</c:v>
                </c:pt>
                <c:pt idx="11626">
                  <c:v>6</c:v>
                </c:pt>
                <c:pt idx="11627">
                  <c:v>5.19</c:v>
                </c:pt>
                <c:pt idx="11628">
                  <c:v>5.74</c:v>
                </c:pt>
                <c:pt idx="11629">
                  <c:v>5.29</c:v>
                </c:pt>
                <c:pt idx="11630">
                  <c:v>4.28</c:v>
                </c:pt>
                <c:pt idx="11631">
                  <c:v>3.05</c:v>
                </c:pt>
                <c:pt idx="11632">
                  <c:v>3.05</c:v>
                </c:pt>
                <c:pt idx="11633">
                  <c:v>3.33</c:v>
                </c:pt>
                <c:pt idx="11634">
                  <c:v>3.13</c:v>
                </c:pt>
                <c:pt idx="11635">
                  <c:v>3.3</c:v>
                </c:pt>
                <c:pt idx="11636">
                  <c:v>3</c:v>
                </c:pt>
                <c:pt idx="11637">
                  <c:v>5.55</c:v>
                </c:pt>
                <c:pt idx="11638">
                  <c:v>181.67</c:v>
                </c:pt>
                <c:pt idx="11639">
                  <c:v>165.01</c:v>
                </c:pt>
                <c:pt idx="11640">
                  <c:v>169.68</c:v>
                </c:pt>
                <c:pt idx="11641">
                  <c:v>315.54000000000002</c:v>
                </c:pt>
                <c:pt idx="11642">
                  <c:v>339.35</c:v>
                </c:pt>
                <c:pt idx="11643">
                  <c:v>321.17</c:v>
                </c:pt>
                <c:pt idx="11644">
                  <c:v>327.01</c:v>
                </c:pt>
                <c:pt idx="11645">
                  <c:v>321.17</c:v>
                </c:pt>
                <c:pt idx="11646">
                  <c:v>321.17</c:v>
                </c:pt>
                <c:pt idx="11647">
                  <c:v>310.10000000000002</c:v>
                </c:pt>
                <c:pt idx="11648">
                  <c:v>315.54000000000002</c:v>
                </c:pt>
                <c:pt idx="11649">
                  <c:v>310.10000000000002</c:v>
                </c:pt>
                <c:pt idx="11650">
                  <c:v>310.10000000000002</c:v>
                </c:pt>
                <c:pt idx="11651">
                  <c:v>294.85000000000002</c:v>
                </c:pt>
                <c:pt idx="11652">
                  <c:v>294.85000000000002</c:v>
                </c:pt>
                <c:pt idx="11653">
                  <c:v>304.83999999999997</c:v>
                </c:pt>
                <c:pt idx="11654">
                  <c:v>290.08999999999997</c:v>
                </c:pt>
                <c:pt idx="11655">
                  <c:v>290.08999999999997</c:v>
                </c:pt>
                <c:pt idx="11656">
                  <c:v>285.49</c:v>
                </c:pt>
                <c:pt idx="11657">
                  <c:v>57.46</c:v>
                </c:pt>
                <c:pt idx="11658">
                  <c:v>44.85</c:v>
                </c:pt>
                <c:pt idx="11659">
                  <c:v>40.06</c:v>
                </c:pt>
                <c:pt idx="11660">
                  <c:v>36.93</c:v>
                </c:pt>
                <c:pt idx="11661">
                  <c:v>34.72</c:v>
                </c:pt>
                <c:pt idx="11662">
                  <c:v>34.99</c:v>
                </c:pt>
                <c:pt idx="11663">
                  <c:v>28.87</c:v>
                </c:pt>
                <c:pt idx="11664">
                  <c:v>30.43</c:v>
                </c:pt>
                <c:pt idx="11665">
                  <c:v>29.1</c:v>
                </c:pt>
                <c:pt idx="11666">
                  <c:v>25.55</c:v>
                </c:pt>
                <c:pt idx="11667">
                  <c:v>25.84</c:v>
                </c:pt>
                <c:pt idx="11668">
                  <c:v>23.85</c:v>
                </c:pt>
                <c:pt idx="11669">
                  <c:v>23.67</c:v>
                </c:pt>
                <c:pt idx="11670">
                  <c:v>22.31</c:v>
                </c:pt>
                <c:pt idx="11671">
                  <c:v>21.72</c:v>
                </c:pt>
                <c:pt idx="11672">
                  <c:v>21.85</c:v>
                </c:pt>
                <c:pt idx="11673">
                  <c:v>20.16</c:v>
                </c:pt>
                <c:pt idx="11674">
                  <c:v>19.420000000000002</c:v>
                </c:pt>
                <c:pt idx="11675">
                  <c:v>23.48</c:v>
                </c:pt>
                <c:pt idx="11676">
                  <c:v>15.97</c:v>
                </c:pt>
                <c:pt idx="11677">
                  <c:v>17.39</c:v>
                </c:pt>
                <c:pt idx="11678">
                  <c:v>20.96</c:v>
                </c:pt>
                <c:pt idx="11679">
                  <c:v>19.850000000000001</c:v>
                </c:pt>
                <c:pt idx="11680">
                  <c:v>20.25</c:v>
                </c:pt>
                <c:pt idx="11681">
                  <c:v>19.36</c:v>
                </c:pt>
                <c:pt idx="11682">
                  <c:v>20.32</c:v>
                </c:pt>
                <c:pt idx="11683">
                  <c:v>20.63</c:v>
                </c:pt>
                <c:pt idx="11684">
                  <c:v>19.87</c:v>
                </c:pt>
                <c:pt idx="11685">
                  <c:v>18.329999999999998</c:v>
                </c:pt>
                <c:pt idx="11686">
                  <c:v>15.83</c:v>
                </c:pt>
                <c:pt idx="11687">
                  <c:v>46.84</c:v>
                </c:pt>
                <c:pt idx="11688">
                  <c:v>246.38</c:v>
                </c:pt>
                <c:pt idx="11689">
                  <c:v>224.82</c:v>
                </c:pt>
                <c:pt idx="11690">
                  <c:v>227.67</c:v>
                </c:pt>
                <c:pt idx="11691">
                  <c:v>227.67</c:v>
                </c:pt>
                <c:pt idx="11692">
                  <c:v>224.82</c:v>
                </c:pt>
                <c:pt idx="11693">
                  <c:v>224.82</c:v>
                </c:pt>
                <c:pt idx="11694">
                  <c:v>222.04</c:v>
                </c:pt>
                <c:pt idx="11695">
                  <c:v>222.04</c:v>
                </c:pt>
                <c:pt idx="11696">
                  <c:v>227.67</c:v>
                </c:pt>
                <c:pt idx="11697">
                  <c:v>224.82</c:v>
                </c:pt>
                <c:pt idx="11698">
                  <c:v>224.82</c:v>
                </c:pt>
                <c:pt idx="11699">
                  <c:v>222.04</c:v>
                </c:pt>
                <c:pt idx="11700">
                  <c:v>224.82</c:v>
                </c:pt>
                <c:pt idx="11701">
                  <c:v>222.04</c:v>
                </c:pt>
                <c:pt idx="11702">
                  <c:v>219.34</c:v>
                </c:pt>
                <c:pt idx="11703">
                  <c:v>224.82</c:v>
                </c:pt>
                <c:pt idx="11704">
                  <c:v>224.82</c:v>
                </c:pt>
                <c:pt idx="11705">
                  <c:v>227.67</c:v>
                </c:pt>
                <c:pt idx="11706">
                  <c:v>222.04</c:v>
                </c:pt>
                <c:pt idx="11707">
                  <c:v>222.04</c:v>
                </c:pt>
                <c:pt idx="11708">
                  <c:v>219.34</c:v>
                </c:pt>
                <c:pt idx="11709">
                  <c:v>216.69</c:v>
                </c:pt>
                <c:pt idx="11710">
                  <c:v>227.67</c:v>
                </c:pt>
                <c:pt idx="11711">
                  <c:v>233.58</c:v>
                </c:pt>
                <c:pt idx="11712">
                  <c:v>219.34</c:v>
                </c:pt>
                <c:pt idx="11713">
                  <c:v>222.04</c:v>
                </c:pt>
                <c:pt idx="11714">
                  <c:v>222.04</c:v>
                </c:pt>
                <c:pt idx="11715">
                  <c:v>222.04</c:v>
                </c:pt>
                <c:pt idx="11716">
                  <c:v>222.04</c:v>
                </c:pt>
                <c:pt idx="11717">
                  <c:v>219.34</c:v>
                </c:pt>
                <c:pt idx="11718">
                  <c:v>222.04</c:v>
                </c:pt>
                <c:pt idx="11719">
                  <c:v>222.04</c:v>
                </c:pt>
                <c:pt idx="11720">
                  <c:v>222.04</c:v>
                </c:pt>
                <c:pt idx="11721">
                  <c:v>214.11</c:v>
                </c:pt>
                <c:pt idx="11722">
                  <c:v>222.04</c:v>
                </c:pt>
                <c:pt idx="11723">
                  <c:v>224.82</c:v>
                </c:pt>
                <c:pt idx="11724">
                  <c:v>230.58</c:v>
                </c:pt>
                <c:pt idx="11725">
                  <c:v>224.82</c:v>
                </c:pt>
                <c:pt idx="11726">
                  <c:v>224.82</c:v>
                </c:pt>
                <c:pt idx="11727">
                  <c:v>222.04</c:v>
                </c:pt>
                <c:pt idx="11728">
                  <c:v>224.82</c:v>
                </c:pt>
                <c:pt idx="11729">
                  <c:v>224.82</c:v>
                </c:pt>
                <c:pt idx="11730">
                  <c:v>224.82</c:v>
                </c:pt>
                <c:pt idx="11731">
                  <c:v>224.82</c:v>
                </c:pt>
                <c:pt idx="11732">
                  <c:v>227.67</c:v>
                </c:pt>
                <c:pt idx="11733">
                  <c:v>224.82</c:v>
                </c:pt>
                <c:pt idx="11734">
                  <c:v>224.82</c:v>
                </c:pt>
                <c:pt idx="11735">
                  <c:v>227.67</c:v>
                </c:pt>
                <c:pt idx="11736">
                  <c:v>222.04</c:v>
                </c:pt>
                <c:pt idx="11737">
                  <c:v>227.67</c:v>
                </c:pt>
                <c:pt idx="11738">
                  <c:v>224.82</c:v>
                </c:pt>
                <c:pt idx="11739">
                  <c:v>227.67</c:v>
                </c:pt>
                <c:pt idx="11740">
                  <c:v>224.82</c:v>
                </c:pt>
                <c:pt idx="11741">
                  <c:v>224.82</c:v>
                </c:pt>
                <c:pt idx="11742">
                  <c:v>224.82</c:v>
                </c:pt>
                <c:pt idx="11743">
                  <c:v>230.58</c:v>
                </c:pt>
                <c:pt idx="11744">
                  <c:v>224.82</c:v>
                </c:pt>
                <c:pt idx="11745">
                  <c:v>227.67</c:v>
                </c:pt>
                <c:pt idx="11746">
                  <c:v>224.82</c:v>
                </c:pt>
                <c:pt idx="11747">
                  <c:v>227.67</c:v>
                </c:pt>
                <c:pt idx="11748">
                  <c:v>222.04</c:v>
                </c:pt>
                <c:pt idx="11749">
                  <c:v>230.58</c:v>
                </c:pt>
                <c:pt idx="11750">
                  <c:v>233.58</c:v>
                </c:pt>
                <c:pt idx="11751">
                  <c:v>256.94</c:v>
                </c:pt>
                <c:pt idx="11752">
                  <c:v>310.10000000000002</c:v>
                </c:pt>
                <c:pt idx="11753">
                  <c:v>374.7</c:v>
                </c:pt>
                <c:pt idx="11754">
                  <c:v>438.67</c:v>
                </c:pt>
                <c:pt idx="11755">
                  <c:v>473.31</c:v>
                </c:pt>
                <c:pt idx="11756">
                  <c:v>499.6</c:v>
                </c:pt>
                <c:pt idx="11757">
                  <c:v>545.02</c:v>
                </c:pt>
                <c:pt idx="11758">
                  <c:v>599.52</c:v>
                </c:pt>
                <c:pt idx="11759">
                  <c:v>620.19000000000005</c:v>
                </c:pt>
                <c:pt idx="11760">
                  <c:v>620.19000000000005</c:v>
                </c:pt>
                <c:pt idx="11761">
                  <c:v>620.19000000000005</c:v>
                </c:pt>
                <c:pt idx="11762">
                  <c:v>642.34</c:v>
                </c:pt>
                <c:pt idx="11763">
                  <c:v>620.19000000000005</c:v>
                </c:pt>
                <c:pt idx="11764">
                  <c:v>620.19000000000005</c:v>
                </c:pt>
                <c:pt idx="11765">
                  <c:v>599.52</c:v>
                </c:pt>
                <c:pt idx="11766">
                  <c:v>599.52</c:v>
                </c:pt>
                <c:pt idx="11767">
                  <c:v>599.52</c:v>
                </c:pt>
                <c:pt idx="11768">
                  <c:v>599.52</c:v>
                </c:pt>
                <c:pt idx="11769">
                  <c:v>580.17999999999995</c:v>
                </c:pt>
                <c:pt idx="11770">
                  <c:v>562.04999999999995</c:v>
                </c:pt>
                <c:pt idx="11771">
                  <c:v>562.04999999999995</c:v>
                </c:pt>
                <c:pt idx="11772">
                  <c:v>562.04999999999995</c:v>
                </c:pt>
                <c:pt idx="11773">
                  <c:v>562.04999999999995</c:v>
                </c:pt>
                <c:pt idx="11774">
                  <c:v>545.02</c:v>
                </c:pt>
                <c:pt idx="11775">
                  <c:v>545.02</c:v>
                </c:pt>
                <c:pt idx="11776">
                  <c:v>486.1</c:v>
                </c:pt>
                <c:pt idx="11777">
                  <c:v>438.67</c:v>
                </c:pt>
                <c:pt idx="11778">
                  <c:v>374.7</c:v>
                </c:pt>
                <c:pt idx="11779">
                  <c:v>367.05</c:v>
                </c:pt>
                <c:pt idx="11780">
                  <c:v>352.66</c:v>
                </c:pt>
                <c:pt idx="11781">
                  <c:v>333.07</c:v>
                </c:pt>
                <c:pt idx="11782">
                  <c:v>333.07</c:v>
                </c:pt>
                <c:pt idx="11783">
                  <c:v>321.17</c:v>
                </c:pt>
                <c:pt idx="11784">
                  <c:v>304.83999999999997</c:v>
                </c:pt>
                <c:pt idx="11785">
                  <c:v>290.08999999999997</c:v>
                </c:pt>
                <c:pt idx="11786">
                  <c:v>276.7</c:v>
                </c:pt>
                <c:pt idx="11787">
                  <c:v>268.44</c:v>
                </c:pt>
                <c:pt idx="11788">
                  <c:v>256.94</c:v>
                </c:pt>
                <c:pt idx="11789">
                  <c:v>249.8</c:v>
                </c:pt>
                <c:pt idx="11790">
                  <c:v>239.81</c:v>
                </c:pt>
                <c:pt idx="11791">
                  <c:v>243.05</c:v>
                </c:pt>
                <c:pt idx="11792">
                  <c:v>233.58</c:v>
                </c:pt>
                <c:pt idx="11793">
                  <c:v>230.58</c:v>
                </c:pt>
                <c:pt idx="11794">
                  <c:v>224.82</c:v>
                </c:pt>
                <c:pt idx="11795">
                  <c:v>209.14</c:v>
                </c:pt>
                <c:pt idx="11796">
                  <c:v>204.38</c:v>
                </c:pt>
                <c:pt idx="11797">
                  <c:v>187.35</c:v>
                </c:pt>
                <c:pt idx="11798">
                  <c:v>172.94</c:v>
                </c:pt>
                <c:pt idx="11799">
                  <c:v>169.68</c:v>
                </c:pt>
                <c:pt idx="11800">
                  <c:v>165.01</c:v>
                </c:pt>
                <c:pt idx="11801">
                  <c:v>151.13999999999999</c:v>
                </c:pt>
                <c:pt idx="11802">
                  <c:v>147.41999999999999</c:v>
                </c:pt>
                <c:pt idx="11803">
                  <c:v>140.51</c:v>
                </c:pt>
                <c:pt idx="11804">
                  <c:v>138.35</c:v>
                </c:pt>
                <c:pt idx="11805">
                  <c:v>139.41999999999999</c:v>
                </c:pt>
                <c:pt idx="11806">
                  <c:v>132.25</c:v>
                </c:pt>
                <c:pt idx="11807">
                  <c:v>129.38999999999999</c:v>
                </c:pt>
                <c:pt idx="11808">
                  <c:v>130.33000000000001</c:v>
                </c:pt>
                <c:pt idx="11809">
                  <c:v>125.77</c:v>
                </c:pt>
                <c:pt idx="11810">
                  <c:v>130.33000000000001</c:v>
                </c:pt>
                <c:pt idx="11811">
                  <c:v>128.47</c:v>
                </c:pt>
                <c:pt idx="11812">
                  <c:v>129.38999999999999</c:v>
                </c:pt>
                <c:pt idx="11813">
                  <c:v>130.33000000000001</c:v>
                </c:pt>
                <c:pt idx="11814">
                  <c:v>137.29</c:v>
                </c:pt>
                <c:pt idx="11815">
                  <c:v>124.9</c:v>
                </c:pt>
                <c:pt idx="11816">
                  <c:v>124.04</c:v>
                </c:pt>
                <c:pt idx="11817">
                  <c:v>124.04</c:v>
                </c:pt>
                <c:pt idx="11818">
                  <c:v>123.19</c:v>
                </c:pt>
                <c:pt idx="11819">
                  <c:v>118.33</c:v>
                </c:pt>
                <c:pt idx="11820">
                  <c:v>118.33</c:v>
                </c:pt>
                <c:pt idx="11821">
                  <c:v>115.29</c:v>
                </c:pt>
                <c:pt idx="11822">
                  <c:v>115.29</c:v>
                </c:pt>
                <c:pt idx="11823">
                  <c:v>109.67</c:v>
                </c:pt>
                <c:pt idx="11824">
                  <c:v>103.37</c:v>
                </c:pt>
                <c:pt idx="11825">
                  <c:v>103.37</c:v>
                </c:pt>
                <c:pt idx="11826">
                  <c:v>105.8</c:v>
                </c:pt>
                <c:pt idx="11827">
                  <c:v>99.37</c:v>
                </c:pt>
                <c:pt idx="11828">
                  <c:v>101.61</c:v>
                </c:pt>
                <c:pt idx="11829">
                  <c:v>104.57</c:v>
                </c:pt>
                <c:pt idx="11830">
                  <c:v>103.37</c:v>
                </c:pt>
                <c:pt idx="11831">
                  <c:v>98.28</c:v>
                </c:pt>
                <c:pt idx="11832">
                  <c:v>105.18</c:v>
                </c:pt>
                <c:pt idx="11833">
                  <c:v>99.92</c:v>
                </c:pt>
                <c:pt idx="11834">
                  <c:v>91.3</c:v>
                </c:pt>
                <c:pt idx="11835">
                  <c:v>91.3</c:v>
                </c:pt>
                <c:pt idx="11836">
                  <c:v>98.28</c:v>
                </c:pt>
                <c:pt idx="11837">
                  <c:v>89.04</c:v>
                </c:pt>
                <c:pt idx="11838">
                  <c:v>90.84</c:v>
                </c:pt>
                <c:pt idx="11839">
                  <c:v>88.6</c:v>
                </c:pt>
                <c:pt idx="11840">
                  <c:v>86.47</c:v>
                </c:pt>
                <c:pt idx="11841">
                  <c:v>83.27</c:v>
                </c:pt>
                <c:pt idx="11842">
                  <c:v>84.44</c:v>
                </c:pt>
                <c:pt idx="11843">
                  <c:v>81.75</c:v>
                </c:pt>
                <c:pt idx="11844">
                  <c:v>82.13</c:v>
                </c:pt>
                <c:pt idx="11845">
                  <c:v>73.11</c:v>
                </c:pt>
                <c:pt idx="11846">
                  <c:v>74.319999999999993</c:v>
                </c:pt>
                <c:pt idx="11847">
                  <c:v>73.709999999999994</c:v>
                </c:pt>
                <c:pt idx="11848">
                  <c:v>68.39</c:v>
                </c:pt>
                <c:pt idx="11849">
                  <c:v>66.37</c:v>
                </c:pt>
                <c:pt idx="11850">
                  <c:v>66.86</c:v>
                </c:pt>
                <c:pt idx="11851">
                  <c:v>65.64</c:v>
                </c:pt>
                <c:pt idx="11852">
                  <c:v>66.12</c:v>
                </c:pt>
                <c:pt idx="11853">
                  <c:v>57.83</c:v>
                </c:pt>
                <c:pt idx="11854">
                  <c:v>56.56</c:v>
                </c:pt>
                <c:pt idx="11855">
                  <c:v>54.5</c:v>
                </c:pt>
                <c:pt idx="11856">
                  <c:v>46.59</c:v>
                </c:pt>
                <c:pt idx="11857">
                  <c:v>43.34</c:v>
                </c:pt>
                <c:pt idx="11858">
                  <c:v>42.42</c:v>
                </c:pt>
                <c:pt idx="11859">
                  <c:v>41.73</c:v>
                </c:pt>
                <c:pt idx="11860">
                  <c:v>42.02</c:v>
                </c:pt>
                <c:pt idx="11861">
                  <c:v>44.85</c:v>
                </c:pt>
                <c:pt idx="11862">
                  <c:v>40.78</c:v>
                </c:pt>
                <c:pt idx="11863">
                  <c:v>41.25</c:v>
                </c:pt>
                <c:pt idx="11864">
                  <c:v>43.13</c:v>
                </c:pt>
                <c:pt idx="11865">
                  <c:v>40.51</c:v>
                </c:pt>
                <c:pt idx="11866">
                  <c:v>41.73</c:v>
                </c:pt>
                <c:pt idx="11867">
                  <c:v>36.630000000000003</c:v>
                </c:pt>
                <c:pt idx="11868">
                  <c:v>36.78</c:v>
                </c:pt>
                <c:pt idx="11869">
                  <c:v>37.159999999999997</c:v>
                </c:pt>
                <c:pt idx="11870">
                  <c:v>34.79</c:v>
                </c:pt>
                <c:pt idx="11871">
                  <c:v>34.19</c:v>
                </c:pt>
                <c:pt idx="11872">
                  <c:v>36.409999999999997</c:v>
                </c:pt>
                <c:pt idx="11873">
                  <c:v>32.82</c:v>
                </c:pt>
                <c:pt idx="11874">
                  <c:v>34.32</c:v>
                </c:pt>
                <c:pt idx="11875">
                  <c:v>32.64</c:v>
                </c:pt>
                <c:pt idx="11876">
                  <c:v>32.06</c:v>
                </c:pt>
                <c:pt idx="11877">
                  <c:v>30.69</c:v>
                </c:pt>
                <c:pt idx="11878">
                  <c:v>30.8</c:v>
                </c:pt>
                <c:pt idx="11879">
                  <c:v>28.59</c:v>
                </c:pt>
                <c:pt idx="11880">
                  <c:v>29.44</c:v>
                </c:pt>
                <c:pt idx="11881">
                  <c:v>27.54</c:v>
                </c:pt>
                <c:pt idx="11882">
                  <c:v>25.15</c:v>
                </c:pt>
                <c:pt idx="11883">
                  <c:v>23.39</c:v>
                </c:pt>
                <c:pt idx="11884">
                  <c:v>22.48</c:v>
                </c:pt>
                <c:pt idx="11885">
                  <c:v>22.91</c:v>
                </c:pt>
                <c:pt idx="11886">
                  <c:v>22.07</c:v>
                </c:pt>
                <c:pt idx="11887">
                  <c:v>21.44</c:v>
                </c:pt>
                <c:pt idx="11888">
                  <c:v>20.41</c:v>
                </c:pt>
                <c:pt idx="11889">
                  <c:v>19.98</c:v>
                </c:pt>
                <c:pt idx="11890">
                  <c:v>19.170000000000002</c:v>
                </c:pt>
                <c:pt idx="11891">
                  <c:v>17.5</c:v>
                </c:pt>
                <c:pt idx="11892">
                  <c:v>19.32</c:v>
                </c:pt>
                <c:pt idx="11893">
                  <c:v>19.13</c:v>
                </c:pt>
                <c:pt idx="11894">
                  <c:v>15.74</c:v>
                </c:pt>
                <c:pt idx="11895">
                  <c:v>16.64</c:v>
                </c:pt>
                <c:pt idx="11896">
                  <c:v>15.56</c:v>
                </c:pt>
                <c:pt idx="11897">
                  <c:v>15.82</c:v>
                </c:pt>
                <c:pt idx="11898">
                  <c:v>14.67</c:v>
                </c:pt>
                <c:pt idx="11899">
                  <c:v>13.99</c:v>
                </c:pt>
                <c:pt idx="11900">
                  <c:v>15.64</c:v>
                </c:pt>
                <c:pt idx="11901">
                  <c:v>13.36</c:v>
                </c:pt>
                <c:pt idx="11902">
                  <c:v>12.11</c:v>
                </c:pt>
                <c:pt idx="11903">
                  <c:v>10.43</c:v>
                </c:pt>
                <c:pt idx="11904">
                  <c:v>10.17</c:v>
                </c:pt>
                <c:pt idx="11905">
                  <c:v>10.3</c:v>
                </c:pt>
                <c:pt idx="11906">
                  <c:v>24.91</c:v>
                </c:pt>
                <c:pt idx="11907">
                  <c:v>7.41</c:v>
                </c:pt>
                <c:pt idx="11908">
                  <c:v>7.72</c:v>
                </c:pt>
                <c:pt idx="11909">
                  <c:v>8.3000000000000007</c:v>
                </c:pt>
                <c:pt idx="11910">
                  <c:v>7.71</c:v>
                </c:pt>
                <c:pt idx="11911">
                  <c:v>6.91</c:v>
                </c:pt>
                <c:pt idx="11912">
                  <c:v>8.06</c:v>
                </c:pt>
                <c:pt idx="11913">
                  <c:v>8.3000000000000007</c:v>
                </c:pt>
                <c:pt idx="11914">
                  <c:v>7.77</c:v>
                </c:pt>
                <c:pt idx="11915">
                  <c:v>7.67</c:v>
                </c:pt>
                <c:pt idx="11916">
                  <c:v>7.44</c:v>
                </c:pt>
                <c:pt idx="11917">
                  <c:v>6.82</c:v>
                </c:pt>
                <c:pt idx="11918">
                  <c:v>6.42</c:v>
                </c:pt>
                <c:pt idx="11919">
                  <c:v>7.03</c:v>
                </c:pt>
                <c:pt idx="11920">
                  <c:v>6.84</c:v>
                </c:pt>
                <c:pt idx="11921">
                  <c:v>6.63</c:v>
                </c:pt>
                <c:pt idx="11922">
                  <c:v>6.58</c:v>
                </c:pt>
                <c:pt idx="11923">
                  <c:v>7.04</c:v>
                </c:pt>
                <c:pt idx="11924">
                  <c:v>6.74</c:v>
                </c:pt>
                <c:pt idx="11925">
                  <c:v>6.32</c:v>
                </c:pt>
                <c:pt idx="11926">
                  <c:v>6.89</c:v>
                </c:pt>
                <c:pt idx="11927">
                  <c:v>6.32</c:v>
                </c:pt>
                <c:pt idx="11928">
                  <c:v>6.81</c:v>
                </c:pt>
                <c:pt idx="11929">
                  <c:v>6.26</c:v>
                </c:pt>
                <c:pt idx="11930">
                  <c:v>6.45</c:v>
                </c:pt>
                <c:pt idx="11931">
                  <c:v>5.91</c:v>
                </c:pt>
                <c:pt idx="11932">
                  <c:v>5.29</c:v>
                </c:pt>
                <c:pt idx="11933">
                  <c:v>4.55</c:v>
                </c:pt>
                <c:pt idx="11934">
                  <c:v>4.67</c:v>
                </c:pt>
                <c:pt idx="11935">
                  <c:v>3.67</c:v>
                </c:pt>
                <c:pt idx="11936">
                  <c:v>3.76</c:v>
                </c:pt>
                <c:pt idx="11937">
                  <c:v>3.48</c:v>
                </c:pt>
                <c:pt idx="11938">
                  <c:v>3.7</c:v>
                </c:pt>
                <c:pt idx="11939">
                  <c:v>3.47</c:v>
                </c:pt>
                <c:pt idx="11940">
                  <c:v>3.46</c:v>
                </c:pt>
                <c:pt idx="11941">
                  <c:v>3.6</c:v>
                </c:pt>
                <c:pt idx="11942">
                  <c:v>3.34</c:v>
                </c:pt>
                <c:pt idx="11943">
                  <c:v>3.93</c:v>
                </c:pt>
                <c:pt idx="11944">
                  <c:v>4.05</c:v>
                </c:pt>
                <c:pt idx="11945">
                  <c:v>3.67</c:v>
                </c:pt>
                <c:pt idx="11946">
                  <c:v>3.67</c:v>
                </c:pt>
                <c:pt idx="11947">
                  <c:v>3.91</c:v>
                </c:pt>
                <c:pt idx="11948">
                  <c:v>3.36</c:v>
                </c:pt>
                <c:pt idx="11949">
                  <c:v>3.56</c:v>
                </c:pt>
                <c:pt idx="11950">
                  <c:v>3.15</c:v>
                </c:pt>
                <c:pt idx="11951">
                  <c:v>3.3</c:v>
                </c:pt>
                <c:pt idx="11952">
                  <c:v>5.54</c:v>
                </c:pt>
                <c:pt idx="11953">
                  <c:v>23.76</c:v>
                </c:pt>
                <c:pt idx="11954">
                  <c:v>28.46</c:v>
                </c:pt>
                <c:pt idx="11955">
                  <c:v>32.17</c:v>
                </c:pt>
                <c:pt idx="11956">
                  <c:v>31.95</c:v>
                </c:pt>
                <c:pt idx="11957">
                  <c:v>33.06</c:v>
                </c:pt>
                <c:pt idx="11958">
                  <c:v>31.44</c:v>
                </c:pt>
                <c:pt idx="11959">
                  <c:v>30.59</c:v>
                </c:pt>
                <c:pt idx="11960">
                  <c:v>29.83</c:v>
                </c:pt>
                <c:pt idx="11961">
                  <c:v>29.68</c:v>
                </c:pt>
                <c:pt idx="11962">
                  <c:v>29.73</c:v>
                </c:pt>
                <c:pt idx="11963">
                  <c:v>29.63</c:v>
                </c:pt>
                <c:pt idx="11964">
                  <c:v>28.32</c:v>
                </c:pt>
                <c:pt idx="11965">
                  <c:v>27.76</c:v>
                </c:pt>
                <c:pt idx="11966">
                  <c:v>29.1</c:v>
                </c:pt>
                <c:pt idx="11967">
                  <c:v>28.19</c:v>
                </c:pt>
                <c:pt idx="11968">
                  <c:v>27.25</c:v>
                </c:pt>
                <c:pt idx="11969">
                  <c:v>24.95</c:v>
                </c:pt>
                <c:pt idx="11970">
                  <c:v>25.19</c:v>
                </c:pt>
                <c:pt idx="11971">
                  <c:v>27.21</c:v>
                </c:pt>
                <c:pt idx="11972">
                  <c:v>26.07</c:v>
                </c:pt>
                <c:pt idx="11973">
                  <c:v>26.65</c:v>
                </c:pt>
                <c:pt idx="11974">
                  <c:v>26.65</c:v>
                </c:pt>
                <c:pt idx="11975">
                  <c:v>26.1</c:v>
                </c:pt>
                <c:pt idx="11976">
                  <c:v>25.01</c:v>
                </c:pt>
                <c:pt idx="11977">
                  <c:v>24.88</c:v>
                </c:pt>
                <c:pt idx="11978">
                  <c:v>25.8</c:v>
                </c:pt>
                <c:pt idx="11979">
                  <c:v>24.27</c:v>
                </c:pt>
                <c:pt idx="11980">
                  <c:v>25.92</c:v>
                </c:pt>
                <c:pt idx="11981">
                  <c:v>23.51</c:v>
                </c:pt>
                <c:pt idx="11982">
                  <c:v>23.06</c:v>
                </c:pt>
                <c:pt idx="11983">
                  <c:v>21.93</c:v>
                </c:pt>
                <c:pt idx="11984">
                  <c:v>20.46</c:v>
                </c:pt>
                <c:pt idx="11985">
                  <c:v>19.72</c:v>
                </c:pt>
                <c:pt idx="11986">
                  <c:v>18.62</c:v>
                </c:pt>
                <c:pt idx="11987">
                  <c:v>20.48</c:v>
                </c:pt>
                <c:pt idx="11988">
                  <c:v>19.57</c:v>
                </c:pt>
                <c:pt idx="11989">
                  <c:v>21.26</c:v>
                </c:pt>
                <c:pt idx="11990">
                  <c:v>20.53</c:v>
                </c:pt>
                <c:pt idx="11991">
                  <c:v>20.32</c:v>
                </c:pt>
                <c:pt idx="11992">
                  <c:v>20.39</c:v>
                </c:pt>
                <c:pt idx="11993">
                  <c:v>18.850000000000001</c:v>
                </c:pt>
                <c:pt idx="11994">
                  <c:v>19.03</c:v>
                </c:pt>
                <c:pt idx="11995">
                  <c:v>17.34</c:v>
                </c:pt>
                <c:pt idx="11996">
                  <c:v>14.11</c:v>
                </c:pt>
                <c:pt idx="11997">
                  <c:v>14.31</c:v>
                </c:pt>
                <c:pt idx="11998">
                  <c:v>15.04</c:v>
                </c:pt>
                <c:pt idx="11999">
                  <c:v>14.72</c:v>
                </c:pt>
                <c:pt idx="12000">
                  <c:v>13.67</c:v>
                </c:pt>
                <c:pt idx="12001">
                  <c:v>11.74</c:v>
                </c:pt>
                <c:pt idx="12002">
                  <c:v>11.91</c:v>
                </c:pt>
                <c:pt idx="12003">
                  <c:v>11.19</c:v>
                </c:pt>
                <c:pt idx="12004">
                  <c:v>11.26</c:v>
                </c:pt>
                <c:pt idx="12005">
                  <c:v>10.74</c:v>
                </c:pt>
                <c:pt idx="12006">
                  <c:v>11.56</c:v>
                </c:pt>
                <c:pt idx="12007">
                  <c:v>12.18</c:v>
                </c:pt>
                <c:pt idx="12008">
                  <c:v>11.59</c:v>
                </c:pt>
                <c:pt idx="12009">
                  <c:v>10.64</c:v>
                </c:pt>
                <c:pt idx="12010">
                  <c:v>9.35</c:v>
                </c:pt>
                <c:pt idx="12011">
                  <c:v>9.23</c:v>
                </c:pt>
                <c:pt idx="12012">
                  <c:v>8.65</c:v>
                </c:pt>
                <c:pt idx="12013">
                  <c:v>9.9600000000000009</c:v>
                </c:pt>
                <c:pt idx="12014">
                  <c:v>9.99</c:v>
                </c:pt>
                <c:pt idx="12015">
                  <c:v>9.1</c:v>
                </c:pt>
                <c:pt idx="12016">
                  <c:v>9.49</c:v>
                </c:pt>
                <c:pt idx="12017">
                  <c:v>8.85</c:v>
                </c:pt>
                <c:pt idx="12018">
                  <c:v>9.19</c:v>
                </c:pt>
                <c:pt idx="12019">
                  <c:v>9.5399999999999991</c:v>
                </c:pt>
                <c:pt idx="12020">
                  <c:v>9.09</c:v>
                </c:pt>
                <c:pt idx="12021">
                  <c:v>9.61</c:v>
                </c:pt>
                <c:pt idx="12022">
                  <c:v>9.0399999999999991</c:v>
                </c:pt>
                <c:pt idx="12023">
                  <c:v>9.3699999999999992</c:v>
                </c:pt>
                <c:pt idx="12024">
                  <c:v>9.51</c:v>
                </c:pt>
                <c:pt idx="12025">
                  <c:v>9.3800000000000008</c:v>
                </c:pt>
                <c:pt idx="12026">
                  <c:v>8.92</c:v>
                </c:pt>
                <c:pt idx="12027">
                  <c:v>8.7100000000000009</c:v>
                </c:pt>
                <c:pt idx="12028">
                  <c:v>8.39</c:v>
                </c:pt>
                <c:pt idx="12029">
                  <c:v>7.54</c:v>
                </c:pt>
                <c:pt idx="12030">
                  <c:v>6.74</c:v>
                </c:pt>
                <c:pt idx="12031">
                  <c:v>5.62</c:v>
                </c:pt>
                <c:pt idx="12032">
                  <c:v>5.39</c:v>
                </c:pt>
                <c:pt idx="12033">
                  <c:v>5.19</c:v>
                </c:pt>
                <c:pt idx="12034">
                  <c:v>4.5999999999999996</c:v>
                </c:pt>
                <c:pt idx="12035">
                  <c:v>4.88</c:v>
                </c:pt>
                <c:pt idx="12036">
                  <c:v>4.51</c:v>
                </c:pt>
                <c:pt idx="12037">
                  <c:v>4.54</c:v>
                </c:pt>
                <c:pt idx="12038">
                  <c:v>3.87</c:v>
                </c:pt>
                <c:pt idx="12039">
                  <c:v>3.65</c:v>
                </c:pt>
                <c:pt idx="12040">
                  <c:v>2.97</c:v>
                </c:pt>
                <c:pt idx="12041">
                  <c:v>2.99</c:v>
                </c:pt>
                <c:pt idx="12042">
                  <c:v>3.1</c:v>
                </c:pt>
                <c:pt idx="12043">
                  <c:v>3.26</c:v>
                </c:pt>
                <c:pt idx="12044">
                  <c:v>3.21</c:v>
                </c:pt>
                <c:pt idx="12045">
                  <c:v>2.93</c:v>
                </c:pt>
                <c:pt idx="12046">
                  <c:v>2.41</c:v>
                </c:pt>
                <c:pt idx="12047">
                  <c:v>2.54</c:v>
                </c:pt>
                <c:pt idx="12048">
                  <c:v>2.64</c:v>
                </c:pt>
                <c:pt idx="12049">
                  <c:v>2.31</c:v>
                </c:pt>
                <c:pt idx="12050">
                  <c:v>2.2200000000000002</c:v>
                </c:pt>
                <c:pt idx="12051">
                  <c:v>2.2000000000000002</c:v>
                </c:pt>
                <c:pt idx="12052">
                  <c:v>2.17</c:v>
                </c:pt>
                <c:pt idx="12053">
                  <c:v>2.19</c:v>
                </c:pt>
                <c:pt idx="12054">
                  <c:v>1.95</c:v>
                </c:pt>
                <c:pt idx="12055">
                  <c:v>2.82</c:v>
                </c:pt>
                <c:pt idx="12056">
                  <c:v>28.69</c:v>
                </c:pt>
                <c:pt idx="12057">
                  <c:v>46.12</c:v>
                </c:pt>
                <c:pt idx="12058">
                  <c:v>74.010000000000005</c:v>
                </c:pt>
                <c:pt idx="12059">
                  <c:v>88.16</c:v>
                </c:pt>
                <c:pt idx="12060">
                  <c:v>99.37</c:v>
                </c:pt>
                <c:pt idx="12061">
                  <c:v>107.7</c:v>
                </c:pt>
                <c:pt idx="12062">
                  <c:v>111.71</c:v>
                </c:pt>
                <c:pt idx="12063">
                  <c:v>116.79</c:v>
                </c:pt>
                <c:pt idx="12064">
                  <c:v>119.11</c:v>
                </c:pt>
                <c:pt idx="12065">
                  <c:v>120.71</c:v>
                </c:pt>
                <c:pt idx="12066">
                  <c:v>116.79</c:v>
                </c:pt>
                <c:pt idx="12067">
                  <c:v>122.35</c:v>
                </c:pt>
                <c:pt idx="12068">
                  <c:v>122.35</c:v>
                </c:pt>
                <c:pt idx="12069">
                  <c:v>123.19</c:v>
                </c:pt>
                <c:pt idx="12070">
                  <c:v>123.19</c:v>
                </c:pt>
                <c:pt idx="12071">
                  <c:v>122.35</c:v>
                </c:pt>
                <c:pt idx="12072">
                  <c:v>122.35</c:v>
                </c:pt>
                <c:pt idx="12073">
                  <c:v>121.52</c:v>
                </c:pt>
                <c:pt idx="12074">
                  <c:v>121.52</c:v>
                </c:pt>
                <c:pt idx="12075">
                  <c:v>121.52</c:v>
                </c:pt>
                <c:pt idx="12076">
                  <c:v>121.52</c:v>
                </c:pt>
                <c:pt idx="12077">
                  <c:v>121.52</c:v>
                </c:pt>
                <c:pt idx="12078">
                  <c:v>121.52</c:v>
                </c:pt>
                <c:pt idx="12079">
                  <c:v>120.71</c:v>
                </c:pt>
                <c:pt idx="12080">
                  <c:v>120.71</c:v>
                </c:pt>
                <c:pt idx="12081">
                  <c:v>119.11</c:v>
                </c:pt>
                <c:pt idx="12082">
                  <c:v>116.04</c:v>
                </c:pt>
                <c:pt idx="12083">
                  <c:v>117.55</c:v>
                </c:pt>
                <c:pt idx="12084">
                  <c:v>117.55</c:v>
                </c:pt>
                <c:pt idx="12085">
                  <c:v>114.56</c:v>
                </c:pt>
                <c:pt idx="12086">
                  <c:v>111.71</c:v>
                </c:pt>
                <c:pt idx="12087">
                  <c:v>111.02</c:v>
                </c:pt>
                <c:pt idx="12088">
                  <c:v>111.02</c:v>
                </c:pt>
                <c:pt idx="12089">
                  <c:v>112.41</c:v>
                </c:pt>
                <c:pt idx="12090">
                  <c:v>109.67</c:v>
                </c:pt>
                <c:pt idx="12091">
                  <c:v>109</c:v>
                </c:pt>
                <c:pt idx="12092">
                  <c:v>107.06</c:v>
                </c:pt>
                <c:pt idx="12093">
                  <c:v>105.18</c:v>
                </c:pt>
                <c:pt idx="12094">
                  <c:v>104.57</c:v>
                </c:pt>
                <c:pt idx="12095">
                  <c:v>102.77</c:v>
                </c:pt>
                <c:pt idx="12096">
                  <c:v>102.77</c:v>
                </c:pt>
                <c:pt idx="12097">
                  <c:v>101.04</c:v>
                </c:pt>
                <c:pt idx="12098">
                  <c:v>89.48</c:v>
                </c:pt>
                <c:pt idx="12099">
                  <c:v>98.82</c:v>
                </c:pt>
                <c:pt idx="12100">
                  <c:v>92.23</c:v>
                </c:pt>
                <c:pt idx="12101">
                  <c:v>93.19</c:v>
                </c:pt>
                <c:pt idx="12102">
                  <c:v>92.23</c:v>
                </c:pt>
                <c:pt idx="12103">
                  <c:v>93.19</c:v>
                </c:pt>
                <c:pt idx="12104">
                  <c:v>92.71</c:v>
                </c:pt>
                <c:pt idx="12105">
                  <c:v>91.3</c:v>
                </c:pt>
                <c:pt idx="12106">
                  <c:v>86.89</c:v>
                </c:pt>
                <c:pt idx="12107">
                  <c:v>89.93</c:v>
                </c:pt>
                <c:pt idx="12108">
                  <c:v>89.04</c:v>
                </c:pt>
                <c:pt idx="12109">
                  <c:v>88.16</c:v>
                </c:pt>
                <c:pt idx="12110">
                  <c:v>82.5</c:v>
                </c:pt>
                <c:pt idx="12111">
                  <c:v>77.19</c:v>
                </c:pt>
                <c:pt idx="12112">
                  <c:v>76.53</c:v>
                </c:pt>
                <c:pt idx="12113">
                  <c:v>75.89</c:v>
                </c:pt>
                <c:pt idx="12114">
                  <c:v>72.819999999999993</c:v>
                </c:pt>
                <c:pt idx="12115">
                  <c:v>69.180000000000007</c:v>
                </c:pt>
                <c:pt idx="12116">
                  <c:v>70.81</c:v>
                </c:pt>
                <c:pt idx="12117">
                  <c:v>67.36</c:v>
                </c:pt>
                <c:pt idx="12118">
                  <c:v>68.13</c:v>
                </c:pt>
                <c:pt idx="12119">
                  <c:v>65.88</c:v>
                </c:pt>
                <c:pt idx="12120">
                  <c:v>67.11</c:v>
                </c:pt>
                <c:pt idx="12121">
                  <c:v>64.459999999999994</c:v>
                </c:pt>
                <c:pt idx="12122">
                  <c:v>63.55</c:v>
                </c:pt>
                <c:pt idx="12123">
                  <c:v>61.59</c:v>
                </c:pt>
                <c:pt idx="12124">
                  <c:v>60.56</c:v>
                </c:pt>
                <c:pt idx="12125">
                  <c:v>59.36</c:v>
                </c:pt>
                <c:pt idx="12126">
                  <c:v>56.56</c:v>
                </c:pt>
                <c:pt idx="12127">
                  <c:v>55.68</c:v>
                </c:pt>
                <c:pt idx="12128">
                  <c:v>55</c:v>
                </c:pt>
                <c:pt idx="12129">
                  <c:v>52.13</c:v>
                </c:pt>
                <c:pt idx="12130">
                  <c:v>47.21</c:v>
                </c:pt>
                <c:pt idx="12131">
                  <c:v>46.96</c:v>
                </c:pt>
                <c:pt idx="12132">
                  <c:v>44.74</c:v>
                </c:pt>
                <c:pt idx="12133">
                  <c:v>44.52</c:v>
                </c:pt>
                <c:pt idx="12134">
                  <c:v>43.23</c:v>
                </c:pt>
                <c:pt idx="12135">
                  <c:v>44.08</c:v>
                </c:pt>
                <c:pt idx="12136">
                  <c:v>43.34</c:v>
                </c:pt>
                <c:pt idx="12137">
                  <c:v>43.23</c:v>
                </c:pt>
                <c:pt idx="12138">
                  <c:v>44.85</c:v>
                </c:pt>
                <c:pt idx="12139">
                  <c:v>43.76</c:v>
                </c:pt>
                <c:pt idx="12140">
                  <c:v>43.65</c:v>
                </c:pt>
                <c:pt idx="12141">
                  <c:v>41.06</c:v>
                </c:pt>
                <c:pt idx="12142">
                  <c:v>40.15</c:v>
                </c:pt>
                <c:pt idx="12143">
                  <c:v>39.01</c:v>
                </c:pt>
                <c:pt idx="12144">
                  <c:v>39.97</c:v>
                </c:pt>
                <c:pt idx="12145">
                  <c:v>36.56</c:v>
                </c:pt>
                <c:pt idx="12146">
                  <c:v>35.76</c:v>
                </c:pt>
                <c:pt idx="12147">
                  <c:v>35.4</c:v>
                </c:pt>
                <c:pt idx="12148">
                  <c:v>32</c:v>
                </c:pt>
                <c:pt idx="12149">
                  <c:v>30.96</c:v>
                </c:pt>
                <c:pt idx="12150">
                  <c:v>32.29</c:v>
                </c:pt>
                <c:pt idx="12151">
                  <c:v>31.17</c:v>
                </c:pt>
                <c:pt idx="12152">
                  <c:v>29.06</c:v>
                </c:pt>
                <c:pt idx="12153">
                  <c:v>27.33</c:v>
                </c:pt>
                <c:pt idx="12154">
                  <c:v>27.67</c:v>
                </c:pt>
                <c:pt idx="12155">
                  <c:v>28.28</c:v>
                </c:pt>
                <c:pt idx="12156">
                  <c:v>22.48</c:v>
                </c:pt>
                <c:pt idx="12157">
                  <c:v>24.91</c:v>
                </c:pt>
                <c:pt idx="12158">
                  <c:v>23.95</c:v>
                </c:pt>
                <c:pt idx="12159">
                  <c:v>24.34</c:v>
                </c:pt>
                <c:pt idx="12160">
                  <c:v>24.64</c:v>
                </c:pt>
                <c:pt idx="12161">
                  <c:v>21.83</c:v>
                </c:pt>
                <c:pt idx="12162">
                  <c:v>22.54</c:v>
                </c:pt>
                <c:pt idx="12163">
                  <c:v>22.26</c:v>
                </c:pt>
                <c:pt idx="12164">
                  <c:v>20.53</c:v>
                </c:pt>
                <c:pt idx="12165">
                  <c:v>22.01</c:v>
                </c:pt>
                <c:pt idx="12166">
                  <c:v>22.8</c:v>
                </c:pt>
                <c:pt idx="12167">
                  <c:v>19.98</c:v>
                </c:pt>
                <c:pt idx="12168">
                  <c:v>17.829999999999998</c:v>
                </c:pt>
                <c:pt idx="12169">
                  <c:v>16.84</c:v>
                </c:pt>
                <c:pt idx="12170">
                  <c:v>16.489999999999998</c:v>
                </c:pt>
                <c:pt idx="12171">
                  <c:v>16.02</c:v>
                </c:pt>
                <c:pt idx="12172">
                  <c:v>17.23</c:v>
                </c:pt>
                <c:pt idx="12173">
                  <c:v>16.02</c:v>
                </c:pt>
                <c:pt idx="12174">
                  <c:v>17.100000000000001</c:v>
                </c:pt>
                <c:pt idx="12175">
                  <c:v>17</c:v>
                </c:pt>
                <c:pt idx="12176">
                  <c:v>17.989999999999998</c:v>
                </c:pt>
                <c:pt idx="12177">
                  <c:v>16.399999999999999</c:v>
                </c:pt>
                <c:pt idx="12178">
                  <c:v>16.760000000000002</c:v>
                </c:pt>
                <c:pt idx="12179">
                  <c:v>43.34</c:v>
                </c:pt>
                <c:pt idx="12180">
                  <c:v>310.10000000000002</c:v>
                </c:pt>
                <c:pt idx="12181">
                  <c:v>264.49</c:v>
                </c:pt>
                <c:pt idx="12182">
                  <c:v>281.02999999999997</c:v>
                </c:pt>
                <c:pt idx="12183">
                  <c:v>272.51</c:v>
                </c:pt>
                <c:pt idx="12184">
                  <c:v>268.44</c:v>
                </c:pt>
                <c:pt idx="12185">
                  <c:v>264.49</c:v>
                </c:pt>
                <c:pt idx="12186">
                  <c:v>276.7</c:v>
                </c:pt>
                <c:pt idx="12187">
                  <c:v>264.49</c:v>
                </c:pt>
                <c:pt idx="12188">
                  <c:v>272.51</c:v>
                </c:pt>
                <c:pt idx="12189">
                  <c:v>272.51</c:v>
                </c:pt>
                <c:pt idx="12190">
                  <c:v>272.51</c:v>
                </c:pt>
                <c:pt idx="12191">
                  <c:v>272.51</c:v>
                </c:pt>
                <c:pt idx="12192">
                  <c:v>272.51</c:v>
                </c:pt>
                <c:pt idx="12193">
                  <c:v>268.44</c:v>
                </c:pt>
                <c:pt idx="12194">
                  <c:v>272.51</c:v>
                </c:pt>
                <c:pt idx="12195">
                  <c:v>268.44</c:v>
                </c:pt>
                <c:pt idx="12196">
                  <c:v>268.44</c:v>
                </c:pt>
                <c:pt idx="12197">
                  <c:v>268.44</c:v>
                </c:pt>
                <c:pt idx="12198">
                  <c:v>268.44</c:v>
                </c:pt>
                <c:pt idx="12199">
                  <c:v>272.51</c:v>
                </c:pt>
                <c:pt idx="12200">
                  <c:v>11.26</c:v>
                </c:pt>
                <c:pt idx="12201">
                  <c:v>7.2</c:v>
                </c:pt>
                <c:pt idx="12202">
                  <c:v>6.97</c:v>
                </c:pt>
                <c:pt idx="12203">
                  <c:v>7.23</c:v>
                </c:pt>
                <c:pt idx="12204">
                  <c:v>7.82</c:v>
                </c:pt>
                <c:pt idx="12205">
                  <c:v>7.57</c:v>
                </c:pt>
                <c:pt idx="12206">
                  <c:v>7.63</c:v>
                </c:pt>
                <c:pt idx="12207">
                  <c:v>7.67</c:v>
                </c:pt>
                <c:pt idx="12208">
                  <c:v>7.65</c:v>
                </c:pt>
                <c:pt idx="12209">
                  <c:v>7.49</c:v>
                </c:pt>
                <c:pt idx="12210">
                  <c:v>7.32</c:v>
                </c:pt>
                <c:pt idx="12211">
                  <c:v>7.15</c:v>
                </c:pt>
                <c:pt idx="12212">
                  <c:v>6.89</c:v>
                </c:pt>
                <c:pt idx="12213">
                  <c:v>7.44</c:v>
                </c:pt>
                <c:pt idx="12214">
                  <c:v>6.76</c:v>
                </c:pt>
                <c:pt idx="12215">
                  <c:v>7.17</c:v>
                </c:pt>
                <c:pt idx="12216">
                  <c:v>6.94</c:v>
                </c:pt>
                <c:pt idx="12217">
                  <c:v>7.2</c:v>
                </c:pt>
                <c:pt idx="12218">
                  <c:v>6.87</c:v>
                </c:pt>
                <c:pt idx="12219">
                  <c:v>6.84</c:v>
                </c:pt>
                <c:pt idx="12220">
                  <c:v>6.75</c:v>
                </c:pt>
                <c:pt idx="12221">
                  <c:v>6.07</c:v>
                </c:pt>
                <c:pt idx="12222">
                  <c:v>5.86</c:v>
                </c:pt>
                <c:pt idx="12223">
                  <c:v>5.62</c:v>
                </c:pt>
                <c:pt idx="12224">
                  <c:v>5.77</c:v>
                </c:pt>
                <c:pt idx="12225">
                  <c:v>5.83</c:v>
                </c:pt>
                <c:pt idx="12226">
                  <c:v>5.29</c:v>
                </c:pt>
                <c:pt idx="12227">
                  <c:v>5.46</c:v>
                </c:pt>
                <c:pt idx="12228">
                  <c:v>5.28</c:v>
                </c:pt>
                <c:pt idx="12229">
                  <c:v>5.14</c:v>
                </c:pt>
                <c:pt idx="12230">
                  <c:v>4.09</c:v>
                </c:pt>
                <c:pt idx="12231">
                  <c:v>3.79</c:v>
                </c:pt>
                <c:pt idx="12232">
                  <c:v>3.8</c:v>
                </c:pt>
                <c:pt idx="12233">
                  <c:v>3.38</c:v>
                </c:pt>
                <c:pt idx="12234">
                  <c:v>3.61</c:v>
                </c:pt>
                <c:pt idx="12235">
                  <c:v>3.45</c:v>
                </c:pt>
                <c:pt idx="12236">
                  <c:v>2.5</c:v>
                </c:pt>
                <c:pt idx="12237">
                  <c:v>2.25</c:v>
                </c:pt>
                <c:pt idx="12238">
                  <c:v>2.31</c:v>
                </c:pt>
                <c:pt idx="12239">
                  <c:v>2.04</c:v>
                </c:pt>
                <c:pt idx="12240">
                  <c:v>2.14</c:v>
                </c:pt>
                <c:pt idx="12241">
                  <c:v>1.8</c:v>
                </c:pt>
                <c:pt idx="12242">
                  <c:v>1.61</c:v>
                </c:pt>
                <c:pt idx="12243">
                  <c:v>1.55</c:v>
                </c:pt>
                <c:pt idx="12244">
                  <c:v>1.23</c:v>
                </c:pt>
                <c:pt idx="12245">
                  <c:v>1.05</c:v>
                </c:pt>
                <c:pt idx="12246">
                  <c:v>1.1499999999999999</c:v>
                </c:pt>
                <c:pt idx="12247">
                  <c:v>1.1200000000000001</c:v>
                </c:pt>
                <c:pt idx="12248">
                  <c:v>1.05</c:v>
                </c:pt>
                <c:pt idx="12249">
                  <c:v>1.04</c:v>
                </c:pt>
                <c:pt idx="12250">
                  <c:v>20.14</c:v>
                </c:pt>
                <c:pt idx="12251">
                  <c:v>281.02999999999997</c:v>
                </c:pt>
                <c:pt idx="12252">
                  <c:v>272.51</c:v>
                </c:pt>
                <c:pt idx="12253">
                  <c:v>276.7</c:v>
                </c:pt>
                <c:pt idx="12254">
                  <c:v>276.7</c:v>
                </c:pt>
                <c:pt idx="12255">
                  <c:v>272.51</c:v>
                </c:pt>
                <c:pt idx="12256">
                  <c:v>276.7</c:v>
                </c:pt>
                <c:pt idx="12257">
                  <c:v>272.51</c:v>
                </c:pt>
                <c:pt idx="12258">
                  <c:v>272.51</c:v>
                </c:pt>
                <c:pt idx="12259">
                  <c:v>264.49</c:v>
                </c:pt>
                <c:pt idx="12260">
                  <c:v>276.7</c:v>
                </c:pt>
                <c:pt idx="12261">
                  <c:v>272.51</c:v>
                </c:pt>
                <c:pt idx="12262">
                  <c:v>268.44</c:v>
                </c:pt>
                <c:pt idx="12263">
                  <c:v>272.51</c:v>
                </c:pt>
                <c:pt idx="12264">
                  <c:v>272.51</c:v>
                </c:pt>
                <c:pt idx="12265">
                  <c:v>268.44</c:v>
                </c:pt>
                <c:pt idx="12266">
                  <c:v>1.05</c:v>
                </c:pt>
                <c:pt idx="12267">
                  <c:v>0.6</c:v>
                </c:pt>
                <c:pt idx="12268">
                  <c:v>0.67</c:v>
                </c:pt>
                <c:pt idx="12269">
                  <c:v>0.7</c:v>
                </c:pt>
                <c:pt idx="12270">
                  <c:v>0.77</c:v>
                </c:pt>
                <c:pt idx="12271">
                  <c:v>0.71</c:v>
                </c:pt>
                <c:pt idx="12272">
                  <c:v>0.68</c:v>
                </c:pt>
                <c:pt idx="12273">
                  <c:v>0.73</c:v>
                </c:pt>
                <c:pt idx="12274">
                  <c:v>0.77</c:v>
                </c:pt>
                <c:pt idx="12275">
                  <c:v>0.77</c:v>
                </c:pt>
                <c:pt idx="12276">
                  <c:v>0.83</c:v>
                </c:pt>
                <c:pt idx="12277">
                  <c:v>0.71</c:v>
                </c:pt>
                <c:pt idx="12278">
                  <c:v>0.37</c:v>
                </c:pt>
                <c:pt idx="12279">
                  <c:v>0.3</c:v>
                </c:pt>
                <c:pt idx="12280">
                  <c:v>3.19</c:v>
                </c:pt>
                <c:pt idx="12281">
                  <c:v>3.13</c:v>
                </c:pt>
                <c:pt idx="12282">
                  <c:v>3.18</c:v>
                </c:pt>
                <c:pt idx="12283">
                  <c:v>3.1</c:v>
                </c:pt>
                <c:pt idx="12284">
                  <c:v>3</c:v>
                </c:pt>
                <c:pt idx="12285">
                  <c:v>2.91</c:v>
                </c:pt>
                <c:pt idx="12286">
                  <c:v>2.99</c:v>
                </c:pt>
                <c:pt idx="12287">
                  <c:v>2.92</c:v>
                </c:pt>
                <c:pt idx="12288">
                  <c:v>2.79</c:v>
                </c:pt>
                <c:pt idx="12289">
                  <c:v>2.65</c:v>
                </c:pt>
                <c:pt idx="12290">
                  <c:v>2.67</c:v>
                </c:pt>
                <c:pt idx="12291">
                  <c:v>2.62</c:v>
                </c:pt>
                <c:pt idx="12292">
                  <c:v>2.67</c:v>
                </c:pt>
                <c:pt idx="12293">
                  <c:v>2.7</c:v>
                </c:pt>
                <c:pt idx="12294">
                  <c:v>2.72</c:v>
                </c:pt>
                <c:pt idx="12295">
                  <c:v>2.82</c:v>
                </c:pt>
                <c:pt idx="12296">
                  <c:v>2.82</c:v>
                </c:pt>
                <c:pt idx="12297">
                  <c:v>3.36</c:v>
                </c:pt>
                <c:pt idx="12298">
                  <c:v>310.10000000000002</c:v>
                </c:pt>
                <c:pt idx="12299">
                  <c:v>315.54000000000002</c:v>
                </c:pt>
                <c:pt idx="12300">
                  <c:v>299.76</c:v>
                </c:pt>
                <c:pt idx="12301">
                  <c:v>294.85000000000002</c:v>
                </c:pt>
                <c:pt idx="12302">
                  <c:v>294.85000000000002</c:v>
                </c:pt>
                <c:pt idx="12303">
                  <c:v>294.85000000000002</c:v>
                </c:pt>
                <c:pt idx="12304">
                  <c:v>290.08999999999997</c:v>
                </c:pt>
                <c:pt idx="12305">
                  <c:v>290.08999999999997</c:v>
                </c:pt>
                <c:pt idx="12306">
                  <c:v>285.49</c:v>
                </c:pt>
                <c:pt idx="12307">
                  <c:v>285.49</c:v>
                </c:pt>
                <c:pt idx="12308">
                  <c:v>285.49</c:v>
                </c:pt>
                <c:pt idx="12309">
                  <c:v>281.02999999999997</c:v>
                </c:pt>
                <c:pt idx="12310">
                  <c:v>281.02999999999997</c:v>
                </c:pt>
                <c:pt idx="12311">
                  <c:v>6.44</c:v>
                </c:pt>
                <c:pt idx="12312">
                  <c:v>3.89</c:v>
                </c:pt>
                <c:pt idx="12313">
                  <c:v>4.08</c:v>
                </c:pt>
                <c:pt idx="12314">
                  <c:v>4.09</c:v>
                </c:pt>
                <c:pt idx="12315">
                  <c:v>4.22</c:v>
                </c:pt>
                <c:pt idx="12316">
                  <c:v>4.0999999999999996</c:v>
                </c:pt>
                <c:pt idx="12317">
                  <c:v>3.94</c:v>
                </c:pt>
                <c:pt idx="12318">
                  <c:v>4.05</c:v>
                </c:pt>
                <c:pt idx="12319">
                  <c:v>4.09</c:v>
                </c:pt>
                <c:pt idx="12320">
                  <c:v>3.91</c:v>
                </c:pt>
                <c:pt idx="12321">
                  <c:v>3.66</c:v>
                </c:pt>
                <c:pt idx="12322">
                  <c:v>3.6</c:v>
                </c:pt>
                <c:pt idx="12323">
                  <c:v>3.4</c:v>
                </c:pt>
                <c:pt idx="12324">
                  <c:v>3.33</c:v>
                </c:pt>
                <c:pt idx="12325">
                  <c:v>3.14</c:v>
                </c:pt>
                <c:pt idx="12326">
                  <c:v>3.19</c:v>
                </c:pt>
                <c:pt idx="12327">
                  <c:v>3.2</c:v>
                </c:pt>
                <c:pt idx="12328">
                  <c:v>3.13</c:v>
                </c:pt>
                <c:pt idx="12329">
                  <c:v>3.07</c:v>
                </c:pt>
                <c:pt idx="12330">
                  <c:v>2.81</c:v>
                </c:pt>
                <c:pt idx="12331">
                  <c:v>2.73</c:v>
                </c:pt>
                <c:pt idx="12332">
                  <c:v>2.81</c:v>
                </c:pt>
                <c:pt idx="12333">
                  <c:v>2.82</c:v>
                </c:pt>
                <c:pt idx="12334">
                  <c:v>2.83</c:v>
                </c:pt>
                <c:pt idx="12335">
                  <c:v>2.73</c:v>
                </c:pt>
                <c:pt idx="12336">
                  <c:v>2.5499999999999998</c:v>
                </c:pt>
                <c:pt idx="12337">
                  <c:v>2.4900000000000002</c:v>
                </c:pt>
                <c:pt idx="12338">
                  <c:v>2.44</c:v>
                </c:pt>
                <c:pt idx="12339">
                  <c:v>2.5</c:v>
                </c:pt>
                <c:pt idx="12340">
                  <c:v>2.42</c:v>
                </c:pt>
                <c:pt idx="12341">
                  <c:v>2.37</c:v>
                </c:pt>
                <c:pt idx="12342">
                  <c:v>2.2000000000000002</c:v>
                </c:pt>
                <c:pt idx="12343">
                  <c:v>2.2400000000000002</c:v>
                </c:pt>
                <c:pt idx="12344">
                  <c:v>3.77</c:v>
                </c:pt>
                <c:pt idx="12345">
                  <c:v>105.18</c:v>
                </c:pt>
                <c:pt idx="12346">
                  <c:v>94.66</c:v>
                </c:pt>
                <c:pt idx="12347">
                  <c:v>77.86</c:v>
                </c:pt>
                <c:pt idx="12348">
                  <c:v>204.38</c:v>
                </c:pt>
                <c:pt idx="12349">
                  <c:v>243.05</c:v>
                </c:pt>
                <c:pt idx="12350">
                  <c:v>243.05</c:v>
                </c:pt>
                <c:pt idx="12351">
                  <c:v>239.81</c:v>
                </c:pt>
                <c:pt idx="12352">
                  <c:v>236.65</c:v>
                </c:pt>
                <c:pt idx="12353">
                  <c:v>230.58</c:v>
                </c:pt>
                <c:pt idx="12354">
                  <c:v>230.58</c:v>
                </c:pt>
                <c:pt idx="12355">
                  <c:v>224.82</c:v>
                </c:pt>
                <c:pt idx="12356">
                  <c:v>224.82</c:v>
                </c:pt>
                <c:pt idx="12357">
                  <c:v>222.04</c:v>
                </c:pt>
                <c:pt idx="12358">
                  <c:v>219.34</c:v>
                </c:pt>
                <c:pt idx="12359">
                  <c:v>219.34</c:v>
                </c:pt>
                <c:pt idx="12360">
                  <c:v>219.34</c:v>
                </c:pt>
                <c:pt idx="12361">
                  <c:v>214.11</c:v>
                </c:pt>
                <c:pt idx="12362">
                  <c:v>214.11</c:v>
                </c:pt>
                <c:pt idx="12363">
                  <c:v>216.69</c:v>
                </c:pt>
                <c:pt idx="12364">
                  <c:v>211.6</c:v>
                </c:pt>
                <c:pt idx="12365">
                  <c:v>211.6</c:v>
                </c:pt>
                <c:pt idx="12366">
                  <c:v>209.14</c:v>
                </c:pt>
                <c:pt idx="12367">
                  <c:v>209.14</c:v>
                </c:pt>
                <c:pt idx="12368">
                  <c:v>209.14</c:v>
                </c:pt>
                <c:pt idx="12369">
                  <c:v>209.14</c:v>
                </c:pt>
                <c:pt idx="12370">
                  <c:v>209.14</c:v>
                </c:pt>
                <c:pt idx="12371">
                  <c:v>206.73</c:v>
                </c:pt>
                <c:pt idx="12372">
                  <c:v>209.14</c:v>
                </c:pt>
                <c:pt idx="12373">
                  <c:v>206.73</c:v>
                </c:pt>
                <c:pt idx="12374">
                  <c:v>206.73</c:v>
                </c:pt>
                <c:pt idx="12375">
                  <c:v>206.73</c:v>
                </c:pt>
                <c:pt idx="12376">
                  <c:v>206.73</c:v>
                </c:pt>
                <c:pt idx="12377">
                  <c:v>23.03</c:v>
                </c:pt>
                <c:pt idx="12378">
                  <c:v>20.7</c:v>
                </c:pt>
                <c:pt idx="12379">
                  <c:v>20.53</c:v>
                </c:pt>
                <c:pt idx="12380">
                  <c:v>20.21</c:v>
                </c:pt>
                <c:pt idx="12381">
                  <c:v>20.39</c:v>
                </c:pt>
                <c:pt idx="12382">
                  <c:v>20.37</c:v>
                </c:pt>
                <c:pt idx="12383">
                  <c:v>20.72</c:v>
                </c:pt>
                <c:pt idx="12384">
                  <c:v>20.12</c:v>
                </c:pt>
                <c:pt idx="12385">
                  <c:v>20.350000000000001</c:v>
                </c:pt>
                <c:pt idx="12386">
                  <c:v>20.12</c:v>
                </c:pt>
                <c:pt idx="12387">
                  <c:v>19.739999999999998</c:v>
                </c:pt>
                <c:pt idx="12388">
                  <c:v>19.63</c:v>
                </c:pt>
                <c:pt idx="12389">
                  <c:v>19.53</c:v>
                </c:pt>
                <c:pt idx="12390">
                  <c:v>19.399999999999999</c:v>
                </c:pt>
                <c:pt idx="12391">
                  <c:v>19.13</c:v>
                </c:pt>
                <c:pt idx="12392">
                  <c:v>18.850000000000001</c:v>
                </c:pt>
                <c:pt idx="12393">
                  <c:v>18.75</c:v>
                </c:pt>
                <c:pt idx="12394">
                  <c:v>18.5</c:v>
                </c:pt>
                <c:pt idx="12395">
                  <c:v>18.600000000000001</c:v>
                </c:pt>
                <c:pt idx="12396">
                  <c:v>18.45</c:v>
                </c:pt>
                <c:pt idx="12397">
                  <c:v>18.239999999999998</c:v>
                </c:pt>
                <c:pt idx="12398">
                  <c:v>18.09</c:v>
                </c:pt>
                <c:pt idx="12399">
                  <c:v>17.809999999999999</c:v>
                </c:pt>
                <c:pt idx="12400">
                  <c:v>17.55</c:v>
                </c:pt>
                <c:pt idx="12401">
                  <c:v>17.41</c:v>
                </c:pt>
                <c:pt idx="12402">
                  <c:v>17.329999999999998</c:v>
                </c:pt>
                <c:pt idx="12403">
                  <c:v>15.55</c:v>
                </c:pt>
                <c:pt idx="12404">
                  <c:v>14.96</c:v>
                </c:pt>
                <c:pt idx="12405">
                  <c:v>14.8</c:v>
                </c:pt>
                <c:pt idx="12406">
                  <c:v>14.67</c:v>
                </c:pt>
                <c:pt idx="12407">
                  <c:v>14.38</c:v>
                </c:pt>
                <c:pt idx="12408">
                  <c:v>14.06</c:v>
                </c:pt>
                <c:pt idx="12409">
                  <c:v>13</c:v>
                </c:pt>
                <c:pt idx="12410">
                  <c:v>12.1</c:v>
                </c:pt>
                <c:pt idx="12411">
                  <c:v>11.75</c:v>
                </c:pt>
                <c:pt idx="12412">
                  <c:v>11.52</c:v>
                </c:pt>
                <c:pt idx="12413">
                  <c:v>11.46</c:v>
                </c:pt>
                <c:pt idx="12414">
                  <c:v>11.21</c:v>
                </c:pt>
                <c:pt idx="12415">
                  <c:v>10.37</c:v>
                </c:pt>
                <c:pt idx="12416">
                  <c:v>9.07</c:v>
                </c:pt>
                <c:pt idx="12417">
                  <c:v>9.14</c:v>
                </c:pt>
                <c:pt idx="12418">
                  <c:v>9.19</c:v>
                </c:pt>
                <c:pt idx="12419">
                  <c:v>8.9499999999999993</c:v>
                </c:pt>
                <c:pt idx="12420">
                  <c:v>9.07</c:v>
                </c:pt>
                <c:pt idx="12421">
                  <c:v>9.1300000000000008</c:v>
                </c:pt>
                <c:pt idx="12422">
                  <c:v>8.93</c:v>
                </c:pt>
                <c:pt idx="12423">
                  <c:v>8.73</c:v>
                </c:pt>
                <c:pt idx="12424">
                  <c:v>7.33</c:v>
                </c:pt>
                <c:pt idx="12425">
                  <c:v>7.19</c:v>
                </c:pt>
                <c:pt idx="12426">
                  <c:v>7.23</c:v>
                </c:pt>
                <c:pt idx="12427">
                  <c:v>7.07</c:v>
                </c:pt>
                <c:pt idx="12428">
                  <c:v>6.74</c:v>
                </c:pt>
                <c:pt idx="12429">
                  <c:v>6</c:v>
                </c:pt>
                <c:pt idx="12430">
                  <c:v>5.79</c:v>
                </c:pt>
                <c:pt idx="12431">
                  <c:v>5.61</c:v>
                </c:pt>
                <c:pt idx="12432">
                  <c:v>5.47</c:v>
                </c:pt>
                <c:pt idx="12433">
                  <c:v>4.7300000000000004</c:v>
                </c:pt>
                <c:pt idx="12434">
                  <c:v>4.17</c:v>
                </c:pt>
                <c:pt idx="12435">
                  <c:v>4.2</c:v>
                </c:pt>
                <c:pt idx="12436">
                  <c:v>3.46</c:v>
                </c:pt>
                <c:pt idx="12437">
                  <c:v>3.1</c:v>
                </c:pt>
                <c:pt idx="12438">
                  <c:v>3.1</c:v>
                </c:pt>
                <c:pt idx="12439">
                  <c:v>3.1</c:v>
                </c:pt>
                <c:pt idx="12440">
                  <c:v>3</c:v>
                </c:pt>
                <c:pt idx="12441">
                  <c:v>2.91</c:v>
                </c:pt>
                <c:pt idx="12442">
                  <c:v>2.9</c:v>
                </c:pt>
                <c:pt idx="12443">
                  <c:v>2.36</c:v>
                </c:pt>
                <c:pt idx="12444">
                  <c:v>2.37</c:v>
                </c:pt>
                <c:pt idx="12445">
                  <c:v>2.31</c:v>
                </c:pt>
                <c:pt idx="12446">
                  <c:v>2.19</c:v>
                </c:pt>
                <c:pt idx="12447">
                  <c:v>2.09</c:v>
                </c:pt>
                <c:pt idx="12448">
                  <c:v>2.19</c:v>
                </c:pt>
                <c:pt idx="12449">
                  <c:v>2.19</c:v>
                </c:pt>
                <c:pt idx="12450">
                  <c:v>2.15</c:v>
                </c:pt>
                <c:pt idx="12451">
                  <c:v>2.14</c:v>
                </c:pt>
                <c:pt idx="12452">
                  <c:v>1.91</c:v>
                </c:pt>
                <c:pt idx="12453">
                  <c:v>1.76</c:v>
                </c:pt>
                <c:pt idx="12454">
                  <c:v>1.91</c:v>
                </c:pt>
                <c:pt idx="12455">
                  <c:v>1.8</c:v>
                </c:pt>
                <c:pt idx="12456">
                  <c:v>1.76</c:v>
                </c:pt>
                <c:pt idx="12457">
                  <c:v>1.41</c:v>
                </c:pt>
                <c:pt idx="12458">
                  <c:v>1.41</c:v>
                </c:pt>
                <c:pt idx="12459">
                  <c:v>1.32</c:v>
                </c:pt>
                <c:pt idx="12460">
                  <c:v>1.32</c:v>
                </c:pt>
                <c:pt idx="12461">
                  <c:v>1.3</c:v>
                </c:pt>
                <c:pt idx="12462">
                  <c:v>1.27</c:v>
                </c:pt>
                <c:pt idx="12463">
                  <c:v>1.03</c:v>
                </c:pt>
                <c:pt idx="12464">
                  <c:v>1.03</c:v>
                </c:pt>
                <c:pt idx="12465">
                  <c:v>1</c:v>
                </c:pt>
                <c:pt idx="12466">
                  <c:v>0.94</c:v>
                </c:pt>
                <c:pt idx="12467">
                  <c:v>0.93</c:v>
                </c:pt>
                <c:pt idx="12468">
                  <c:v>0.86</c:v>
                </c:pt>
                <c:pt idx="12469">
                  <c:v>0.72</c:v>
                </c:pt>
                <c:pt idx="12470">
                  <c:v>0.57999999999999996</c:v>
                </c:pt>
                <c:pt idx="12471">
                  <c:v>0.65</c:v>
                </c:pt>
                <c:pt idx="12472">
                  <c:v>0.52</c:v>
                </c:pt>
                <c:pt idx="12473">
                  <c:v>0.56000000000000005</c:v>
                </c:pt>
                <c:pt idx="12474">
                  <c:v>0.56999999999999995</c:v>
                </c:pt>
                <c:pt idx="12475">
                  <c:v>0.44</c:v>
                </c:pt>
                <c:pt idx="12476">
                  <c:v>0.28000000000000003</c:v>
                </c:pt>
                <c:pt idx="12477">
                  <c:v>0.27</c:v>
                </c:pt>
                <c:pt idx="12478">
                  <c:v>0.28999999999999998</c:v>
                </c:pt>
                <c:pt idx="12479">
                  <c:v>0.3</c:v>
                </c:pt>
                <c:pt idx="12480">
                  <c:v>0.28999999999999998</c:v>
                </c:pt>
                <c:pt idx="12481">
                  <c:v>0.12</c:v>
                </c:pt>
                <c:pt idx="12482">
                  <c:v>42.62</c:v>
                </c:pt>
                <c:pt idx="12483">
                  <c:v>29.93</c:v>
                </c:pt>
                <c:pt idx="12484">
                  <c:v>14.78</c:v>
                </c:pt>
                <c:pt idx="12485">
                  <c:v>6.7</c:v>
                </c:pt>
                <c:pt idx="12486">
                  <c:v>6.17</c:v>
                </c:pt>
                <c:pt idx="12487">
                  <c:v>5.75</c:v>
                </c:pt>
                <c:pt idx="12488">
                  <c:v>4.29</c:v>
                </c:pt>
                <c:pt idx="12489">
                  <c:v>3.86</c:v>
                </c:pt>
                <c:pt idx="12490">
                  <c:v>3.9</c:v>
                </c:pt>
                <c:pt idx="12491">
                  <c:v>4.16</c:v>
                </c:pt>
                <c:pt idx="12492">
                  <c:v>4.46</c:v>
                </c:pt>
                <c:pt idx="12493">
                  <c:v>4.45</c:v>
                </c:pt>
                <c:pt idx="12494">
                  <c:v>4.28</c:v>
                </c:pt>
                <c:pt idx="12495">
                  <c:v>20.67</c:v>
                </c:pt>
                <c:pt idx="12496">
                  <c:v>224.82</c:v>
                </c:pt>
                <c:pt idx="12497">
                  <c:v>230.58</c:v>
                </c:pt>
                <c:pt idx="12498">
                  <c:v>227.67</c:v>
                </c:pt>
                <c:pt idx="12499">
                  <c:v>224.82</c:v>
                </c:pt>
                <c:pt idx="12500">
                  <c:v>224.82</c:v>
                </c:pt>
                <c:pt idx="12501">
                  <c:v>222.04</c:v>
                </c:pt>
                <c:pt idx="12502">
                  <c:v>222.04</c:v>
                </c:pt>
                <c:pt idx="12503">
                  <c:v>222.04</c:v>
                </c:pt>
                <c:pt idx="12504">
                  <c:v>224.82</c:v>
                </c:pt>
                <c:pt idx="12505">
                  <c:v>222.04</c:v>
                </c:pt>
                <c:pt idx="12506">
                  <c:v>222.04</c:v>
                </c:pt>
                <c:pt idx="12507">
                  <c:v>222.04</c:v>
                </c:pt>
                <c:pt idx="12508">
                  <c:v>222.04</c:v>
                </c:pt>
                <c:pt idx="12509">
                  <c:v>222.04</c:v>
                </c:pt>
                <c:pt idx="12510">
                  <c:v>222.04</c:v>
                </c:pt>
                <c:pt idx="12511">
                  <c:v>219.34</c:v>
                </c:pt>
                <c:pt idx="12512">
                  <c:v>222.04</c:v>
                </c:pt>
                <c:pt idx="12513">
                  <c:v>219.34</c:v>
                </c:pt>
                <c:pt idx="12514">
                  <c:v>219.34</c:v>
                </c:pt>
                <c:pt idx="12515">
                  <c:v>216.69</c:v>
                </c:pt>
                <c:pt idx="12516">
                  <c:v>219.34</c:v>
                </c:pt>
                <c:pt idx="12517">
                  <c:v>219.34</c:v>
                </c:pt>
                <c:pt idx="12518">
                  <c:v>219.34</c:v>
                </c:pt>
                <c:pt idx="12519">
                  <c:v>219.34</c:v>
                </c:pt>
                <c:pt idx="12520">
                  <c:v>219.34</c:v>
                </c:pt>
                <c:pt idx="12521">
                  <c:v>216.69</c:v>
                </c:pt>
                <c:pt idx="12522">
                  <c:v>219.34</c:v>
                </c:pt>
                <c:pt idx="12523">
                  <c:v>219.34</c:v>
                </c:pt>
                <c:pt idx="12524">
                  <c:v>216.69</c:v>
                </c:pt>
                <c:pt idx="12525">
                  <c:v>219.34</c:v>
                </c:pt>
                <c:pt idx="12526">
                  <c:v>219.34</c:v>
                </c:pt>
                <c:pt idx="12527">
                  <c:v>216.69</c:v>
                </c:pt>
                <c:pt idx="12528">
                  <c:v>222.04</c:v>
                </c:pt>
                <c:pt idx="12529">
                  <c:v>219.34</c:v>
                </c:pt>
                <c:pt idx="12530">
                  <c:v>216.69</c:v>
                </c:pt>
                <c:pt idx="12531">
                  <c:v>216.69</c:v>
                </c:pt>
                <c:pt idx="12532">
                  <c:v>219.34</c:v>
                </c:pt>
                <c:pt idx="12533">
                  <c:v>219.34</c:v>
                </c:pt>
                <c:pt idx="12534">
                  <c:v>216.69</c:v>
                </c:pt>
                <c:pt idx="12535">
                  <c:v>214.11</c:v>
                </c:pt>
                <c:pt idx="12536">
                  <c:v>219.34</c:v>
                </c:pt>
                <c:pt idx="12537">
                  <c:v>219.34</c:v>
                </c:pt>
                <c:pt idx="12538">
                  <c:v>216.69</c:v>
                </c:pt>
                <c:pt idx="12539">
                  <c:v>219.34</c:v>
                </c:pt>
                <c:pt idx="12540">
                  <c:v>216.69</c:v>
                </c:pt>
                <c:pt idx="12541">
                  <c:v>216.69</c:v>
                </c:pt>
                <c:pt idx="12542">
                  <c:v>219.34</c:v>
                </c:pt>
                <c:pt idx="12543">
                  <c:v>216.69</c:v>
                </c:pt>
                <c:pt idx="12544">
                  <c:v>214.11</c:v>
                </c:pt>
                <c:pt idx="12545">
                  <c:v>211.6</c:v>
                </c:pt>
                <c:pt idx="12546">
                  <c:v>214.11</c:v>
                </c:pt>
                <c:pt idx="12547">
                  <c:v>211.6</c:v>
                </c:pt>
                <c:pt idx="12548">
                  <c:v>216.69</c:v>
                </c:pt>
                <c:pt idx="12549">
                  <c:v>214.11</c:v>
                </c:pt>
                <c:pt idx="12550">
                  <c:v>222.04</c:v>
                </c:pt>
                <c:pt idx="12551">
                  <c:v>216.69</c:v>
                </c:pt>
                <c:pt idx="12552">
                  <c:v>214.11</c:v>
                </c:pt>
                <c:pt idx="12553">
                  <c:v>214.11</c:v>
                </c:pt>
                <c:pt idx="12554">
                  <c:v>214.11</c:v>
                </c:pt>
                <c:pt idx="12555">
                  <c:v>216.69</c:v>
                </c:pt>
                <c:pt idx="12556">
                  <c:v>216.69</c:v>
                </c:pt>
                <c:pt idx="12557">
                  <c:v>214.11</c:v>
                </c:pt>
                <c:pt idx="12558">
                  <c:v>214.11</c:v>
                </c:pt>
                <c:pt idx="12559">
                  <c:v>214.11</c:v>
                </c:pt>
                <c:pt idx="12560">
                  <c:v>214.11</c:v>
                </c:pt>
                <c:pt idx="12561">
                  <c:v>211.6</c:v>
                </c:pt>
                <c:pt idx="12562">
                  <c:v>219.34</c:v>
                </c:pt>
                <c:pt idx="12563">
                  <c:v>214.11</c:v>
                </c:pt>
                <c:pt idx="12564">
                  <c:v>214.11</c:v>
                </c:pt>
                <c:pt idx="12565">
                  <c:v>214.11</c:v>
                </c:pt>
                <c:pt idx="12566">
                  <c:v>211.6</c:v>
                </c:pt>
                <c:pt idx="12567">
                  <c:v>214.11</c:v>
                </c:pt>
                <c:pt idx="12568">
                  <c:v>214.11</c:v>
                </c:pt>
                <c:pt idx="12569">
                  <c:v>16.68</c:v>
                </c:pt>
                <c:pt idx="12570">
                  <c:v>1.79</c:v>
                </c:pt>
                <c:pt idx="12571">
                  <c:v>1.8</c:v>
                </c:pt>
                <c:pt idx="12572">
                  <c:v>2</c:v>
                </c:pt>
                <c:pt idx="12573">
                  <c:v>1.84</c:v>
                </c:pt>
                <c:pt idx="12574">
                  <c:v>1.67</c:v>
                </c:pt>
                <c:pt idx="12575">
                  <c:v>5.41</c:v>
                </c:pt>
                <c:pt idx="12576">
                  <c:v>96.18</c:v>
                </c:pt>
                <c:pt idx="12577">
                  <c:v>95.67</c:v>
                </c:pt>
                <c:pt idx="12578">
                  <c:v>96.18</c:v>
                </c:pt>
                <c:pt idx="12579">
                  <c:v>99.92</c:v>
                </c:pt>
                <c:pt idx="12580">
                  <c:v>97.22</c:v>
                </c:pt>
                <c:pt idx="12581">
                  <c:v>96.18</c:v>
                </c:pt>
                <c:pt idx="12582">
                  <c:v>99.37</c:v>
                </c:pt>
                <c:pt idx="12583">
                  <c:v>96.7</c:v>
                </c:pt>
                <c:pt idx="12584">
                  <c:v>2.78</c:v>
                </c:pt>
                <c:pt idx="12585">
                  <c:v>260.66000000000003</c:v>
                </c:pt>
                <c:pt idx="12586">
                  <c:v>233.58</c:v>
                </c:pt>
                <c:pt idx="12587">
                  <c:v>236.65</c:v>
                </c:pt>
                <c:pt idx="12588">
                  <c:v>236.65</c:v>
                </c:pt>
                <c:pt idx="12589">
                  <c:v>230.58</c:v>
                </c:pt>
                <c:pt idx="12590">
                  <c:v>233.58</c:v>
                </c:pt>
                <c:pt idx="12591">
                  <c:v>219.34</c:v>
                </c:pt>
                <c:pt idx="12592">
                  <c:v>48.74</c:v>
                </c:pt>
                <c:pt idx="12593">
                  <c:v>96.18</c:v>
                </c:pt>
                <c:pt idx="12594">
                  <c:v>98.82</c:v>
                </c:pt>
                <c:pt idx="12595">
                  <c:v>97.75</c:v>
                </c:pt>
                <c:pt idx="12596">
                  <c:v>98.82</c:v>
                </c:pt>
                <c:pt idx="12597">
                  <c:v>97.75</c:v>
                </c:pt>
                <c:pt idx="12598">
                  <c:v>11.71</c:v>
                </c:pt>
                <c:pt idx="12599">
                  <c:v>562.04999999999995</c:v>
                </c:pt>
                <c:pt idx="12600">
                  <c:v>620.19000000000005</c:v>
                </c:pt>
                <c:pt idx="12601">
                  <c:v>486.1</c:v>
                </c:pt>
                <c:pt idx="12602">
                  <c:v>102.77</c:v>
                </c:pt>
                <c:pt idx="12603">
                  <c:v>599.52</c:v>
                </c:pt>
                <c:pt idx="12604">
                  <c:v>580.17999999999995</c:v>
                </c:pt>
                <c:pt idx="12605">
                  <c:v>16.73</c:v>
                </c:pt>
                <c:pt idx="12606">
                  <c:v>249.8</c:v>
                </c:pt>
                <c:pt idx="12607">
                  <c:v>299.76</c:v>
                </c:pt>
                <c:pt idx="12608">
                  <c:v>290.08999999999997</c:v>
                </c:pt>
                <c:pt idx="12609">
                  <c:v>294.85000000000002</c:v>
                </c:pt>
                <c:pt idx="12610">
                  <c:v>290.08999999999997</c:v>
                </c:pt>
                <c:pt idx="12611">
                  <c:v>290.08999999999997</c:v>
                </c:pt>
                <c:pt idx="12612">
                  <c:v>285.49</c:v>
                </c:pt>
                <c:pt idx="12613">
                  <c:v>285.49</c:v>
                </c:pt>
                <c:pt idx="12614">
                  <c:v>276.7</c:v>
                </c:pt>
                <c:pt idx="12615">
                  <c:v>246.38</c:v>
                </c:pt>
                <c:pt idx="12616">
                  <c:v>256.94</c:v>
                </c:pt>
                <c:pt idx="12617">
                  <c:v>249.8</c:v>
                </c:pt>
                <c:pt idx="12618">
                  <c:v>253.32</c:v>
                </c:pt>
                <c:pt idx="12619">
                  <c:v>253.32</c:v>
                </c:pt>
                <c:pt idx="12620">
                  <c:v>249.8</c:v>
                </c:pt>
                <c:pt idx="12621">
                  <c:v>253.32</c:v>
                </c:pt>
                <c:pt idx="12622">
                  <c:v>253.32</c:v>
                </c:pt>
                <c:pt idx="12623">
                  <c:v>249.8</c:v>
                </c:pt>
                <c:pt idx="12624">
                  <c:v>249.8</c:v>
                </c:pt>
                <c:pt idx="12625">
                  <c:v>249.8</c:v>
                </c:pt>
                <c:pt idx="12626">
                  <c:v>246.38</c:v>
                </c:pt>
                <c:pt idx="12627">
                  <c:v>246.38</c:v>
                </c:pt>
                <c:pt idx="12628">
                  <c:v>246.38</c:v>
                </c:pt>
                <c:pt idx="12629">
                  <c:v>249.8</c:v>
                </c:pt>
                <c:pt idx="12630">
                  <c:v>246.38</c:v>
                </c:pt>
                <c:pt idx="12631">
                  <c:v>246.38</c:v>
                </c:pt>
                <c:pt idx="12632">
                  <c:v>246.38</c:v>
                </c:pt>
                <c:pt idx="12633">
                  <c:v>243.05</c:v>
                </c:pt>
                <c:pt idx="12634">
                  <c:v>246.38</c:v>
                </c:pt>
                <c:pt idx="12635">
                  <c:v>246.38</c:v>
                </c:pt>
                <c:pt idx="12636">
                  <c:v>239.81</c:v>
                </c:pt>
                <c:pt idx="12637">
                  <c:v>243.05</c:v>
                </c:pt>
                <c:pt idx="12638">
                  <c:v>243.05</c:v>
                </c:pt>
                <c:pt idx="12639">
                  <c:v>243.05</c:v>
                </c:pt>
                <c:pt idx="12640">
                  <c:v>239.81</c:v>
                </c:pt>
                <c:pt idx="12641">
                  <c:v>243.05</c:v>
                </c:pt>
                <c:pt idx="12642">
                  <c:v>243.05</c:v>
                </c:pt>
                <c:pt idx="12643">
                  <c:v>239.81</c:v>
                </c:pt>
                <c:pt idx="12644">
                  <c:v>239.81</c:v>
                </c:pt>
                <c:pt idx="12645">
                  <c:v>239.81</c:v>
                </c:pt>
                <c:pt idx="12646">
                  <c:v>239.81</c:v>
                </c:pt>
                <c:pt idx="12647">
                  <c:v>239.81</c:v>
                </c:pt>
                <c:pt idx="12648">
                  <c:v>239.81</c:v>
                </c:pt>
                <c:pt idx="12649">
                  <c:v>243.05</c:v>
                </c:pt>
                <c:pt idx="12650">
                  <c:v>243.05</c:v>
                </c:pt>
                <c:pt idx="12651">
                  <c:v>239.81</c:v>
                </c:pt>
                <c:pt idx="12652">
                  <c:v>239.81</c:v>
                </c:pt>
                <c:pt idx="12653">
                  <c:v>239.81</c:v>
                </c:pt>
                <c:pt idx="12654">
                  <c:v>239.81</c:v>
                </c:pt>
                <c:pt idx="12655">
                  <c:v>239.81</c:v>
                </c:pt>
                <c:pt idx="12656">
                  <c:v>239.81</c:v>
                </c:pt>
                <c:pt idx="12657">
                  <c:v>239.81</c:v>
                </c:pt>
                <c:pt idx="12658">
                  <c:v>239.81</c:v>
                </c:pt>
                <c:pt idx="12659">
                  <c:v>239.81</c:v>
                </c:pt>
                <c:pt idx="12660">
                  <c:v>239.81</c:v>
                </c:pt>
                <c:pt idx="12661">
                  <c:v>239.81</c:v>
                </c:pt>
                <c:pt idx="12662">
                  <c:v>239.81</c:v>
                </c:pt>
                <c:pt idx="12663">
                  <c:v>243.05</c:v>
                </c:pt>
                <c:pt idx="12664">
                  <c:v>236.65</c:v>
                </c:pt>
                <c:pt idx="12665">
                  <c:v>230.58</c:v>
                </c:pt>
                <c:pt idx="12666">
                  <c:v>243.05</c:v>
                </c:pt>
                <c:pt idx="12667">
                  <c:v>236.65</c:v>
                </c:pt>
                <c:pt idx="12668">
                  <c:v>243.05</c:v>
                </c:pt>
                <c:pt idx="12669">
                  <c:v>236.65</c:v>
                </c:pt>
                <c:pt idx="12670">
                  <c:v>239.81</c:v>
                </c:pt>
                <c:pt idx="12671">
                  <c:v>236.65</c:v>
                </c:pt>
                <c:pt idx="12672">
                  <c:v>239.81</c:v>
                </c:pt>
                <c:pt idx="12673">
                  <c:v>236.65</c:v>
                </c:pt>
                <c:pt idx="12674">
                  <c:v>236.65</c:v>
                </c:pt>
                <c:pt idx="12675">
                  <c:v>236.65</c:v>
                </c:pt>
                <c:pt idx="12676">
                  <c:v>236.65</c:v>
                </c:pt>
                <c:pt idx="12677">
                  <c:v>236.65</c:v>
                </c:pt>
                <c:pt idx="12678">
                  <c:v>236.65</c:v>
                </c:pt>
                <c:pt idx="12679">
                  <c:v>239.81</c:v>
                </c:pt>
                <c:pt idx="12680">
                  <c:v>236.65</c:v>
                </c:pt>
                <c:pt idx="12681">
                  <c:v>236.65</c:v>
                </c:pt>
                <c:pt idx="12682">
                  <c:v>233.58</c:v>
                </c:pt>
                <c:pt idx="12683">
                  <c:v>236.65</c:v>
                </c:pt>
                <c:pt idx="12684">
                  <c:v>236.65</c:v>
                </c:pt>
                <c:pt idx="12685">
                  <c:v>233.58</c:v>
                </c:pt>
                <c:pt idx="12686">
                  <c:v>233.58</c:v>
                </c:pt>
                <c:pt idx="12687">
                  <c:v>236.65</c:v>
                </c:pt>
                <c:pt idx="12688">
                  <c:v>233.58</c:v>
                </c:pt>
                <c:pt idx="12689">
                  <c:v>236.65</c:v>
                </c:pt>
                <c:pt idx="12690">
                  <c:v>233.58</c:v>
                </c:pt>
                <c:pt idx="12691">
                  <c:v>233.58</c:v>
                </c:pt>
                <c:pt idx="12692">
                  <c:v>236.65</c:v>
                </c:pt>
                <c:pt idx="12693">
                  <c:v>233.58</c:v>
                </c:pt>
                <c:pt idx="12694">
                  <c:v>233.58</c:v>
                </c:pt>
                <c:pt idx="12695">
                  <c:v>236.65</c:v>
                </c:pt>
                <c:pt idx="12696">
                  <c:v>233.58</c:v>
                </c:pt>
                <c:pt idx="12697">
                  <c:v>236.65</c:v>
                </c:pt>
                <c:pt idx="12698">
                  <c:v>233.58</c:v>
                </c:pt>
                <c:pt idx="12699">
                  <c:v>230.58</c:v>
                </c:pt>
                <c:pt idx="12700">
                  <c:v>233.58</c:v>
                </c:pt>
                <c:pt idx="12701">
                  <c:v>233.58</c:v>
                </c:pt>
                <c:pt idx="12702">
                  <c:v>233.58</c:v>
                </c:pt>
                <c:pt idx="12703">
                  <c:v>233.58</c:v>
                </c:pt>
                <c:pt idx="12704">
                  <c:v>233.58</c:v>
                </c:pt>
                <c:pt idx="12705">
                  <c:v>230.58</c:v>
                </c:pt>
                <c:pt idx="12706">
                  <c:v>230.58</c:v>
                </c:pt>
                <c:pt idx="12707">
                  <c:v>233.58</c:v>
                </c:pt>
                <c:pt idx="12708">
                  <c:v>233.58</c:v>
                </c:pt>
                <c:pt idx="12709">
                  <c:v>230.58</c:v>
                </c:pt>
                <c:pt idx="12710">
                  <c:v>230.58</c:v>
                </c:pt>
                <c:pt idx="12711">
                  <c:v>233.58</c:v>
                </c:pt>
                <c:pt idx="12712">
                  <c:v>230.58</c:v>
                </c:pt>
                <c:pt idx="12713">
                  <c:v>230.58</c:v>
                </c:pt>
                <c:pt idx="12714">
                  <c:v>230.58</c:v>
                </c:pt>
                <c:pt idx="12715">
                  <c:v>233.58</c:v>
                </c:pt>
                <c:pt idx="12716">
                  <c:v>230.58</c:v>
                </c:pt>
                <c:pt idx="12717">
                  <c:v>230.58</c:v>
                </c:pt>
                <c:pt idx="12718">
                  <c:v>230.58</c:v>
                </c:pt>
                <c:pt idx="12719">
                  <c:v>230.58</c:v>
                </c:pt>
                <c:pt idx="12720">
                  <c:v>230.58</c:v>
                </c:pt>
                <c:pt idx="12721">
                  <c:v>227.67</c:v>
                </c:pt>
                <c:pt idx="12722">
                  <c:v>230.58</c:v>
                </c:pt>
                <c:pt idx="12723">
                  <c:v>227.67</c:v>
                </c:pt>
                <c:pt idx="12724">
                  <c:v>230.58</c:v>
                </c:pt>
                <c:pt idx="12725">
                  <c:v>227.67</c:v>
                </c:pt>
                <c:pt idx="12726">
                  <c:v>230.58</c:v>
                </c:pt>
                <c:pt idx="12727">
                  <c:v>227.67</c:v>
                </c:pt>
                <c:pt idx="12728">
                  <c:v>224.82</c:v>
                </c:pt>
                <c:pt idx="12729">
                  <c:v>227.67</c:v>
                </c:pt>
                <c:pt idx="12730">
                  <c:v>227.67</c:v>
                </c:pt>
                <c:pt idx="12731">
                  <c:v>227.67</c:v>
                </c:pt>
                <c:pt idx="12732">
                  <c:v>227.67</c:v>
                </c:pt>
                <c:pt idx="12733">
                  <c:v>224.82</c:v>
                </c:pt>
                <c:pt idx="12734">
                  <c:v>219.34</c:v>
                </c:pt>
                <c:pt idx="12735">
                  <c:v>224.82</c:v>
                </c:pt>
                <c:pt idx="12736">
                  <c:v>224.82</c:v>
                </c:pt>
                <c:pt idx="12737">
                  <c:v>227.67</c:v>
                </c:pt>
                <c:pt idx="12738">
                  <c:v>224.82</c:v>
                </c:pt>
                <c:pt idx="12739">
                  <c:v>224.82</c:v>
                </c:pt>
                <c:pt idx="12740">
                  <c:v>224.82</c:v>
                </c:pt>
                <c:pt idx="12741">
                  <c:v>222.04</c:v>
                </c:pt>
                <c:pt idx="12742">
                  <c:v>224.82</c:v>
                </c:pt>
                <c:pt idx="12743">
                  <c:v>224.82</c:v>
                </c:pt>
                <c:pt idx="12744">
                  <c:v>224.82</c:v>
                </c:pt>
                <c:pt idx="12745">
                  <c:v>224.82</c:v>
                </c:pt>
                <c:pt idx="12746">
                  <c:v>224.82</c:v>
                </c:pt>
                <c:pt idx="12747">
                  <c:v>222.04</c:v>
                </c:pt>
                <c:pt idx="12748">
                  <c:v>5.6</c:v>
                </c:pt>
                <c:pt idx="12749">
                  <c:v>216.69</c:v>
                </c:pt>
                <c:pt idx="12750">
                  <c:v>219.34</c:v>
                </c:pt>
                <c:pt idx="12751">
                  <c:v>206.73</c:v>
                </c:pt>
                <c:pt idx="12752">
                  <c:v>206.73</c:v>
                </c:pt>
                <c:pt idx="12753">
                  <c:v>202.09</c:v>
                </c:pt>
                <c:pt idx="12754">
                  <c:v>202.09</c:v>
                </c:pt>
                <c:pt idx="12755">
                  <c:v>197.64</c:v>
                </c:pt>
                <c:pt idx="12756">
                  <c:v>195.5</c:v>
                </c:pt>
                <c:pt idx="12757">
                  <c:v>195.5</c:v>
                </c:pt>
                <c:pt idx="12758">
                  <c:v>191.34</c:v>
                </c:pt>
                <c:pt idx="12759">
                  <c:v>191.34</c:v>
                </c:pt>
                <c:pt idx="12760">
                  <c:v>183.53</c:v>
                </c:pt>
                <c:pt idx="12761">
                  <c:v>187.35</c:v>
                </c:pt>
                <c:pt idx="12762">
                  <c:v>185.42</c:v>
                </c:pt>
                <c:pt idx="12763">
                  <c:v>185.42</c:v>
                </c:pt>
                <c:pt idx="12764">
                  <c:v>185.42</c:v>
                </c:pt>
                <c:pt idx="12765">
                  <c:v>183.53</c:v>
                </c:pt>
                <c:pt idx="12766">
                  <c:v>181.67</c:v>
                </c:pt>
                <c:pt idx="12767">
                  <c:v>179.86</c:v>
                </c:pt>
                <c:pt idx="12768">
                  <c:v>179.86</c:v>
                </c:pt>
                <c:pt idx="12769">
                  <c:v>179.86</c:v>
                </c:pt>
                <c:pt idx="12770">
                  <c:v>179.86</c:v>
                </c:pt>
                <c:pt idx="12771">
                  <c:v>178.08</c:v>
                </c:pt>
                <c:pt idx="12772">
                  <c:v>176.33</c:v>
                </c:pt>
                <c:pt idx="12773">
                  <c:v>174.62</c:v>
                </c:pt>
                <c:pt idx="12774">
                  <c:v>176.33</c:v>
                </c:pt>
                <c:pt idx="12775">
                  <c:v>174.62</c:v>
                </c:pt>
                <c:pt idx="12776">
                  <c:v>174.62</c:v>
                </c:pt>
                <c:pt idx="12777">
                  <c:v>172.94</c:v>
                </c:pt>
                <c:pt idx="12778">
                  <c:v>172.94</c:v>
                </c:pt>
                <c:pt idx="12779">
                  <c:v>172.94</c:v>
                </c:pt>
                <c:pt idx="12780">
                  <c:v>168.09</c:v>
                </c:pt>
                <c:pt idx="12781">
                  <c:v>169.68</c:v>
                </c:pt>
                <c:pt idx="12782">
                  <c:v>169.68</c:v>
                </c:pt>
                <c:pt idx="12783">
                  <c:v>169.68</c:v>
                </c:pt>
                <c:pt idx="12784">
                  <c:v>169.68</c:v>
                </c:pt>
                <c:pt idx="12785">
                  <c:v>168.09</c:v>
                </c:pt>
                <c:pt idx="12786">
                  <c:v>168.09</c:v>
                </c:pt>
                <c:pt idx="12787">
                  <c:v>168.09</c:v>
                </c:pt>
                <c:pt idx="12788">
                  <c:v>166.53</c:v>
                </c:pt>
                <c:pt idx="12789">
                  <c:v>163.51</c:v>
                </c:pt>
                <c:pt idx="12790">
                  <c:v>168.09</c:v>
                </c:pt>
                <c:pt idx="12791">
                  <c:v>165.01</c:v>
                </c:pt>
                <c:pt idx="12792">
                  <c:v>1.88</c:v>
                </c:pt>
                <c:pt idx="12793">
                  <c:v>428.23</c:v>
                </c:pt>
                <c:pt idx="12794">
                  <c:v>562.04999999999995</c:v>
                </c:pt>
                <c:pt idx="12795">
                  <c:v>513.87</c:v>
                </c:pt>
                <c:pt idx="12796">
                  <c:v>528.99</c:v>
                </c:pt>
                <c:pt idx="12797">
                  <c:v>528.99</c:v>
                </c:pt>
                <c:pt idx="12798">
                  <c:v>513.87</c:v>
                </c:pt>
                <c:pt idx="12799">
                  <c:v>528.99</c:v>
                </c:pt>
                <c:pt idx="12800">
                  <c:v>528.99</c:v>
                </c:pt>
                <c:pt idx="12801">
                  <c:v>513.87</c:v>
                </c:pt>
                <c:pt idx="12802">
                  <c:v>528.99</c:v>
                </c:pt>
                <c:pt idx="12803">
                  <c:v>528.99</c:v>
                </c:pt>
                <c:pt idx="12804">
                  <c:v>528.99</c:v>
                </c:pt>
                <c:pt idx="12805">
                  <c:v>513.87</c:v>
                </c:pt>
                <c:pt idx="12806">
                  <c:v>528.99</c:v>
                </c:pt>
                <c:pt idx="12807">
                  <c:v>528.99</c:v>
                </c:pt>
                <c:pt idx="12808">
                  <c:v>528.99</c:v>
                </c:pt>
                <c:pt idx="12809">
                  <c:v>513.87</c:v>
                </c:pt>
                <c:pt idx="12810">
                  <c:v>528.99</c:v>
                </c:pt>
                <c:pt idx="12811">
                  <c:v>513.87</c:v>
                </c:pt>
                <c:pt idx="12812">
                  <c:v>321.17</c:v>
                </c:pt>
                <c:pt idx="12813">
                  <c:v>233.58</c:v>
                </c:pt>
                <c:pt idx="12814">
                  <c:v>243.05</c:v>
                </c:pt>
                <c:pt idx="12815">
                  <c:v>243.05</c:v>
                </c:pt>
                <c:pt idx="12816">
                  <c:v>243.05</c:v>
                </c:pt>
                <c:pt idx="12817">
                  <c:v>239.81</c:v>
                </c:pt>
                <c:pt idx="12818">
                  <c:v>239.81</c:v>
                </c:pt>
                <c:pt idx="12819">
                  <c:v>243.05</c:v>
                </c:pt>
                <c:pt idx="12820">
                  <c:v>239.81</c:v>
                </c:pt>
                <c:pt idx="12821">
                  <c:v>239.81</c:v>
                </c:pt>
                <c:pt idx="12822">
                  <c:v>239.81</c:v>
                </c:pt>
                <c:pt idx="12823">
                  <c:v>236.65</c:v>
                </c:pt>
                <c:pt idx="12824">
                  <c:v>239.81</c:v>
                </c:pt>
                <c:pt idx="12825">
                  <c:v>239.81</c:v>
                </c:pt>
                <c:pt idx="12826">
                  <c:v>236.65</c:v>
                </c:pt>
                <c:pt idx="12827">
                  <c:v>214.11</c:v>
                </c:pt>
                <c:pt idx="12828">
                  <c:v>0.74</c:v>
                </c:pt>
                <c:pt idx="12829">
                  <c:v>0.72</c:v>
                </c:pt>
                <c:pt idx="12830">
                  <c:v>0.73</c:v>
                </c:pt>
                <c:pt idx="12831">
                  <c:v>0.68</c:v>
                </c:pt>
                <c:pt idx="12832">
                  <c:v>0.45</c:v>
                </c:pt>
                <c:pt idx="12833">
                  <c:v>0.53</c:v>
                </c:pt>
                <c:pt idx="12834">
                  <c:v>0.44</c:v>
                </c:pt>
                <c:pt idx="12835">
                  <c:v>0.4</c:v>
                </c:pt>
                <c:pt idx="12836">
                  <c:v>0.28000000000000003</c:v>
                </c:pt>
                <c:pt idx="12837">
                  <c:v>0.5</c:v>
                </c:pt>
                <c:pt idx="12838">
                  <c:v>24.21</c:v>
                </c:pt>
                <c:pt idx="12839">
                  <c:v>256.94</c:v>
                </c:pt>
                <c:pt idx="12840">
                  <c:v>227.67</c:v>
                </c:pt>
                <c:pt idx="12841">
                  <c:v>236.65</c:v>
                </c:pt>
                <c:pt idx="12842">
                  <c:v>227.67</c:v>
                </c:pt>
                <c:pt idx="12843">
                  <c:v>230.58</c:v>
                </c:pt>
                <c:pt idx="12844">
                  <c:v>227.67</c:v>
                </c:pt>
                <c:pt idx="12845">
                  <c:v>230.58</c:v>
                </c:pt>
                <c:pt idx="12846">
                  <c:v>230.58</c:v>
                </c:pt>
                <c:pt idx="12847">
                  <c:v>236.65</c:v>
                </c:pt>
                <c:pt idx="12848">
                  <c:v>233.58</c:v>
                </c:pt>
                <c:pt idx="12849">
                  <c:v>230.58</c:v>
                </c:pt>
                <c:pt idx="12850">
                  <c:v>243.05</c:v>
                </c:pt>
                <c:pt idx="12851">
                  <c:v>230.58</c:v>
                </c:pt>
                <c:pt idx="12852">
                  <c:v>233.58</c:v>
                </c:pt>
                <c:pt idx="12853">
                  <c:v>230.58</c:v>
                </c:pt>
                <c:pt idx="12854">
                  <c:v>230.58</c:v>
                </c:pt>
                <c:pt idx="12855">
                  <c:v>224.82</c:v>
                </c:pt>
                <c:pt idx="12856">
                  <c:v>230.58</c:v>
                </c:pt>
                <c:pt idx="12857">
                  <c:v>4.6900000000000004</c:v>
                </c:pt>
                <c:pt idx="12858">
                  <c:v>2.37</c:v>
                </c:pt>
                <c:pt idx="12859">
                  <c:v>2.4300000000000002</c:v>
                </c:pt>
                <c:pt idx="12860">
                  <c:v>1.95</c:v>
                </c:pt>
                <c:pt idx="12861">
                  <c:v>1.91</c:v>
                </c:pt>
                <c:pt idx="12862">
                  <c:v>1.61</c:v>
                </c:pt>
                <c:pt idx="12863">
                  <c:v>1.67</c:v>
                </c:pt>
                <c:pt idx="12864">
                  <c:v>1.42</c:v>
                </c:pt>
                <c:pt idx="12865">
                  <c:v>1.65</c:v>
                </c:pt>
                <c:pt idx="12866">
                  <c:v>1.45</c:v>
                </c:pt>
                <c:pt idx="12867">
                  <c:v>1.42</c:v>
                </c:pt>
                <c:pt idx="12868">
                  <c:v>1.22</c:v>
                </c:pt>
                <c:pt idx="12869">
                  <c:v>1.06</c:v>
                </c:pt>
                <c:pt idx="12870">
                  <c:v>1.08</c:v>
                </c:pt>
                <c:pt idx="12871">
                  <c:v>0.95</c:v>
                </c:pt>
                <c:pt idx="12872">
                  <c:v>0.99</c:v>
                </c:pt>
                <c:pt idx="12873">
                  <c:v>0.92</c:v>
                </c:pt>
                <c:pt idx="12874">
                  <c:v>0.83</c:v>
                </c:pt>
                <c:pt idx="12875">
                  <c:v>3.11</c:v>
                </c:pt>
                <c:pt idx="12876">
                  <c:v>35.97</c:v>
                </c:pt>
                <c:pt idx="12877">
                  <c:v>44.19</c:v>
                </c:pt>
                <c:pt idx="12878">
                  <c:v>58.02</c:v>
                </c:pt>
                <c:pt idx="12879">
                  <c:v>71.09</c:v>
                </c:pt>
                <c:pt idx="12880">
                  <c:v>72.819999999999993</c:v>
                </c:pt>
                <c:pt idx="12881">
                  <c:v>74.319999999999993</c:v>
                </c:pt>
                <c:pt idx="12882">
                  <c:v>77.52</c:v>
                </c:pt>
                <c:pt idx="12883">
                  <c:v>74.010000000000005</c:v>
                </c:pt>
                <c:pt idx="12884">
                  <c:v>76.53</c:v>
                </c:pt>
                <c:pt idx="12885">
                  <c:v>78.540000000000006</c:v>
                </c:pt>
                <c:pt idx="12886">
                  <c:v>75.569999999999993</c:v>
                </c:pt>
                <c:pt idx="12887">
                  <c:v>75.89</c:v>
                </c:pt>
                <c:pt idx="12888">
                  <c:v>81.75</c:v>
                </c:pt>
                <c:pt idx="12889">
                  <c:v>77.52</c:v>
                </c:pt>
                <c:pt idx="12890">
                  <c:v>69.44</c:v>
                </c:pt>
                <c:pt idx="12891">
                  <c:v>70.53</c:v>
                </c:pt>
                <c:pt idx="12892">
                  <c:v>71.94</c:v>
                </c:pt>
                <c:pt idx="12893">
                  <c:v>66.86</c:v>
                </c:pt>
                <c:pt idx="12894">
                  <c:v>66.37</c:v>
                </c:pt>
                <c:pt idx="12895">
                  <c:v>65.400000000000006</c:v>
                </c:pt>
                <c:pt idx="12896">
                  <c:v>64.7</c:v>
                </c:pt>
                <c:pt idx="12897">
                  <c:v>62.67</c:v>
                </c:pt>
                <c:pt idx="12898">
                  <c:v>61.38</c:v>
                </c:pt>
                <c:pt idx="12899">
                  <c:v>59.75</c:v>
                </c:pt>
                <c:pt idx="12900">
                  <c:v>49.68</c:v>
                </c:pt>
                <c:pt idx="12901">
                  <c:v>51.68</c:v>
                </c:pt>
                <c:pt idx="12902">
                  <c:v>48.74</c:v>
                </c:pt>
                <c:pt idx="12903">
                  <c:v>47.46</c:v>
                </c:pt>
                <c:pt idx="12904">
                  <c:v>48.22</c:v>
                </c:pt>
                <c:pt idx="12905">
                  <c:v>47.96</c:v>
                </c:pt>
                <c:pt idx="12906">
                  <c:v>45.42</c:v>
                </c:pt>
                <c:pt idx="12907">
                  <c:v>45.42</c:v>
                </c:pt>
                <c:pt idx="12908">
                  <c:v>45.65</c:v>
                </c:pt>
                <c:pt idx="12909">
                  <c:v>43.13</c:v>
                </c:pt>
                <c:pt idx="12910">
                  <c:v>43.34</c:v>
                </c:pt>
                <c:pt idx="12911">
                  <c:v>42.52</c:v>
                </c:pt>
                <c:pt idx="12912">
                  <c:v>41.35</c:v>
                </c:pt>
                <c:pt idx="12913">
                  <c:v>44.19</c:v>
                </c:pt>
                <c:pt idx="12914">
                  <c:v>42.82</c:v>
                </c:pt>
                <c:pt idx="12915">
                  <c:v>40.97</c:v>
                </c:pt>
                <c:pt idx="12916">
                  <c:v>41.06</c:v>
                </c:pt>
                <c:pt idx="12917">
                  <c:v>42.62</c:v>
                </c:pt>
                <c:pt idx="12918">
                  <c:v>36.78</c:v>
                </c:pt>
                <c:pt idx="12919">
                  <c:v>36.630000000000003</c:v>
                </c:pt>
                <c:pt idx="12920">
                  <c:v>35.619999999999997</c:v>
                </c:pt>
                <c:pt idx="12921">
                  <c:v>36.19</c:v>
                </c:pt>
                <c:pt idx="12922">
                  <c:v>39.619999999999997</c:v>
                </c:pt>
                <c:pt idx="12923">
                  <c:v>36.04</c:v>
                </c:pt>
                <c:pt idx="12924">
                  <c:v>32.520000000000003</c:v>
                </c:pt>
                <c:pt idx="12925">
                  <c:v>30.48</c:v>
                </c:pt>
                <c:pt idx="12926">
                  <c:v>29.68</c:v>
                </c:pt>
                <c:pt idx="12927">
                  <c:v>32.409999999999997</c:v>
                </c:pt>
                <c:pt idx="12928">
                  <c:v>30.48</c:v>
                </c:pt>
                <c:pt idx="12929">
                  <c:v>32.29</c:v>
                </c:pt>
                <c:pt idx="12930">
                  <c:v>30.9</c:v>
                </c:pt>
                <c:pt idx="12931">
                  <c:v>31.66</c:v>
                </c:pt>
                <c:pt idx="12932">
                  <c:v>31.78</c:v>
                </c:pt>
                <c:pt idx="12933">
                  <c:v>30.69</c:v>
                </c:pt>
                <c:pt idx="12934">
                  <c:v>30.96</c:v>
                </c:pt>
                <c:pt idx="12935">
                  <c:v>29.98</c:v>
                </c:pt>
                <c:pt idx="12936">
                  <c:v>28.92</c:v>
                </c:pt>
                <c:pt idx="12937">
                  <c:v>31.44</c:v>
                </c:pt>
                <c:pt idx="12938">
                  <c:v>28.28</c:v>
                </c:pt>
                <c:pt idx="12939">
                  <c:v>28.78</c:v>
                </c:pt>
                <c:pt idx="12940">
                  <c:v>28.37</c:v>
                </c:pt>
                <c:pt idx="12941">
                  <c:v>25.33</c:v>
                </c:pt>
                <c:pt idx="12942">
                  <c:v>25.4</c:v>
                </c:pt>
                <c:pt idx="12943">
                  <c:v>23.21</c:v>
                </c:pt>
                <c:pt idx="12944">
                  <c:v>24.95</c:v>
                </c:pt>
                <c:pt idx="12945">
                  <c:v>25.95</c:v>
                </c:pt>
                <c:pt idx="12946">
                  <c:v>24.34</c:v>
                </c:pt>
                <c:pt idx="12947">
                  <c:v>24.47</c:v>
                </c:pt>
                <c:pt idx="12948">
                  <c:v>23.12</c:v>
                </c:pt>
                <c:pt idx="12949">
                  <c:v>22.26</c:v>
                </c:pt>
                <c:pt idx="12950">
                  <c:v>22.1</c:v>
                </c:pt>
                <c:pt idx="12951">
                  <c:v>20.89</c:v>
                </c:pt>
                <c:pt idx="12952">
                  <c:v>19.38</c:v>
                </c:pt>
                <c:pt idx="12953">
                  <c:v>19.170000000000002</c:v>
                </c:pt>
                <c:pt idx="12954">
                  <c:v>19.420000000000002</c:v>
                </c:pt>
                <c:pt idx="12955">
                  <c:v>18.62</c:v>
                </c:pt>
                <c:pt idx="12956">
                  <c:v>17.88</c:v>
                </c:pt>
                <c:pt idx="12957">
                  <c:v>18.079999999999998</c:v>
                </c:pt>
                <c:pt idx="12958">
                  <c:v>16.350000000000001</c:v>
                </c:pt>
                <c:pt idx="12959">
                  <c:v>15.83</c:v>
                </c:pt>
                <c:pt idx="12960">
                  <c:v>14.75</c:v>
                </c:pt>
                <c:pt idx="12961">
                  <c:v>14.1</c:v>
                </c:pt>
                <c:pt idx="12962">
                  <c:v>13.34</c:v>
                </c:pt>
                <c:pt idx="12963">
                  <c:v>12.97</c:v>
                </c:pt>
                <c:pt idx="12964">
                  <c:v>11.06</c:v>
                </c:pt>
                <c:pt idx="12965">
                  <c:v>10.82</c:v>
                </c:pt>
                <c:pt idx="12966">
                  <c:v>10.7</c:v>
                </c:pt>
                <c:pt idx="12967">
                  <c:v>10.31</c:v>
                </c:pt>
                <c:pt idx="12968">
                  <c:v>9.74</c:v>
                </c:pt>
                <c:pt idx="12969">
                  <c:v>9.8000000000000007</c:v>
                </c:pt>
                <c:pt idx="12970">
                  <c:v>9.8800000000000008</c:v>
                </c:pt>
                <c:pt idx="12971">
                  <c:v>8.68</c:v>
                </c:pt>
                <c:pt idx="12972">
                  <c:v>9.4</c:v>
                </c:pt>
                <c:pt idx="12973">
                  <c:v>9.49</c:v>
                </c:pt>
                <c:pt idx="12974">
                  <c:v>8.67</c:v>
                </c:pt>
                <c:pt idx="12975">
                  <c:v>9.7100000000000009</c:v>
                </c:pt>
                <c:pt idx="12976">
                  <c:v>9.5399999999999991</c:v>
                </c:pt>
                <c:pt idx="12977">
                  <c:v>9.1300000000000008</c:v>
                </c:pt>
                <c:pt idx="12978">
                  <c:v>8.69</c:v>
                </c:pt>
                <c:pt idx="12979">
                  <c:v>9.17</c:v>
                </c:pt>
                <c:pt idx="12980">
                  <c:v>8.77</c:v>
                </c:pt>
                <c:pt idx="12981">
                  <c:v>8.7799999999999994</c:v>
                </c:pt>
                <c:pt idx="12982">
                  <c:v>8.66</c:v>
                </c:pt>
                <c:pt idx="12983">
                  <c:v>8.09</c:v>
                </c:pt>
                <c:pt idx="12984">
                  <c:v>9.42</c:v>
                </c:pt>
                <c:pt idx="12985">
                  <c:v>8.02</c:v>
                </c:pt>
                <c:pt idx="12986">
                  <c:v>8.08</c:v>
                </c:pt>
                <c:pt idx="12987">
                  <c:v>7.92</c:v>
                </c:pt>
                <c:pt idx="12988">
                  <c:v>8.68</c:v>
                </c:pt>
                <c:pt idx="12989">
                  <c:v>8.08</c:v>
                </c:pt>
                <c:pt idx="12990">
                  <c:v>7.65</c:v>
                </c:pt>
                <c:pt idx="12991">
                  <c:v>7.55</c:v>
                </c:pt>
                <c:pt idx="12992">
                  <c:v>8.07</c:v>
                </c:pt>
                <c:pt idx="12993">
                  <c:v>8.7200000000000006</c:v>
                </c:pt>
                <c:pt idx="12994">
                  <c:v>94.66</c:v>
                </c:pt>
                <c:pt idx="12995">
                  <c:v>89.04</c:v>
                </c:pt>
                <c:pt idx="12996">
                  <c:v>12.01</c:v>
                </c:pt>
                <c:pt idx="12997">
                  <c:v>9.5299999999999994</c:v>
                </c:pt>
                <c:pt idx="12998">
                  <c:v>94.17</c:v>
                </c:pt>
                <c:pt idx="12999">
                  <c:v>92.71</c:v>
                </c:pt>
                <c:pt idx="13000">
                  <c:v>92.23</c:v>
                </c:pt>
                <c:pt idx="13001">
                  <c:v>89.48</c:v>
                </c:pt>
                <c:pt idx="13002">
                  <c:v>92.71</c:v>
                </c:pt>
                <c:pt idx="13003">
                  <c:v>91.76</c:v>
                </c:pt>
                <c:pt idx="13004">
                  <c:v>92.23</c:v>
                </c:pt>
                <c:pt idx="13005">
                  <c:v>102.77</c:v>
                </c:pt>
                <c:pt idx="13006">
                  <c:v>105.18</c:v>
                </c:pt>
                <c:pt idx="13007">
                  <c:v>103.96</c:v>
                </c:pt>
                <c:pt idx="13008">
                  <c:v>103.37</c:v>
                </c:pt>
                <c:pt idx="13009">
                  <c:v>107.7</c:v>
                </c:pt>
                <c:pt idx="13010">
                  <c:v>105.18</c:v>
                </c:pt>
                <c:pt idx="13011">
                  <c:v>103.37</c:v>
                </c:pt>
                <c:pt idx="13012">
                  <c:v>103.37</c:v>
                </c:pt>
                <c:pt idx="13013">
                  <c:v>102.19</c:v>
                </c:pt>
                <c:pt idx="13014">
                  <c:v>102.19</c:v>
                </c:pt>
                <c:pt idx="13015">
                  <c:v>100.48</c:v>
                </c:pt>
                <c:pt idx="13016">
                  <c:v>102.19</c:v>
                </c:pt>
                <c:pt idx="13017">
                  <c:v>14.99</c:v>
                </c:pt>
                <c:pt idx="13018">
                  <c:v>6.77</c:v>
                </c:pt>
                <c:pt idx="13019">
                  <c:v>6.56</c:v>
                </c:pt>
                <c:pt idx="13020">
                  <c:v>6.78</c:v>
                </c:pt>
                <c:pt idx="13021">
                  <c:v>6.87</c:v>
                </c:pt>
                <c:pt idx="13022">
                  <c:v>6.41</c:v>
                </c:pt>
                <c:pt idx="13023">
                  <c:v>6.23</c:v>
                </c:pt>
                <c:pt idx="13024">
                  <c:v>6.61</c:v>
                </c:pt>
                <c:pt idx="13025">
                  <c:v>6.84</c:v>
                </c:pt>
                <c:pt idx="13026">
                  <c:v>7.72</c:v>
                </c:pt>
                <c:pt idx="13027">
                  <c:v>7.65</c:v>
                </c:pt>
                <c:pt idx="13028">
                  <c:v>7.9</c:v>
                </c:pt>
                <c:pt idx="13029">
                  <c:v>7.48</c:v>
                </c:pt>
                <c:pt idx="13030">
                  <c:v>7.54</c:v>
                </c:pt>
                <c:pt idx="13031">
                  <c:v>7.1</c:v>
                </c:pt>
                <c:pt idx="13032">
                  <c:v>5.81</c:v>
                </c:pt>
                <c:pt idx="13033">
                  <c:v>7.25</c:v>
                </c:pt>
                <c:pt idx="13034">
                  <c:v>6.36</c:v>
                </c:pt>
                <c:pt idx="13035">
                  <c:v>6.24</c:v>
                </c:pt>
                <c:pt idx="13036">
                  <c:v>6.47</c:v>
                </c:pt>
                <c:pt idx="13037">
                  <c:v>6.3</c:v>
                </c:pt>
                <c:pt idx="13038">
                  <c:v>6.36</c:v>
                </c:pt>
                <c:pt idx="13039">
                  <c:v>6.86</c:v>
                </c:pt>
                <c:pt idx="13040">
                  <c:v>6.39</c:v>
                </c:pt>
                <c:pt idx="13041">
                  <c:v>6.13</c:v>
                </c:pt>
                <c:pt idx="13042">
                  <c:v>6.7</c:v>
                </c:pt>
                <c:pt idx="13043">
                  <c:v>6.24</c:v>
                </c:pt>
                <c:pt idx="13044">
                  <c:v>6.17</c:v>
                </c:pt>
                <c:pt idx="13045">
                  <c:v>5.81</c:v>
                </c:pt>
                <c:pt idx="13046">
                  <c:v>5.92</c:v>
                </c:pt>
                <c:pt idx="13047">
                  <c:v>5.53</c:v>
                </c:pt>
                <c:pt idx="13048">
                  <c:v>4.49</c:v>
                </c:pt>
                <c:pt idx="13049">
                  <c:v>3.91</c:v>
                </c:pt>
                <c:pt idx="13050">
                  <c:v>3.37</c:v>
                </c:pt>
                <c:pt idx="13051">
                  <c:v>90.38</c:v>
                </c:pt>
                <c:pt idx="13052">
                  <c:v>272.51</c:v>
                </c:pt>
                <c:pt idx="13053">
                  <c:v>339.35</c:v>
                </c:pt>
                <c:pt idx="13054">
                  <c:v>399.68</c:v>
                </c:pt>
                <c:pt idx="13055">
                  <c:v>486.1</c:v>
                </c:pt>
                <c:pt idx="13056">
                  <c:v>562.04999999999995</c:v>
                </c:pt>
                <c:pt idx="13057">
                  <c:v>599.52</c:v>
                </c:pt>
                <c:pt idx="13058">
                  <c:v>620.19000000000005</c:v>
                </c:pt>
                <c:pt idx="13059">
                  <c:v>642.34</c:v>
                </c:pt>
                <c:pt idx="13060">
                  <c:v>666.13</c:v>
                </c:pt>
                <c:pt idx="13061">
                  <c:v>691.75</c:v>
                </c:pt>
                <c:pt idx="13062">
                  <c:v>666.13</c:v>
                </c:pt>
                <c:pt idx="13063">
                  <c:v>691.75</c:v>
                </c:pt>
                <c:pt idx="13064">
                  <c:v>666.13</c:v>
                </c:pt>
                <c:pt idx="13065">
                  <c:v>666.13</c:v>
                </c:pt>
                <c:pt idx="13066">
                  <c:v>666.13</c:v>
                </c:pt>
                <c:pt idx="13067">
                  <c:v>642.34</c:v>
                </c:pt>
                <c:pt idx="13068">
                  <c:v>666.13</c:v>
                </c:pt>
                <c:pt idx="13069">
                  <c:v>620.19000000000005</c:v>
                </c:pt>
                <c:pt idx="13070">
                  <c:v>642.34</c:v>
                </c:pt>
                <c:pt idx="13071">
                  <c:v>599.52</c:v>
                </c:pt>
                <c:pt idx="13072">
                  <c:v>642.34</c:v>
                </c:pt>
                <c:pt idx="13073">
                  <c:v>599.52</c:v>
                </c:pt>
                <c:pt idx="13074">
                  <c:v>599.52</c:v>
                </c:pt>
                <c:pt idx="13075">
                  <c:v>580.17999999999995</c:v>
                </c:pt>
                <c:pt idx="13076">
                  <c:v>562.04999999999995</c:v>
                </c:pt>
                <c:pt idx="13077">
                  <c:v>562.04999999999995</c:v>
                </c:pt>
                <c:pt idx="13078">
                  <c:v>545.02</c:v>
                </c:pt>
                <c:pt idx="13079">
                  <c:v>545.02</c:v>
                </c:pt>
                <c:pt idx="13080">
                  <c:v>513.87</c:v>
                </c:pt>
                <c:pt idx="13081">
                  <c:v>499.6</c:v>
                </c:pt>
                <c:pt idx="13082">
                  <c:v>486.1</c:v>
                </c:pt>
                <c:pt idx="13083">
                  <c:v>461.17</c:v>
                </c:pt>
                <c:pt idx="13084">
                  <c:v>449.64</c:v>
                </c:pt>
                <c:pt idx="13085">
                  <c:v>438.67</c:v>
                </c:pt>
                <c:pt idx="13086">
                  <c:v>428.23</c:v>
                </c:pt>
                <c:pt idx="13087">
                  <c:v>408.76</c:v>
                </c:pt>
                <c:pt idx="13088">
                  <c:v>408.76</c:v>
                </c:pt>
                <c:pt idx="13089">
                  <c:v>449.64</c:v>
                </c:pt>
                <c:pt idx="13090">
                  <c:v>513.87</c:v>
                </c:pt>
                <c:pt idx="13091">
                  <c:v>513.87</c:v>
                </c:pt>
                <c:pt idx="13092">
                  <c:v>513.87</c:v>
                </c:pt>
                <c:pt idx="13093">
                  <c:v>513.87</c:v>
                </c:pt>
                <c:pt idx="13094">
                  <c:v>499.6</c:v>
                </c:pt>
                <c:pt idx="13095">
                  <c:v>499.6</c:v>
                </c:pt>
                <c:pt idx="13096">
                  <c:v>499.6</c:v>
                </c:pt>
                <c:pt idx="13097">
                  <c:v>486.1</c:v>
                </c:pt>
                <c:pt idx="13098">
                  <c:v>486.1</c:v>
                </c:pt>
                <c:pt idx="13099">
                  <c:v>473.31</c:v>
                </c:pt>
                <c:pt idx="13100">
                  <c:v>473.31</c:v>
                </c:pt>
                <c:pt idx="13101">
                  <c:v>461.17</c:v>
                </c:pt>
                <c:pt idx="13102">
                  <c:v>473.31</c:v>
                </c:pt>
                <c:pt idx="13103">
                  <c:v>461.17</c:v>
                </c:pt>
                <c:pt idx="13104">
                  <c:v>461.17</c:v>
                </c:pt>
                <c:pt idx="13105">
                  <c:v>473.31</c:v>
                </c:pt>
                <c:pt idx="13106">
                  <c:v>449.64</c:v>
                </c:pt>
                <c:pt idx="13107">
                  <c:v>461.17</c:v>
                </c:pt>
                <c:pt idx="13108">
                  <c:v>449.64</c:v>
                </c:pt>
                <c:pt idx="13109">
                  <c:v>449.64</c:v>
                </c:pt>
                <c:pt idx="13110">
                  <c:v>438.67</c:v>
                </c:pt>
                <c:pt idx="13111">
                  <c:v>438.67</c:v>
                </c:pt>
                <c:pt idx="13112">
                  <c:v>438.67</c:v>
                </c:pt>
                <c:pt idx="13113">
                  <c:v>438.67</c:v>
                </c:pt>
                <c:pt idx="13114">
                  <c:v>428.23</c:v>
                </c:pt>
                <c:pt idx="13115">
                  <c:v>438.67</c:v>
                </c:pt>
                <c:pt idx="13116">
                  <c:v>428.23</c:v>
                </c:pt>
                <c:pt idx="13117">
                  <c:v>418.27</c:v>
                </c:pt>
                <c:pt idx="13118">
                  <c:v>428.23</c:v>
                </c:pt>
                <c:pt idx="13119">
                  <c:v>418.27</c:v>
                </c:pt>
                <c:pt idx="13120">
                  <c:v>418.27</c:v>
                </c:pt>
                <c:pt idx="13121">
                  <c:v>418.27</c:v>
                </c:pt>
                <c:pt idx="13122">
                  <c:v>418.27</c:v>
                </c:pt>
                <c:pt idx="13123">
                  <c:v>408.76</c:v>
                </c:pt>
                <c:pt idx="13124">
                  <c:v>408.76</c:v>
                </c:pt>
                <c:pt idx="13125">
                  <c:v>408.76</c:v>
                </c:pt>
                <c:pt idx="13126">
                  <c:v>408.76</c:v>
                </c:pt>
                <c:pt idx="13127">
                  <c:v>399.68</c:v>
                </c:pt>
                <c:pt idx="13128">
                  <c:v>408.76</c:v>
                </c:pt>
                <c:pt idx="13129">
                  <c:v>399.68</c:v>
                </c:pt>
                <c:pt idx="13130">
                  <c:v>390.99</c:v>
                </c:pt>
                <c:pt idx="13131">
                  <c:v>399.68</c:v>
                </c:pt>
                <c:pt idx="13132">
                  <c:v>390.99</c:v>
                </c:pt>
                <c:pt idx="13133">
                  <c:v>390.99</c:v>
                </c:pt>
                <c:pt idx="13134">
                  <c:v>382.67</c:v>
                </c:pt>
                <c:pt idx="13135">
                  <c:v>382.67</c:v>
                </c:pt>
                <c:pt idx="13136">
                  <c:v>390.99</c:v>
                </c:pt>
                <c:pt idx="13137">
                  <c:v>382.67</c:v>
                </c:pt>
                <c:pt idx="13138">
                  <c:v>382.67</c:v>
                </c:pt>
                <c:pt idx="13139">
                  <c:v>374.7</c:v>
                </c:pt>
                <c:pt idx="13140">
                  <c:v>382.67</c:v>
                </c:pt>
                <c:pt idx="13141">
                  <c:v>367.05</c:v>
                </c:pt>
                <c:pt idx="13142">
                  <c:v>367.05</c:v>
                </c:pt>
                <c:pt idx="13143">
                  <c:v>367.05</c:v>
                </c:pt>
                <c:pt idx="13144">
                  <c:v>367.05</c:v>
                </c:pt>
                <c:pt idx="13145">
                  <c:v>359.71</c:v>
                </c:pt>
                <c:pt idx="13146">
                  <c:v>359.71</c:v>
                </c:pt>
                <c:pt idx="13147">
                  <c:v>359.71</c:v>
                </c:pt>
                <c:pt idx="13148">
                  <c:v>367.05</c:v>
                </c:pt>
                <c:pt idx="13149">
                  <c:v>359.71</c:v>
                </c:pt>
                <c:pt idx="13150">
                  <c:v>374.7</c:v>
                </c:pt>
                <c:pt idx="13151">
                  <c:v>367.05</c:v>
                </c:pt>
                <c:pt idx="13152">
                  <c:v>374.7</c:v>
                </c:pt>
                <c:pt idx="13153">
                  <c:v>359.71</c:v>
                </c:pt>
                <c:pt idx="13154">
                  <c:v>374.7</c:v>
                </c:pt>
                <c:pt idx="13155">
                  <c:v>359.71</c:v>
                </c:pt>
                <c:pt idx="13156">
                  <c:v>374.7</c:v>
                </c:pt>
                <c:pt idx="13157">
                  <c:v>359.71</c:v>
                </c:pt>
                <c:pt idx="13158">
                  <c:v>367.05</c:v>
                </c:pt>
                <c:pt idx="13159">
                  <c:v>367.05</c:v>
                </c:pt>
                <c:pt idx="13160">
                  <c:v>367.05</c:v>
                </c:pt>
                <c:pt idx="13161">
                  <c:v>359.71</c:v>
                </c:pt>
                <c:pt idx="13162">
                  <c:v>359.71</c:v>
                </c:pt>
                <c:pt idx="13163">
                  <c:v>359.71</c:v>
                </c:pt>
                <c:pt idx="13164">
                  <c:v>359.71</c:v>
                </c:pt>
                <c:pt idx="13165">
                  <c:v>359.71</c:v>
                </c:pt>
                <c:pt idx="13166">
                  <c:v>367.05</c:v>
                </c:pt>
                <c:pt idx="13167">
                  <c:v>367.05</c:v>
                </c:pt>
                <c:pt idx="13168">
                  <c:v>367.05</c:v>
                </c:pt>
                <c:pt idx="13169">
                  <c:v>367.05</c:v>
                </c:pt>
                <c:pt idx="13170">
                  <c:v>367.05</c:v>
                </c:pt>
                <c:pt idx="13171">
                  <c:v>367.05</c:v>
                </c:pt>
                <c:pt idx="13172">
                  <c:v>367.05</c:v>
                </c:pt>
                <c:pt idx="13173">
                  <c:v>367.05</c:v>
                </c:pt>
                <c:pt idx="13174">
                  <c:v>359.71</c:v>
                </c:pt>
                <c:pt idx="13175">
                  <c:v>374.7</c:v>
                </c:pt>
                <c:pt idx="13176">
                  <c:v>367.05</c:v>
                </c:pt>
                <c:pt idx="13177">
                  <c:v>359.71</c:v>
                </c:pt>
                <c:pt idx="13178">
                  <c:v>367.05</c:v>
                </c:pt>
                <c:pt idx="13179">
                  <c:v>359.71</c:v>
                </c:pt>
                <c:pt idx="13180">
                  <c:v>374.7</c:v>
                </c:pt>
                <c:pt idx="13181">
                  <c:v>359.71</c:v>
                </c:pt>
                <c:pt idx="13182">
                  <c:v>359.71</c:v>
                </c:pt>
                <c:pt idx="13183">
                  <c:v>191.34</c:v>
                </c:pt>
                <c:pt idx="13184">
                  <c:v>281.02999999999997</c:v>
                </c:pt>
                <c:pt idx="13185">
                  <c:v>333.07</c:v>
                </c:pt>
                <c:pt idx="13186">
                  <c:v>299.76</c:v>
                </c:pt>
                <c:pt idx="13187">
                  <c:v>315.54000000000002</c:v>
                </c:pt>
                <c:pt idx="13188">
                  <c:v>310.10000000000002</c:v>
                </c:pt>
                <c:pt idx="13189">
                  <c:v>310.10000000000002</c:v>
                </c:pt>
                <c:pt idx="13190">
                  <c:v>310.10000000000002</c:v>
                </c:pt>
                <c:pt idx="13191">
                  <c:v>310.10000000000002</c:v>
                </c:pt>
                <c:pt idx="13192">
                  <c:v>310.10000000000002</c:v>
                </c:pt>
                <c:pt idx="13193">
                  <c:v>310.10000000000002</c:v>
                </c:pt>
                <c:pt idx="13194">
                  <c:v>304.83999999999997</c:v>
                </c:pt>
                <c:pt idx="13195">
                  <c:v>310.10000000000002</c:v>
                </c:pt>
                <c:pt idx="13196">
                  <c:v>310.10000000000002</c:v>
                </c:pt>
                <c:pt idx="13197">
                  <c:v>304.83999999999997</c:v>
                </c:pt>
                <c:pt idx="13198">
                  <c:v>310.10000000000002</c:v>
                </c:pt>
                <c:pt idx="13199">
                  <c:v>310.10000000000002</c:v>
                </c:pt>
                <c:pt idx="13200">
                  <c:v>304.83999999999997</c:v>
                </c:pt>
                <c:pt idx="13201">
                  <c:v>310.10000000000002</c:v>
                </c:pt>
                <c:pt idx="13202">
                  <c:v>304.83999999999997</c:v>
                </c:pt>
                <c:pt idx="13203">
                  <c:v>310.10000000000002</c:v>
                </c:pt>
                <c:pt idx="13204">
                  <c:v>304.83999999999997</c:v>
                </c:pt>
                <c:pt idx="13205">
                  <c:v>315.54000000000002</c:v>
                </c:pt>
                <c:pt idx="13206">
                  <c:v>304.83999999999997</c:v>
                </c:pt>
                <c:pt idx="13207">
                  <c:v>310.10000000000002</c:v>
                </c:pt>
                <c:pt idx="13208">
                  <c:v>304.83999999999997</c:v>
                </c:pt>
                <c:pt idx="13209">
                  <c:v>304.83999999999997</c:v>
                </c:pt>
                <c:pt idx="13210">
                  <c:v>310.10000000000002</c:v>
                </c:pt>
                <c:pt idx="13211">
                  <c:v>304.83999999999997</c:v>
                </c:pt>
                <c:pt idx="13212">
                  <c:v>304.83999999999997</c:v>
                </c:pt>
                <c:pt idx="13213">
                  <c:v>304.83999999999997</c:v>
                </c:pt>
                <c:pt idx="13214">
                  <c:v>304.83999999999997</c:v>
                </c:pt>
                <c:pt idx="13215">
                  <c:v>299.76</c:v>
                </c:pt>
                <c:pt idx="13216">
                  <c:v>299.76</c:v>
                </c:pt>
                <c:pt idx="13217">
                  <c:v>299.76</c:v>
                </c:pt>
                <c:pt idx="13218">
                  <c:v>290.08999999999997</c:v>
                </c:pt>
                <c:pt idx="13219">
                  <c:v>290.08999999999997</c:v>
                </c:pt>
                <c:pt idx="13220">
                  <c:v>290.08999999999997</c:v>
                </c:pt>
                <c:pt idx="13221">
                  <c:v>290.08999999999997</c:v>
                </c:pt>
                <c:pt idx="13222">
                  <c:v>285.49</c:v>
                </c:pt>
                <c:pt idx="13223">
                  <c:v>290.08999999999997</c:v>
                </c:pt>
                <c:pt idx="13224">
                  <c:v>290.08999999999997</c:v>
                </c:pt>
                <c:pt idx="13225">
                  <c:v>290.08999999999997</c:v>
                </c:pt>
                <c:pt idx="13226">
                  <c:v>290.08999999999997</c:v>
                </c:pt>
                <c:pt idx="13227">
                  <c:v>290.08999999999997</c:v>
                </c:pt>
                <c:pt idx="13228">
                  <c:v>109</c:v>
                </c:pt>
                <c:pt idx="13229">
                  <c:v>89.04</c:v>
                </c:pt>
                <c:pt idx="13230">
                  <c:v>91.76</c:v>
                </c:pt>
                <c:pt idx="13231">
                  <c:v>97.22</c:v>
                </c:pt>
                <c:pt idx="13232">
                  <c:v>92.23</c:v>
                </c:pt>
                <c:pt idx="13233">
                  <c:v>92.23</c:v>
                </c:pt>
                <c:pt idx="13234">
                  <c:v>95.67</c:v>
                </c:pt>
                <c:pt idx="13235">
                  <c:v>89.93</c:v>
                </c:pt>
                <c:pt idx="13236">
                  <c:v>94.17</c:v>
                </c:pt>
                <c:pt idx="13237">
                  <c:v>91.76</c:v>
                </c:pt>
                <c:pt idx="13238">
                  <c:v>92.71</c:v>
                </c:pt>
                <c:pt idx="13239">
                  <c:v>93.19</c:v>
                </c:pt>
                <c:pt idx="13240">
                  <c:v>92.23</c:v>
                </c:pt>
                <c:pt idx="13241">
                  <c:v>91.3</c:v>
                </c:pt>
                <c:pt idx="13242">
                  <c:v>87.73</c:v>
                </c:pt>
                <c:pt idx="13243">
                  <c:v>87.73</c:v>
                </c:pt>
                <c:pt idx="13244">
                  <c:v>80.290000000000006</c:v>
                </c:pt>
                <c:pt idx="13245">
                  <c:v>82.5</c:v>
                </c:pt>
                <c:pt idx="13246">
                  <c:v>81.02</c:v>
                </c:pt>
                <c:pt idx="13247">
                  <c:v>81.75</c:v>
                </c:pt>
                <c:pt idx="13248">
                  <c:v>81.75</c:v>
                </c:pt>
                <c:pt idx="13249">
                  <c:v>79.94</c:v>
                </c:pt>
                <c:pt idx="13250">
                  <c:v>79.94</c:v>
                </c:pt>
                <c:pt idx="13251">
                  <c:v>77.19</c:v>
                </c:pt>
                <c:pt idx="13252">
                  <c:v>72.23</c:v>
                </c:pt>
                <c:pt idx="13253">
                  <c:v>72.23</c:v>
                </c:pt>
                <c:pt idx="13254">
                  <c:v>68.91</c:v>
                </c:pt>
                <c:pt idx="13255">
                  <c:v>69.709999999999994</c:v>
                </c:pt>
                <c:pt idx="13256">
                  <c:v>67.62</c:v>
                </c:pt>
                <c:pt idx="13257">
                  <c:v>64.010000000000005</c:v>
                </c:pt>
                <c:pt idx="13258">
                  <c:v>60.97</c:v>
                </c:pt>
                <c:pt idx="13259">
                  <c:v>58.21</c:v>
                </c:pt>
                <c:pt idx="13260">
                  <c:v>58.97</c:v>
                </c:pt>
                <c:pt idx="13261">
                  <c:v>57.46</c:v>
                </c:pt>
                <c:pt idx="13262">
                  <c:v>55.51</c:v>
                </c:pt>
                <c:pt idx="13263">
                  <c:v>55</c:v>
                </c:pt>
                <c:pt idx="13264">
                  <c:v>54.34</c:v>
                </c:pt>
                <c:pt idx="13265">
                  <c:v>54.34</c:v>
                </c:pt>
                <c:pt idx="13266">
                  <c:v>52.13</c:v>
                </c:pt>
                <c:pt idx="13267">
                  <c:v>47.96</c:v>
                </c:pt>
                <c:pt idx="13268">
                  <c:v>47.33</c:v>
                </c:pt>
                <c:pt idx="13269">
                  <c:v>46.47</c:v>
                </c:pt>
                <c:pt idx="13270">
                  <c:v>43.97</c:v>
                </c:pt>
                <c:pt idx="13271">
                  <c:v>42.93</c:v>
                </c:pt>
                <c:pt idx="13272">
                  <c:v>41.16</c:v>
                </c:pt>
                <c:pt idx="13273">
                  <c:v>41.73</c:v>
                </c:pt>
                <c:pt idx="13274">
                  <c:v>40.69</c:v>
                </c:pt>
                <c:pt idx="13275">
                  <c:v>41.35</c:v>
                </c:pt>
                <c:pt idx="13276">
                  <c:v>39.700000000000003</c:v>
                </c:pt>
                <c:pt idx="13277">
                  <c:v>38.6</c:v>
                </c:pt>
                <c:pt idx="13278">
                  <c:v>37.78</c:v>
                </c:pt>
                <c:pt idx="13279">
                  <c:v>35.69</c:v>
                </c:pt>
                <c:pt idx="13280">
                  <c:v>35.619999999999997</c:v>
                </c:pt>
                <c:pt idx="13281">
                  <c:v>33.31</c:v>
                </c:pt>
                <c:pt idx="13282">
                  <c:v>30.48</c:v>
                </c:pt>
                <c:pt idx="13283">
                  <c:v>29.68</c:v>
                </c:pt>
                <c:pt idx="13284">
                  <c:v>30.69</c:v>
                </c:pt>
                <c:pt idx="13285">
                  <c:v>28.46</c:v>
                </c:pt>
                <c:pt idx="13286">
                  <c:v>24.64</c:v>
                </c:pt>
                <c:pt idx="13287">
                  <c:v>23.42</c:v>
                </c:pt>
                <c:pt idx="13288">
                  <c:v>24.57</c:v>
                </c:pt>
                <c:pt idx="13289">
                  <c:v>23.73</c:v>
                </c:pt>
                <c:pt idx="13290">
                  <c:v>23.63</c:v>
                </c:pt>
                <c:pt idx="13291">
                  <c:v>22.85</c:v>
                </c:pt>
                <c:pt idx="13292">
                  <c:v>24.57</c:v>
                </c:pt>
                <c:pt idx="13293">
                  <c:v>22.51</c:v>
                </c:pt>
                <c:pt idx="13294">
                  <c:v>21.77</c:v>
                </c:pt>
                <c:pt idx="13295">
                  <c:v>17.829999999999998</c:v>
                </c:pt>
                <c:pt idx="13296">
                  <c:v>18.62</c:v>
                </c:pt>
                <c:pt idx="13297">
                  <c:v>17.989999999999998</c:v>
                </c:pt>
                <c:pt idx="13298">
                  <c:v>15.61</c:v>
                </c:pt>
                <c:pt idx="13299">
                  <c:v>14.99</c:v>
                </c:pt>
                <c:pt idx="13300">
                  <c:v>14.6</c:v>
                </c:pt>
                <c:pt idx="13301">
                  <c:v>12.87</c:v>
                </c:pt>
                <c:pt idx="13302">
                  <c:v>11.43</c:v>
                </c:pt>
                <c:pt idx="13303">
                  <c:v>8.9600000000000009</c:v>
                </c:pt>
                <c:pt idx="13304">
                  <c:v>21.54</c:v>
                </c:pt>
                <c:pt idx="13305">
                  <c:v>6.92</c:v>
                </c:pt>
                <c:pt idx="13306">
                  <c:v>6.24</c:v>
                </c:pt>
                <c:pt idx="13307">
                  <c:v>399.68</c:v>
                </c:pt>
                <c:pt idx="13308">
                  <c:v>461.17</c:v>
                </c:pt>
                <c:pt idx="13309">
                  <c:v>9.81</c:v>
                </c:pt>
                <c:pt idx="13310">
                  <c:v>3.24</c:v>
                </c:pt>
                <c:pt idx="13311">
                  <c:v>4.92</c:v>
                </c:pt>
                <c:pt idx="13312">
                  <c:v>2.37</c:v>
                </c:pt>
                <c:pt idx="13313">
                  <c:v>2.2599999999999998</c:v>
                </c:pt>
                <c:pt idx="13314">
                  <c:v>2.29</c:v>
                </c:pt>
                <c:pt idx="13315">
                  <c:v>2.09</c:v>
                </c:pt>
                <c:pt idx="13316">
                  <c:v>2.25</c:v>
                </c:pt>
                <c:pt idx="13317">
                  <c:v>2.09</c:v>
                </c:pt>
                <c:pt idx="13318">
                  <c:v>8.17</c:v>
                </c:pt>
                <c:pt idx="13319">
                  <c:v>227.67</c:v>
                </c:pt>
                <c:pt idx="13320">
                  <c:v>222.04</c:v>
                </c:pt>
                <c:pt idx="13321">
                  <c:v>227.67</c:v>
                </c:pt>
                <c:pt idx="13322">
                  <c:v>239.81</c:v>
                </c:pt>
                <c:pt idx="13323">
                  <c:v>227.67</c:v>
                </c:pt>
                <c:pt idx="13324">
                  <c:v>236.65</c:v>
                </c:pt>
                <c:pt idx="13325">
                  <c:v>233.58</c:v>
                </c:pt>
                <c:pt idx="13326">
                  <c:v>227.67</c:v>
                </c:pt>
                <c:pt idx="13327">
                  <c:v>233.58</c:v>
                </c:pt>
                <c:pt idx="13328">
                  <c:v>230.58</c:v>
                </c:pt>
                <c:pt idx="13329">
                  <c:v>222.04</c:v>
                </c:pt>
                <c:pt idx="13330">
                  <c:v>233.58</c:v>
                </c:pt>
                <c:pt idx="13331">
                  <c:v>222.04</c:v>
                </c:pt>
                <c:pt idx="13332">
                  <c:v>227.67</c:v>
                </c:pt>
                <c:pt idx="13333">
                  <c:v>224.82</c:v>
                </c:pt>
                <c:pt idx="13334">
                  <c:v>21.83</c:v>
                </c:pt>
                <c:pt idx="13335">
                  <c:v>153.72</c:v>
                </c:pt>
                <c:pt idx="13336">
                  <c:v>142.74</c:v>
                </c:pt>
                <c:pt idx="13337">
                  <c:v>138.35</c:v>
                </c:pt>
                <c:pt idx="13338">
                  <c:v>138.35</c:v>
                </c:pt>
                <c:pt idx="13339">
                  <c:v>143.88</c:v>
                </c:pt>
                <c:pt idx="13340">
                  <c:v>139.41999999999999</c:v>
                </c:pt>
                <c:pt idx="13341">
                  <c:v>163.51</c:v>
                </c:pt>
                <c:pt idx="13342">
                  <c:v>199.84</c:v>
                </c:pt>
                <c:pt idx="13343">
                  <c:v>195.5</c:v>
                </c:pt>
                <c:pt idx="13344">
                  <c:v>193.39</c:v>
                </c:pt>
                <c:pt idx="13345">
                  <c:v>193.39</c:v>
                </c:pt>
                <c:pt idx="13346">
                  <c:v>191.34</c:v>
                </c:pt>
                <c:pt idx="13347">
                  <c:v>193.39</c:v>
                </c:pt>
                <c:pt idx="13348">
                  <c:v>183.53</c:v>
                </c:pt>
                <c:pt idx="13349">
                  <c:v>193.39</c:v>
                </c:pt>
                <c:pt idx="13350">
                  <c:v>199.84</c:v>
                </c:pt>
                <c:pt idx="13351">
                  <c:v>189.32</c:v>
                </c:pt>
                <c:pt idx="13352">
                  <c:v>189.32</c:v>
                </c:pt>
                <c:pt idx="13353">
                  <c:v>185.42</c:v>
                </c:pt>
                <c:pt idx="13354">
                  <c:v>187.35</c:v>
                </c:pt>
                <c:pt idx="13355">
                  <c:v>195.5</c:v>
                </c:pt>
                <c:pt idx="13356">
                  <c:v>189.32</c:v>
                </c:pt>
                <c:pt idx="13357">
                  <c:v>181.67</c:v>
                </c:pt>
                <c:pt idx="13358">
                  <c:v>187.35</c:v>
                </c:pt>
                <c:pt idx="13359">
                  <c:v>18.149999999999999</c:v>
                </c:pt>
                <c:pt idx="13360">
                  <c:v>21.28</c:v>
                </c:pt>
                <c:pt idx="13361">
                  <c:v>264.49</c:v>
                </c:pt>
                <c:pt idx="13362">
                  <c:v>243.05</c:v>
                </c:pt>
                <c:pt idx="13363">
                  <c:v>246.38</c:v>
                </c:pt>
                <c:pt idx="13364">
                  <c:v>249.8</c:v>
                </c:pt>
                <c:pt idx="13365">
                  <c:v>253.32</c:v>
                </c:pt>
                <c:pt idx="13366">
                  <c:v>249.8</c:v>
                </c:pt>
                <c:pt idx="13367">
                  <c:v>243.05</c:v>
                </c:pt>
                <c:pt idx="13368">
                  <c:v>243.05</c:v>
                </c:pt>
                <c:pt idx="13369">
                  <c:v>246.38</c:v>
                </c:pt>
                <c:pt idx="13370">
                  <c:v>246.38</c:v>
                </c:pt>
                <c:pt idx="13371">
                  <c:v>253.32</c:v>
                </c:pt>
                <c:pt idx="13372">
                  <c:v>246.38</c:v>
                </c:pt>
                <c:pt idx="13373">
                  <c:v>236.65</c:v>
                </c:pt>
                <c:pt idx="13374">
                  <c:v>214.11</c:v>
                </c:pt>
                <c:pt idx="13375">
                  <c:v>86.06</c:v>
                </c:pt>
                <c:pt idx="13376">
                  <c:v>183.53</c:v>
                </c:pt>
                <c:pt idx="13377">
                  <c:v>187.35</c:v>
                </c:pt>
                <c:pt idx="13378">
                  <c:v>189.32</c:v>
                </c:pt>
                <c:pt idx="13379">
                  <c:v>187.35</c:v>
                </c:pt>
                <c:pt idx="13380">
                  <c:v>202.09</c:v>
                </c:pt>
                <c:pt idx="13381">
                  <c:v>239.81</c:v>
                </c:pt>
                <c:pt idx="13382">
                  <c:v>230.58</c:v>
                </c:pt>
                <c:pt idx="13383">
                  <c:v>14.69</c:v>
                </c:pt>
                <c:pt idx="13384">
                  <c:v>176.33</c:v>
                </c:pt>
                <c:pt idx="13385">
                  <c:v>189.32</c:v>
                </c:pt>
                <c:pt idx="13386">
                  <c:v>187.35</c:v>
                </c:pt>
                <c:pt idx="13387">
                  <c:v>185.42</c:v>
                </c:pt>
                <c:pt idx="13388">
                  <c:v>181.67</c:v>
                </c:pt>
                <c:pt idx="13389">
                  <c:v>185.42</c:v>
                </c:pt>
                <c:pt idx="13390">
                  <c:v>204.38</c:v>
                </c:pt>
                <c:pt idx="13391">
                  <c:v>199.84</c:v>
                </c:pt>
                <c:pt idx="13392">
                  <c:v>204.38</c:v>
                </c:pt>
                <c:pt idx="13393">
                  <c:v>202.09</c:v>
                </c:pt>
                <c:pt idx="13394">
                  <c:v>193.39</c:v>
                </c:pt>
                <c:pt idx="13395">
                  <c:v>191.34</c:v>
                </c:pt>
                <c:pt idx="13396">
                  <c:v>193.39</c:v>
                </c:pt>
                <c:pt idx="13397">
                  <c:v>195.5</c:v>
                </c:pt>
                <c:pt idx="13398">
                  <c:v>197.64</c:v>
                </c:pt>
                <c:pt idx="13399">
                  <c:v>193.39</c:v>
                </c:pt>
                <c:pt idx="13400">
                  <c:v>191.34</c:v>
                </c:pt>
                <c:pt idx="13401">
                  <c:v>56.74</c:v>
                </c:pt>
                <c:pt idx="13402">
                  <c:v>165.01</c:v>
                </c:pt>
                <c:pt idx="13403">
                  <c:v>17.559999999999999</c:v>
                </c:pt>
                <c:pt idx="13404">
                  <c:v>310.10000000000002</c:v>
                </c:pt>
                <c:pt idx="13405">
                  <c:v>290.08999999999997</c:v>
                </c:pt>
                <c:pt idx="13406">
                  <c:v>285.49</c:v>
                </c:pt>
                <c:pt idx="13407">
                  <c:v>285.49</c:v>
                </c:pt>
                <c:pt idx="13408">
                  <c:v>285.49</c:v>
                </c:pt>
                <c:pt idx="13409">
                  <c:v>281.02999999999997</c:v>
                </c:pt>
                <c:pt idx="13410">
                  <c:v>281.02999999999997</c:v>
                </c:pt>
                <c:pt idx="13411">
                  <c:v>276.7</c:v>
                </c:pt>
                <c:pt idx="13412">
                  <c:v>285.49</c:v>
                </c:pt>
                <c:pt idx="13413">
                  <c:v>18.45</c:v>
                </c:pt>
                <c:pt idx="13414">
                  <c:v>268.44</c:v>
                </c:pt>
                <c:pt idx="13415">
                  <c:v>224.82</c:v>
                </c:pt>
                <c:pt idx="13416">
                  <c:v>233.58</c:v>
                </c:pt>
                <c:pt idx="13417">
                  <c:v>230.58</c:v>
                </c:pt>
                <c:pt idx="13418">
                  <c:v>236.65</c:v>
                </c:pt>
                <c:pt idx="13419">
                  <c:v>11.05</c:v>
                </c:pt>
                <c:pt idx="13420">
                  <c:v>5.41</c:v>
                </c:pt>
                <c:pt idx="13421">
                  <c:v>281.02999999999997</c:v>
                </c:pt>
                <c:pt idx="13422">
                  <c:v>233.58</c:v>
                </c:pt>
                <c:pt idx="13423">
                  <c:v>249.8</c:v>
                </c:pt>
                <c:pt idx="13424">
                  <c:v>243.05</c:v>
                </c:pt>
                <c:pt idx="13425">
                  <c:v>243.05</c:v>
                </c:pt>
                <c:pt idx="13426">
                  <c:v>239.81</c:v>
                </c:pt>
                <c:pt idx="13427">
                  <c:v>243.05</c:v>
                </c:pt>
                <c:pt idx="13428">
                  <c:v>239.81</c:v>
                </c:pt>
                <c:pt idx="13429">
                  <c:v>243.05</c:v>
                </c:pt>
                <c:pt idx="13430">
                  <c:v>239.81</c:v>
                </c:pt>
                <c:pt idx="13431">
                  <c:v>236.65</c:v>
                </c:pt>
                <c:pt idx="13432">
                  <c:v>236.65</c:v>
                </c:pt>
                <c:pt idx="13433">
                  <c:v>239.81</c:v>
                </c:pt>
                <c:pt idx="13434">
                  <c:v>243.05</c:v>
                </c:pt>
                <c:pt idx="13435">
                  <c:v>236.65</c:v>
                </c:pt>
                <c:pt idx="13436">
                  <c:v>239.81</c:v>
                </c:pt>
                <c:pt idx="13437">
                  <c:v>236.65</c:v>
                </c:pt>
                <c:pt idx="13438">
                  <c:v>236.65</c:v>
                </c:pt>
                <c:pt idx="13439">
                  <c:v>236.65</c:v>
                </c:pt>
                <c:pt idx="13440">
                  <c:v>239.81</c:v>
                </c:pt>
                <c:pt idx="13441">
                  <c:v>236.65</c:v>
                </c:pt>
                <c:pt idx="13442">
                  <c:v>243.05</c:v>
                </c:pt>
                <c:pt idx="13443">
                  <c:v>3.71</c:v>
                </c:pt>
                <c:pt idx="13444">
                  <c:v>9.61</c:v>
                </c:pt>
                <c:pt idx="13445">
                  <c:v>390.99</c:v>
                </c:pt>
                <c:pt idx="13446">
                  <c:v>461.17</c:v>
                </c:pt>
                <c:pt idx="13447">
                  <c:v>473.31</c:v>
                </c:pt>
                <c:pt idx="13448">
                  <c:v>449.64</c:v>
                </c:pt>
                <c:pt idx="13449">
                  <c:v>449.64</c:v>
                </c:pt>
                <c:pt idx="13450">
                  <c:v>449.64</c:v>
                </c:pt>
                <c:pt idx="13451">
                  <c:v>120.71</c:v>
                </c:pt>
                <c:pt idx="13452">
                  <c:v>390.99</c:v>
                </c:pt>
                <c:pt idx="13453">
                  <c:v>11.1</c:v>
                </c:pt>
                <c:pt idx="13454">
                  <c:v>5.19</c:v>
                </c:pt>
                <c:pt idx="13455">
                  <c:v>141.62</c:v>
                </c:pt>
                <c:pt idx="13456">
                  <c:v>253.32</c:v>
                </c:pt>
                <c:pt idx="13457">
                  <c:v>281.02999999999997</c:v>
                </c:pt>
                <c:pt idx="13458">
                  <c:v>272.51</c:v>
                </c:pt>
                <c:pt idx="13459">
                  <c:v>281.02999999999997</c:v>
                </c:pt>
                <c:pt idx="13460">
                  <c:v>299.76</c:v>
                </c:pt>
                <c:pt idx="13461">
                  <c:v>249.8</c:v>
                </c:pt>
                <c:pt idx="13462">
                  <c:v>18.89</c:v>
                </c:pt>
                <c:pt idx="13463">
                  <c:v>16.670000000000002</c:v>
                </c:pt>
                <c:pt idx="13464">
                  <c:v>243.05</c:v>
                </c:pt>
                <c:pt idx="13465">
                  <c:v>224.82</c:v>
                </c:pt>
                <c:pt idx="13466">
                  <c:v>222.04</c:v>
                </c:pt>
                <c:pt idx="13467">
                  <c:v>219.34</c:v>
                </c:pt>
                <c:pt idx="13468">
                  <c:v>214.11</c:v>
                </c:pt>
                <c:pt idx="13469">
                  <c:v>214.11</c:v>
                </c:pt>
                <c:pt idx="13470">
                  <c:v>30.08</c:v>
                </c:pt>
                <c:pt idx="13471">
                  <c:v>3.77</c:v>
                </c:pt>
                <c:pt idx="13472">
                  <c:v>4.28</c:v>
                </c:pt>
                <c:pt idx="13473">
                  <c:v>3.75</c:v>
                </c:pt>
                <c:pt idx="13474">
                  <c:v>14.83</c:v>
                </c:pt>
                <c:pt idx="13475">
                  <c:v>131.28</c:v>
                </c:pt>
                <c:pt idx="13476">
                  <c:v>122.35</c:v>
                </c:pt>
                <c:pt idx="13477">
                  <c:v>124.9</c:v>
                </c:pt>
                <c:pt idx="13478">
                  <c:v>120.71</c:v>
                </c:pt>
                <c:pt idx="13479">
                  <c:v>119.9</c:v>
                </c:pt>
                <c:pt idx="13480">
                  <c:v>116.79</c:v>
                </c:pt>
                <c:pt idx="13481">
                  <c:v>114.56</c:v>
                </c:pt>
                <c:pt idx="13482">
                  <c:v>114.56</c:v>
                </c:pt>
                <c:pt idx="13483">
                  <c:v>112.41</c:v>
                </c:pt>
                <c:pt idx="13484">
                  <c:v>108.35</c:v>
                </c:pt>
                <c:pt idx="13485">
                  <c:v>110.34</c:v>
                </c:pt>
                <c:pt idx="13486">
                  <c:v>115.29</c:v>
                </c:pt>
                <c:pt idx="13487">
                  <c:v>108.35</c:v>
                </c:pt>
                <c:pt idx="13488">
                  <c:v>108.35</c:v>
                </c:pt>
                <c:pt idx="13489">
                  <c:v>95.16</c:v>
                </c:pt>
                <c:pt idx="13490">
                  <c:v>103.37</c:v>
                </c:pt>
                <c:pt idx="13491">
                  <c:v>101.04</c:v>
                </c:pt>
                <c:pt idx="13492">
                  <c:v>101.04</c:v>
                </c:pt>
                <c:pt idx="13493">
                  <c:v>97.22</c:v>
                </c:pt>
                <c:pt idx="13494">
                  <c:v>98.28</c:v>
                </c:pt>
                <c:pt idx="13495">
                  <c:v>97.75</c:v>
                </c:pt>
                <c:pt idx="13496">
                  <c:v>105.8</c:v>
                </c:pt>
                <c:pt idx="13497">
                  <c:v>109</c:v>
                </c:pt>
                <c:pt idx="13498">
                  <c:v>102.77</c:v>
                </c:pt>
                <c:pt idx="13499">
                  <c:v>101.61</c:v>
                </c:pt>
                <c:pt idx="13500">
                  <c:v>106.42</c:v>
                </c:pt>
                <c:pt idx="13501">
                  <c:v>104.57</c:v>
                </c:pt>
                <c:pt idx="13502">
                  <c:v>102.77</c:v>
                </c:pt>
                <c:pt idx="13503">
                  <c:v>102.19</c:v>
                </c:pt>
                <c:pt idx="13504">
                  <c:v>101.61</c:v>
                </c:pt>
                <c:pt idx="13505">
                  <c:v>99.37</c:v>
                </c:pt>
                <c:pt idx="13506">
                  <c:v>107.7</c:v>
                </c:pt>
                <c:pt idx="13507">
                  <c:v>103.96</c:v>
                </c:pt>
                <c:pt idx="13508">
                  <c:v>109.67</c:v>
                </c:pt>
                <c:pt idx="13509">
                  <c:v>101.61</c:v>
                </c:pt>
                <c:pt idx="13510">
                  <c:v>104.57</c:v>
                </c:pt>
                <c:pt idx="13511">
                  <c:v>109.67</c:v>
                </c:pt>
                <c:pt idx="13512">
                  <c:v>119.11</c:v>
                </c:pt>
                <c:pt idx="13513">
                  <c:v>119.11</c:v>
                </c:pt>
                <c:pt idx="13514">
                  <c:v>122.35</c:v>
                </c:pt>
                <c:pt idx="13515">
                  <c:v>122.35</c:v>
                </c:pt>
                <c:pt idx="13516">
                  <c:v>124.04</c:v>
                </c:pt>
                <c:pt idx="13517">
                  <c:v>123.19</c:v>
                </c:pt>
                <c:pt idx="13518">
                  <c:v>122.35</c:v>
                </c:pt>
                <c:pt idx="13519">
                  <c:v>119.11</c:v>
                </c:pt>
                <c:pt idx="13520">
                  <c:v>116.04</c:v>
                </c:pt>
                <c:pt idx="13521">
                  <c:v>121.52</c:v>
                </c:pt>
                <c:pt idx="13522">
                  <c:v>119.9</c:v>
                </c:pt>
                <c:pt idx="13523">
                  <c:v>116.79</c:v>
                </c:pt>
                <c:pt idx="13524">
                  <c:v>119.9</c:v>
                </c:pt>
                <c:pt idx="13525">
                  <c:v>113.83</c:v>
                </c:pt>
                <c:pt idx="13526">
                  <c:v>111.02</c:v>
                </c:pt>
                <c:pt idx="13527">
                  <c:v>110.34</c:v>
                </c:pt>
                <c:pt idx="13528">
                  <c:v>112.41</c:v>
                </c:pt>
                <c:pt idx="13529">
                  <c:v>111.71</c:v>
                </c:pt>
                <c:pt idx="13530">
                  <c:v>111.02</c:v>
                </c:pt>
                <c:pt idx="13531">
                  <c:v>109.67</c:v>
                </c:pt>
                <c:pt idx="13532">
                  <c:v>113.83</c:v>
                </c:pt>
                <c:pt idx="13533">
                  <c:v>110.34</c:v>
                </c:pt>
                <c:pt idx="13534">
                  <c:v>107.7</c:v>
                </c:pt>
                <c:pt idx="13535">
                  <c:v>108.35</c:v>
                </c:pt>
                <c:pt idx="13536">
                  <c:v>107.7</c:v>
                </c:pt>
                <c:pt idx="13537">
                  <c:v>102.77</c:v>
                </c:pt>
                <c:pt idx="13538">
                  <c:v>105.18</c:v>
                </c:pt>
                <c:pt idx="13539">
                  <c:v>101.61</c:v>
                </c:pt>
                <c:pt idx="13540">
                  <c:v>99.37</c:v>
                </c:pt>
                <c:pt idx="13541">
                  <c:v>105.18</c:v>
                </c:pt>
                <c:pt idx="13542">
                  <c:v>101.04</c:v>
                </c:pt>
                <c:pt idx="13543">
                  <c:v>97.75</c:v>
                </c:pt>
                <c:pt idx="13544">
                  <c:v>99.37</c:v>
                </c:pt>
                <c:pt idx="13545">
                  <c:v>101.61</c:v>
                </c:pt>
                <c:pt idx="13546">
                  <c:v>98.82</c:v>
                </c:pt>
                <c:pt idx="13547">
                  <c:v>95.67</c:v>
                </c:pt>
                <c:pt idx="13548">
                  <c:v>95.67</c:v>
                </c:pt>
                <c:pt idx="13549">
                  <c:v>90.84</c:v>
                </c:pt>
                <c:pt idx="13550">
                  <c:v>91.76</c:v>
                </c:pt>
                <c:pt idx="13551">
                  <c:v>88.6</c:v>
                </c:pt>
                <c:pt idx="13552">
                  <c:v>88.16</c:v>
                </c:pt>
                <c:pt idx="13553">
                  <c:v>88.16</c:v>
                </c:pt>
                <c:pt idx="13554">
                  <c:v>84.04</c:v>
                </c:pt>
                <c:pt idx="13555">
                  <c:v>87.31</c:v>
                </c:pt>
                <c:pt idx="13556">
                  <c:v>87.31</c:v>
                </c:pt>
                <c:pt idx="13557">
                  <c:v>82.13</c:v>
                </c:pt>
                <c:pt idx="13558">
                  <c:v>83.27</c:v>
                </c:pt>
                <c:pt idx="13559">
                  <c:v>77.19</c:v>
                </c:pt>
                <c:pt idx="13560">
                  <c:v>74.319999999999993</c:v>
                </c:pt>
                <c:pt idx="13561">
                  <c:v>74.010000000000005</c:v>
                </c:pt>
                <c:pt idx="13562">
                  <c:v>60.56</c:v>
                </c:pt>
                <c:pt idx="13563">
                  <c:v>62.02</c:v>
                </c:pt>
                <c:pt idx="13564">
                  <c:v>68.39</c:v>
                </c:pt>
                <c:pt idx="13565">
                  <c:v>63.78</c:v>
                </c:pt>
                <c:pt idx="13566">
                  <c:v>64.23</c:v>
                </c:pt>
                <c:pt idx="13567">
                  <c:v>61.59</c:v>
                </c:pt>
                <c:pt idx="13568">
                  <c:v>63.11</c:v>
                </c:pt>
                <c:pt idx="13569">
                  <c:v>62.02</c:v>
                </c:pt>
                <c:pt idx="13570">
                  <c:v>58.78</c:v>
                </c:pt>
                <c:pt idx="13571">
                  <c:v>58.97</c:v>
                </c:pt>
                <c:pt idx="13572">
                  <c:v>56.38</c:v>
                </c:pt>
                <c:pt idx="13573">
                  <c:v>58.39</c:v>
                </c:pt>
                <c:pt idx="13574">
                  <c:v>58.59</c:v>
                </c:pt>
                <c:pt idx="13575">
                  <c:v>73.41</c:v>
                </c:pt>
                <c:pt idx="13576">
                  <c:v>142.74</c:v>
                </c:pt>
                <c:pt idx="13577">
                  <c:v>136.25</c:v>
                </c:pt>
                <c:pt idx="13578">
                  <c:v>126.66</c:v>
                </c:pt>
                <c:pt idx="13579">
                  <c:v>121.52</c:v>
                </c:pt>
                <c:pt idx="13580">
                  <c:v>114.56</c:v>
                </c:pt>
                <c:pt idx="13581">
                  <c:v>112.41</c:v>
                </c:pt>
                <c:pt idx="13582">
                  <c:v>104.57</c:v>
                </c:pt>
                <c:pt idx="13583">
                  <c:v>94.66</c:v>
                </c:pt>
                <c:pt idx="13584">
                  <c:v>90.84</c:v>
                </c:pt>
                <c:pt idx="13585">
                  <c:v>84.44</c:v>
                </c:pt>
                <c:pt idx="13586">
                  <c:v>69.44</c:v>
                </c:pt>
                <c:pt idx="13587">
                  <c:v>70.260000000000005</c:v>
                </c:pt>
                <c:pt idx="13588">
                  <c:v>69.709999999999994</c:v>
                </c:pt>
                <c:pt idx="13589">
                  <c:v>78.88</c:v>
                </c:pt>
                <c:pt idx="13590">
                  <c:v>268.44</c:v>
                </c:pt>
                <c:pt idx="13591">
                  <c:v>260.66000000000003</c:v>
                </c:pt>
                <c:pt idx="13592">
                  <c:v>256.94</c:v>
                </c:pt>
                <c:pt idx="13593">
                  <c:v>253.32</c:v>
                </c:pt>
                <c:pt idx="13594">
                  <c:v>249.8</c:v>
                </c:pt>
                <c:pt idx="13595">
                  <c:v>249.8</c:v>
                </c:pt>
                <c:pt idx="13596">
                  <c:v>249.8</c:v>
                </c:pt>
                <c:pt idx="13597">
                  <c:v>253.32</c:v>
                </c:pt>
                <c:pt idx="13598">
                  <c:v>246.38</c:v>
                </c:pt>
                <c:pt idx="13599">
                  <c:v>243.05</c:v>
                </c:pt>
                <c:pt idx="13600">
                  <c:v>246.38</c:v>
                </c:pt>
                <c:pt idx="13601">
                  <c:v>253.32</c:v>
                </c:pt>
                <c:pt idx="13602">
                  <c:v>249.8</c:v>
                </c:pt>
                <c:pt idx="13603">
                  <c:v>249.8</c:v>
                </c:pt>
                <c:pt idx="13604">
                  <c:v>246.38</c:v>
                </c:pt>
                <c:pt idx="13605">
                  <c:v>246.38</c:v>
                </c:pt>
                <c:pt idx="13606">
                  <c:v>249.8</c:v>
                </c:pt>
                <c:pt idx="13607">
                  <c:v>246.38</c:v>
                </c:pt>
                <c:pt idx="13608">
                  <c:v>246.38</c:v>
                </c:pt>
                <c:pt idx="13609">
                  <c:v>249.8</c:v>
                </c:pt>
                <c:pt idx="13610">
                  <c:v>246.38</c:v>
                </c:pt>
                <c:pt idx="13611">
                  <c:v>246.38</c:v>
                </c:pt>
                <c:pt idx="13612">
                  <c:v>249.8</c:v>
                </c:pt>
                <c:pt idx="13613">
                  <c:v>72.23</c:v>
                </c:pt>
                <c:pt idx="13614">
                  <c:v>46.47</c:v>
                </c:pt>
                <c:pt idx="13615">
                  <c:v>45.3</c:v>
                </c:pt>
                <c:pt idx="13616">
                  <c:v>43.55</c:v>
                </c:pt>
                <c:pt idx="13617">
                  <c:v>43.55</c:v>
                </c:pt>
                <c:pt idx="13618">
                  <c:v>47.33</c:v>
                </c:pt>
                <c:pt idx="13619">
                  <c:v>42.32</c:v>
                </c:pt>
                <c:pt idx="13620">
                  <c:v>41.54</c:v>
                </c:pt>
                <c:pt idx="13621">
                  <c:v>43.34</c:v>
                </c:pt>
                <c:pt idx="13622">
                  <c:v>43.55</c:v>
                </c:pt>
                <c:pt idx="13623">
                  <c:v>38.85</c:v>
                </c:pt>
                <c:pt idx="13624">
                  <c:v>34.520000000000003</c:v>
                </c:pt>
                <c:pt idx="13625">
                  <c:v>33.25</c:v>
                </c:pt>
                <c:pt idx="13626">
                  <c:v>38.43</c:v>
                </c:pt>
                <c:pt idx="13627">
                  <c:v>37.78</c:v>
                </c:pt>
                <c:pt idx="13628">
                  <c:v>35.54</c:v>
                </c:pt>
                <c:pt idx="13629">
                  <c:v>32.58</c:v>
                </c:pt>
                <c:pt idx="13630">
                  <c:v>32.94</c:v>
                </c:pt>
                <c:pt idx="13631">
                  <c:v>33.43</c:v>
                </c:pt>
                <c:pt idx="13632">
                  <c:v>28.55</c:v>
                </c:pt>
                <c:pt idx="13633">
                  <c:v>37.47</c:v>
                </c:pt>
                <c:pt idx="13634">
                  <c:v>34</c:v>
                </c:pt>
                <c:pt idx="13635">
                  <c:v>33.49</c:v>
                </c:pt>
                <c:pt idx="13636">
                  <c:v>34.32</c:v>
                </c:pt>
                <c:pt idx="13637">
                  <c:v>34.79</c:v>
                </c:pt>
                <c:pt idx="13638">
                  <c:v>34.130000000000003</c:v>
                </c:pt>
                <c:pt idx="13639">
                  <c:v>34.72</c:v>
                </c:pt>
                <c:pt idx="13640">
                  <c:v>34.39</c:v>
                </c:pt>
                <c:pt idx="13641">
                  <c:v>34</c:v>
                </c:pt>
                <c:pt idx="13642">
                  <c:v>34.79</c:v>
                </c:pt>
                <c:pt idx="13643">
                  <c:v>36.78</c:v>
                </c:pt>
                <c:pt idx="13644">
                  <c:v>35.9</c:v>
                </c:pt>
                <c:pt idx="13645">
                  <c:v>34.26</c:v>
                </c:pt>
                <c:pt idx="13646">
                  <c:v>33.43</c:v>
                </c:pt>
                <c:pt idx="13647">
                  <c:v>33.56</c:v>
                </c:pt>
                <c:pt idx="13648">
                  <c:v>33.94</c:v>
                </c:pt>
                <c:pt idx="13649">
                  <c:v>33.06</c:v>
                </c:pt>
                <c:pt idx="13650">
                  <c:v>31.66</c:v>
                </c:pt>
                <c:pt idx="13651">
                  <c:v>34.32</c:v>
                </c:pt>
                <c:pt idx="13652">
                  <c:v>32.82</c:v>
                </c:pt>
                <c:pt idx="13653">
                  <c:v>34.06</c:v>
                </c:pt>
                <c:pt idx="13654">
                  <c:v>33.56</c:v>
                </c:pt>
                <c:pt idx="13655">
                  <c:v>33.25</c:v>
                </c:pt>
                <c:pt idx="13656">
                  <c:v>31.55</c:v>
                </c:pt>
                <c:pt idx="13657">
                  <c:v>32.520000000000003</c:v>
                </c:pt>
                <c:pt idx="13658">
                  <c:v>29.98</c:v>
                </c:pt>
                <c:pt idx="13659">
                  <c:v>28.41</c:v>
                </c:pt>
                <c:pt idx="13660">
                  <c:v>30.96</c:v>
                </c:pt>
                <c:pt idx="13661">
                  <c:v>28.82</c:v>
                </c:pt>
                <c:pt idx="13662">
                  <c:v>27.54</c:v>
                </c:pt>
                <c:pt idx="13663">
                  <c:v>28.23</c:v>
                </c:pt>
                <c:pt idx="13664">
                  <c:v>30.23</c:v>
                </c:pt>
                <c:pt idx="13665">
                  <c:v>26.68</c:v>
                </c:pt>
                <c:pt idx="13666">
                  <c:v>26.14</c:v>
                </c:pt>
                <c:pt idx="13667">
                  <c:v>25.15</c:v>
                </c:pt>
                <c:pt idx="13668">
                  <c:v>25.3</c:v>
                </c:pt>
                <c:pt idx="13669">
                  <c:v>23.15</c:v>
                </c:pt>
                <c:pt idx="13670">
                  <c:v>23.3</c:v>
                </c:pt>
                <c:pt idx="13671">
                  <c:v>23.7</c:v>
                </c:pt>
                <c:pt idx="13672">
                  <c:v>23.03</c:v>
                </c:pt>
                <c:pt idx="13673">
                  <c:v>22.71</c:v>
                </c:pt>
                <c:pt idx="13674">
                  <c:v>23.89</c:v>
                </c:pt>
                <c:pt idx="13675">
                  <c:v>23.89</c:v>
                </c:pt>
                <c:pt idx="13676">
                  <c:v>23.09</c:v>
                </c:pt>
                <c:pt idx="13677">
                  <c:v>21.41</c:v>
                </c:pt>
                <c:pt idx="13678">
                  <c:v>22.26</c:v>
                </c:pt>
                <c:pt idx="13679">
                  <c:v>22.15</c:v>
                </c:pt>
                <c:pt idx="13680">
                  <c:v>20.05</c:v>
                </c:pt>
                <c:pt idx="13681">
                  <c:v>20.58</c:v>
                </c:pt>
                <c:pt idx="13682">
                  <c:v>19.510000000000002</c:v>
                </c:pt>
                <c:pt idx="13683">
                  <c:v>16.72</c:v>
                </c:pt>
                <c:pt idx="13684">
                  <c:v>15.96</c:v>
                </c:pt>
                <c:pt idx="13685">
                  <c:v>15.65</c:v>
                </c:pt>
                <c:pt idx="13686">
                  <c:v>13.93</c:v>
                </c:pt>
                <c:pt idx="13687">
                  <c:v>15.99</c:v>
                </c:pt>
                <c:pt idx="13688">
                  <c:v>13.17</c:v>
                </c:pt>
                <c:pt idx="13689">
                  <c:v>14.24</c:v>
                </c:pt>
                <c:pt idx="13690">
                  <c:v>12.01</c:v>
                </c:pt>
                <c:pt idx="13691">
                  <c:v>12.44</c:v>
                </c:pt>
                <c:pt idx="13692">
                  <c:v>12.91</c:v>
                </c:pt>
                <c:pt idx="13693">
                  <c:v>12.52</c:v>
                </c:pt>
                <c:pt idx="13694">
                  <c:v>12.03</c:v>
                </c:pt>
                <c:pt idx="13695">
                  <c:v>12.45</c:v>
                </c:pt>
                <c:pt idx="13696">
                  <c:v>10.83</c:v>
                </c:pt>
                <c:pt idx="13697">
                  <c:v>8.99</c:v>
                </c:pt>
                <c:pt idx="13698">
                  <c:v>8.99</c:v>
                </c:pt>
                <c:pt idx="13699">
                  <c:v>8.6199999999999992</c:v>
                </c:pt>
                <c:pt idx="13700">
                  <c:v>9.14</c:v>
                </c:pt>
                <c:pt idx="13701">
                  <c:v>8.7799999999999994</c:v>
                </c:pt>
                <c:pt idx="13702">
                  <c:v>8.64</c:v>
                </c:pt>
                <c:pt idx="13703">
                  <c:v>8.31</c:v>
                </c:pt>
                <c:pt idx="13704">
                  <c:v>7.71</c:v>
                </c:pt>
                <c:pt idx="13705">
                  <c:v>7.82</c:v>
                </c:pt>
                <c:pt idx="13706">
                  <c:v>8.11</c:v>
                </c:pt>
                <c:pt idx="13707">
                  <c:v>7.52</c:v>
                </c:pt>
                <c:pt idx="13708">
                  <c:v>6.18</c:v>
                </c:pt>
                <c:pt idx="13709">
                  <c:v>5.96</c:v>
                </c:pt>
                <c:pt idx="13710">
                  <c:v>6.27</c:v>
                </c:pt>
                <c:pt idx="13711">
                  <c:v>6.17</c:v>
                </c:pt>
                <c:pt idx="13712">
                  <c:v>6.35</c:v>
                </c:pt>
                <c:pt idx="13713">
                  <c:v>6.28</c:v>
                </c:pt>
                <c:pt idx="13714">
                  <c:v>6</c:v>
                </c:pt>
                <c:pt idx="13715">
                  <c:v>6.11</c:v>
                </c:pt>
                <c:pt idx="13716">
                  <c:v>6.3</c:v>
                </c:pt>
                <c:pt idx="13717">
                  <c:v>6.42</c:v>
                </c:pt>
                <c:pt idx="13718">
                  <c:v>5.54</c:v>
                </c:pt>
                <c:pt idx="13719">
                  <c:v>6.17</c:v>
                </c:pt>
                <c:pt idx="13720">
                  <c:v>6.08</c:v>
                </c:pt>
                <c:pt idx="13721">
                  <c:v>6.46</c:v>
                </c:pt>
                <c:pt idx="13722">
                  <c:v>5.87</c:v>
                </c:pt>
                <c:pt idx="13723">
                  <c:v>5.84</c:v>
                </c:pt>
                <c:pt idx="13724">
                  <c:v>5.71</c:v>
                </c:pt>
                <c:pt idx="13725">
                  <c:v>5.15</c:v>
                </c:pt>
                <c:pt idx="13726">
                  <c:v>5.52</c:v>
                </c:pt>
                <c:pt idx="13727">
                  <c:v>5.37</c:v>
                </c:pt>
                <c:pt idx="13728">
                  <c:v>5.54</c:v>
                </c:pt>
                <c:pt idx="13729">
                  <c:v>5.35</c:v>
                </c:pt>
                <c:pt idx="13730">
                  <c:v>5.46</c:v>
                </c:pt>
                <c:pt idx="13731">
                  <c:v>4.32</c:v>
                </c:pt>
                <c:pt idx="13732">
                  <c:v>4.25</c:v>
                </c:pt>
                <c:pt idx="13733">
                  <c:v>3.91</c:v>
                </c:pt>
                <c:pt idx="13734">
                  <c:v>3.75</c:v>
                </c:pt>
                <c:pt idx="13735">
                  <c:v>3.53</c:v>
                </c:pt>
                <c:pt idx="13736">
                  <c:v>2.95</c:v>
                </c:pt>
                <c:pt idx="13737">
                  <c:v>3.33</c:v>
                </c:pt>
                <c:pt idx="13738">
                  <c:v>3.21</c:v>
                </c:pt>
                <c:pt idx="13739">
                  <c:v>3.37</c:v>
                </c:pt>
                <c:pt idx="13740">
                  <c:v>3.42</c:v>
                </c:pt>
                <c:pt idx="13741">
                  <c:v>3.27</c:v>
                </c:pt>
                <c:pt idx="13742">
                  <c:v>3.09</c:v>
                </c:pt>
                <c:pt idx="13743">
                  <c:v>3.08</c:v>
                </c:pt>
                <c:pt idx="13744">
                  <c:v>3.33</c:v>
                </c:pt>
                <c:pt idx="13745">
                  <c:v>3.3</c:v>
                </c:pt>
                <c:pt idx="13746">
                  <c:v>3.02</c:v>
                </c:pt>
                <c:pt idx="13747">
                  <c:v>3.04</c:v>
                </c:pt>
                <c:pt idx="13748">
                  <c:v>3.39</c:v>
                </c:pt>
                <c:pt idx="13749">
                  <c:v>3.01</c:v>
                </c:pt>
                <c:pt idx="13750">
                  <c:v>2.89</c:v>
                </c:pt>
                <c:pt idx="13751">
                  <c:v>2.73</c:v>
                </c:pt>
                <c:pt idx="13752">
                  <c:v>3.1</c:v>
                </c:pt>
                <c:pt idx="13753">
                  <c:v>3.02</c:v>
                </c:pt>
                <c:pt idx="13754">
                  <c:v>3.18</c:v>
                </c:pt>
                <c:pt idx="13755">
                  <c:v>2.9</c:v>
                </c:pt>
                <c:pt idx="13756">
                  <c:v>2.81</c:v>
                </c:pt>
                <c:pt idx="13757">
                  <c:v>2.64</c:v>
                </c:pt>
                <c:pt idx="13758">
                  <c:v>2.58</c:v>
                </c:pt>
                <c:pt idx="13759">
                  <c:v>2.5499999999999998</c:v>
                </c:pt>
                <c:pt idx="13760">
                  <c:v>2.65</c:v>
                </c:pt>
                <c:pt idx="13761">
                  <c:v>2.72</c:v>
                </c:pt>
                <c:pt idx="13762">
                  <c:v>2.73</c:v>
                </c:pt>
                <c:pt idx="13763">
                  <c:v>2.73</c:v>
                </c:pt>
                <c:pt idx="13764">
                  <c:v>2.57</c:v>
                </c:pt>
                <c:pt idx="13765">
                  <c:v>2.57</c:v>
                </c:pt>
                <c:pt idx="13766">
                  <c:v>2.37</c:v>
                </c:pt>
                <c:pt idx="13767">
                  <c:v>2.4300000000000002</c:v>
                </c:pt>
                <c:pt idx="13768">
                  <c:v>2.31</c:v>
                </c:pt>
                <c:pt idx="13769">
                  <c:v>1.82</c:v>
                </c:pt>
                <c:pt idx="13770">
                  <c:v>2.1800000000000002</c:v>
                </c:pt>
                <c:pt idx="13771">
                  <c:v>2.12</c:v>
                </c:pt>
                <c:pt idx="13772">
                  <c:v>2.14</c:v>
                </c:pt>
                <c:pt idx="13773">
                  <c:v>2.2000000000000002</c:v>
                </c:pt>
                <c:pt idx="13774">
                  <c:v>2.14</c:v>
                </c:pt>
                <c:pt idx="13775">
                  <c:v>2.19</c:v>
                </c:pt>
                <c:pt idx="13776">
                  <c:v>2.09</c:v>
                </c:pt>
                <c:pt idx="13777">
                  <c:v>2.04</c:v>
                </c:pt>
                <c:pt idx="13778">
                  <c:v>2.06</c:v>
                </c:pt>
                <c:pt idx="13779">
                  <c:v>2.08</c:v>
                </c:pt>
                <c:pt idx="13780">
                  <c:v>2.09</c:v>
                </c:pt>
                <c:pt idx="13781">
                  <c:v>1.87</c:v>
                </c:pt>
                <c:pt idx="13782">
                  <c:v>2.14</c:v>
                </c:pt>
                <c:pt idx="13783">
                  <c:v>1.91</c:v>
                </c:pt>
                <c:pt idx="13784">
                  <c:v>2.14</c:v>
                </c:pt>
                <c:pt idx="13785">
                  <c:v>2.09</c:v>
                </c:pt>
                <c:pt idx="13786">
                  <c:v>2.04</c:v>
                </c:pt>
                <c:pt idx="13787">
                  <c:v>1.95</c:v>
                </c:pt>
                <c:pt idx="13788">
                  <c:v>1.95</c:v>
                </c:pt>
                <c:pt idx="13789">
                  <c:v>1.91</c:v>
                </c:pt>
                <c:pt idx="13790">
                  <c:v>1.77</c:v>
                </c:pt>
                <c:pt idx="13791">
                  <c:v>2.04</c:v>
                </c:pt>
                <c:pt idx="13792">
                  <c:v>1.92</c:v>
                </c:pt>
                <c:pt idx="13793">
                  <c:v>2.0099999999999998</c:v>
                </c:pt>
                <c:pt idx="13794">
                  <c:v>2.0299999999999998</c:v>
                </c:pt>
                <c:pt idx="13795">
                  <c:v>1.84</c:v>
                </c:pt>
                <c:pt idx="13796">
                  <c:v>2.04</c:v>
                </c:pt>
                <c:pt idx="13797">
                  <c:v>1.8</c:v>
                </c:pt>
                <c:pt idx="13798">
                  <c:v>1.95</c:v>
                </c:pt>
                <c:pt idx="13799">
                  <c:v>1.88</c:v>
                </c:pt>
                <c:pt idx="13800">
                  <c:v>1.66</c:v>
                </c:pt>
                <c:pt idx="13801">
                  <c:v>1.91</c:v>
                </c:pt>
                <c:pt idx="13802">
                  <c:v>1.76</c:v>
                </c:pt>
                <c:pt idx="13803">
                  <c:v>1.97</c:v>
                </c:pt>
                <c:pt idx="13804">
                  <c:v>1.72</c:v>
                </c:pt>
                <c:pt idx="13805">
                  <c:v>1.87</c:v>
                </c:pt>
                <c:pt idx="13806">
                  <c:v>6.19</c:v>
                </c:pt>
                <c:pt idx="13807">
                  <c:v>233.58</c:v>
                </c:pt>
                <c:pt idx="13808">
                  <c:v>233.58</c:v>
                </c:pt>
                <c:pt idx="13809">
                  <c:v>224.82</c:v>
                </c:pt>
                <c:pt idx="13810">
                  <c:v>227.67</c:v>
                </c:pt>
                <c:pt idx="13811">
                  <c:v>227.67</c:v>
                </c:pt>
                <c:pt idx="13812">
                  <c:v>224.82</c:v>
                </c:pt>
                <c:pt idx="13813">
                  <c:v>222.04</c:v>
                </c:pt>
                <c:pt idx="13814">
                  <c:v>224.82</c:v>
                </c:pt>
                <c:pt idx="13815">
                  <c:v>11.54</c:v>
                </c:pt>
                <c:pt idx="13816">
                  <c:v>52.28</c:v>
                </c:pt>
                <c:pt idx="13817">
                  <c:v>45.19</c:v>
                </c:pt>
                <c:pt idx="13818">
                  <c:v>30.38</c:v>
                </c:pt>
                <c:pt idx="13819">
                  <c:v>20.21</c:v>
                </c:pt>
                <c:pt idx="13820">
                  <c:v>15</c:v>
                </c:pt>
                <c:pt idx="13821">
                  <c:v>25.01</c:v>
                </c:pt>
                <c:pt idx="13822">
                  <c:v>32.17</c:v>
                </c:pt>
                <c:pt idx="13823">
                  <c:v>10.44</c:v>
                </c:pt>
                <c:pt idx="13824">
                  <c:v>11.58</c:v>
                </c:pt>
                <c:pt idx="13825">
                  <c:v>11.02</c:v>
                </c:pt>
                <c:pt idx="13826">
                  <c:v>10.28</c:v>
                </c:pt>
                <c:pt idx="13827">
                  <c:v>13.32</c:v>
                </c:pt>
                <c:pt idx="13828">
                  <c:v>152.41999999999999</c:v>
                </c:pt>
                <c:pt idx="13829">
                  <c:v>136.25</c:v>
                </c:pt>
                <c:pt idx="13830">
                  <c:v>135.22999999999999</c:v>
                </c:pt>
                <c:pt idx="13831">
                  <c:v>132.25</c:v>
                </c:pt>
                <c:pt idx="13832">
                  <c:v>129.38999999999999</c:v>
                </c:pt>
                <c:pt idx="13833">
                  <c:v>28.78</c:v>
                </c:pt>
                <c:pt idx="13834">
                  <c:v>47.71</c:v>
                </c:pt>
                <c:pt idx="13835">
                  <c:v>8.43</c:v>
                </c:pt>
                <c:pt idx="13836">
                  <c:v>7</c:v>
                </c:pt>
                <c:pt idx="13837">
                  <c:v>6.83</c:v>
                </c:pt>
                <c:pt idx="13838">
                  <c:v>6.63</c:v>
                </c:pt>
                <c:pt idx="13839">
                  <c:v>6</c:v>
                </c:pt>
                <c:pt idx="13840">
                  <c:v>6.22</c:v>
                </c:pt>
                <c:pt idx="13841">
                  <c:v>5.76</c:v>
                </c:pt>
                <c:pt idx="13842">
                  <c:v>6.14</c:v>
                </c:pt>
                <c:pt idx="13843">
                  <c:v>5.21</c:v>
                </c:pt>
                <c:pt idx="13844">
                  <c:v>4.62</c:v>
                </c:pt>
                <c:pt idx="13845">
                  <c:v>5.69</c:v>
                </c:pt>
                <c:pt idx="13846">
                  <c:v>5.23</c:v>
                </c:pt>
                <c:pt idx="13847">
                  <c:v>5.29</c:v>
                </c:pt>
                <c:pt idx="13848">
                  <c:v>5.43</c:v>
                </c:pt>
                <c:pt idx="13849">
                  <c:v>5.34</c:v>
                </c:pt>
                <c:pt idx="13850">
                  <c:v>5.89</c:v>
                </c:pt>
                <c:pt idx="13851">
                  <c:v>5.6</c:v>
                </c:pt>
                <c:pt idx="13852">
                  <c:v>5.65</c:v>
                </c:pt>
                <c:pt idx="13853">
                  <c:v>5.69</c:v>
                </c:pt>
                <c:pt idx="13854">
                  <c:v>5.52</c:v>
                </c:pt>
                <c:pt idx="13855">
                  <c:v>5.53</c:v>
                </c:pt>
                <c:pt idx="13856">
                  <c:v>5.74</c:v>
                </c:pt>
                <c:pt idx="13857">
                  <c:v>5.37</c:v>
                </c:pt>
                <c:pt idx="13858">
                  <c:v>5.97</c:v>
                </c:pt>
                <c:pt idx="13859">
                  <c:v>4.87</c:v>
                </c:pt>
                <c:pt idx="13860">
                  <c:v>4.87</c:v>
                </c:pt>
                <c:pt idx="13861">
                  <c:v>3.6</c:v>
                </c:pt>
                <c:pt idx="13862">
                  <c:v>3.32</c:v>
                </c:pt>
                <c:pt idx="13863">
                  <c:v>3.55</c:v>
                </c:pt>
                <c:pt idx="13864">
                  <c:v>3.33</c:v>
                </c:pt>
                <c:pt idx="13865">
                  <c:v>3.63</c:v>
                </c:pt>
                <c:pt idx="13866">
                  <c:v>3.29</c:v>
                </c:pt>
                <c:pt idx="13867">
                  <c:v>3.38</c:v>
                </c:pt>
                <c:pt idx="13868">
                  <c:v>3.92</c:v>
                </c:pt>
                <c:pt idx="13869">
                  <c:v>3.16</c:v>
                </c:pt>
                <c:pt idx="13870">
                  <c:v>3.33</c:v>
                </c:pt>
                <c:pt idx="13871">
                  <c:v>3.33</c:v>
                </c:pt>
                <c:pt idx="13872">
                  <c:v>3.23</c:v>
                </c:pt>
                <c:pt idx="13873">
                  <c:v>3</c:v>
                </c:pt>
                <c:pt idx="13874">
                  <c:v>3.44</c:v>
                </c:pt>
                <c:pt idx="13875">
                  <c:v>3.12</c:v>
                </c:pt>
                <c:pt idx="13876">
                  <c:v>2.91</c:v>
                </c:pt>
                <c:pt idx="13877">
                  <c:v>3.03</c:v>
                </c:pt>
                <c:pt idx="13878">
                  <c:v>3.15</c:v>
                </c:pt>
                <c:pt idx="13879">
                  <c:v>2.83</c:v>
                </c:pt>
                <c:pt idx="13880">
                  <c:v>2.88</c:v>
                </c:pt>
                <c:pt idx="13881">
                  <c:v>2.9</c:v>
                </c:pt>
                <c:pt idx="13882">
                  <c:v>2.9</c:v>
                </c:pt>
                <c:pt idx="13883">
                  <c:v>3</c:v>
                </c:pt>
                <c:pt idx="13884">
                  <c:v>3</c:v>
                </c:pt>
                <c:pt idx="13885">
                  <c:v>3</c:v>
                </c:pt>
                <c:pt idx="13886">
                  <c:v>2.9</c:v>
                </c:pt>
                <c:pt idx="13887">
                  <c:v>5.14</c:v>
                </c:pt>
                <c:pt idx="13888">
                  <c:v>13.79</c:v>
                </c:pt>
                <c:pt idx="13889">
                  <c:v>13.55</c:v>
                </c:pt>
                <c:pt idx="13890">
                  <c:v>14.13</c:v>
                </c:pt>
                <c:pt idx="13891">
                  <c:v>13.47</c:v>
                </c:pt>
                <c:pt idx="13892">
                  <c:v>13.7</c:v>
                </c:pt>
                <c:pt idx="13893">
                  <c:v>14.06</c:v>
                </c:pt>
                <c:pt idx="13894">
                  <c:v>13.51</c:v>
                </c:pt>
                <c:pt idx="13895">
                  <c:v>13.68</c:v>
                </c:pt>
                <c:pt idx="13896">
                  <c:v>13.86</c:v>
                </c:pt>
                <c:pt idx="13897">
                  <c:v>13.82</c:v>
                </c:pt>
                <c:pt idx="13898">
                  <c:v>14.07</c:v>
                </c:pt>
                <c:pt idx="13899">
                  <c:v>13.78</c:v>
                </c:pt>
                <c:pt idx="13900">
                  <c:v>13.89</c:v>
                </c:pt>
                <c:pt idx="13901">
                  <c:v>13.38</c:v>
                </c:pt>
                <c:pt idx="13902">
                  <c:v>13.28</c:v>
                </c:pt>
                <c:pt idx="13903">
                  <c:v>13.54</c:v>
                </c:pt>
                <c:pt idx="13904">
                  <c:v>13.12</c:v>
                </c:pt>
                <c:pt idx="13905">
                  <c:v>13.79</c:v>
                </c:pt>
                <c:pt idx="13906">
                  <c:v>12.6</c:v>
                </c:pt>
                <c:pt idx="13907">
                  <c:v>13</c:v>
                </c:pt>
                <c:pt idx="13908">
                  <c:v>12.63</c:v>
                </c:pt>
                <c:pt idx="13909">
                  <c:v>12.76</c:v>
                </c:pt>
                <c:pt idx="13910">
                  <c:v>12.81</c:v>
                </c:pt>
                <c:pt idx="13911">
                  <c:v>12.22</c:v>
                </c:pt>
                <c:pt idx="13912">
                  <c:v>11.52</c:v>
                </c:pt>
                <c:pt idx="13913">
                  <c:v>12.08</c:v>
                </c:pt>
                <c:pt idx="13914">
                  <c:v>12.59</c:v>
                </c:pt>
                <c:pt idx="13915">
                  <c:v>11.97</c:v>
                </c:pt>
                <c:pt idx="13916">
                  <c:v>11.72</c:v>
                </c:pt>
                <c:pt idx="13917">
                  <c:v>11.43</c:v>
                </c:pt>
                <c:pt idx="13918">
                  <c:v>12.49</c:v>
                </c:pt>
                <c:pt idx="13919">
                  <c:v>11.51</c:v>
                </c:pt>
                <c:pt idx="13920">
                  <c:v>11.19</c:v>
                </c:pt>
                <c:pt idx="13921">
                  <c:v>11.03</c:v>
                </c:pt>
                <c:pt idx="13922">
                  <c:v>11.26</c:v>
                </c:pt>
                <c:pt idx="13923">
                  <c:v>10.7</c:v>
                </c:pt>
                <c:pt idx="13924">
                  <c:v>10.45</c:v>
                </c:pt>
                <c:pt idx="13925">
                  <c:v>10.59</c:v>
                </c:pt>
                <c:pt idx="13926">
                  <c:v>10.57</c:v>
                </c:pt>
                <c:pt idx="13927">
                  <c:v>10.95</c:v>
                </c:pt>
                <c:pt idx="13928">
                  <c:v>10.63</c:v>
                </c:pt>
                <c:pt idx="13929">
                  <c:v>11.04</c:v>
                </c:pt>
                <c:pt idx="13930">
                  <c:v>10.55</c:v>
                </c:pt>
                <c:pt idx="13931">
                  <c:v>10.38</c:v>
                </c:pt>
                <c:pt idx="13932">
                  <c:v>10.41</c:v>
                </c:pt>
                <c:pt idx="13933">
                  <c:v>10.06</c:v>
                </c:pt>
                <c:pt idx="13934">
                  <c:v>9.92</c:v>
                </c:pt>
                <c:pt idx="13935">
                  <c:v>9.9499999999999993</c:v>
                </c:pt>
                <c:pt idx="13936">
                  <c:v>9.9600000000000009</c:v>
                </c:pt>
                <c:pt idx="13937">
                  <c:v>9.77</c:v>
                </c:pt>
                <c:pt idx="13938">
                  <c:v>19.57</c:v>
                </c:pt>
                <c:pt idx="13939">
                  <c:v>83.27</c:v>
                </c:pt>
                <c:pt idx="13940">
                  <c:v>80.650000000000006</c:v>
                </c:pt>
                <c:pt idx="13941">
                  <c:v>82.88</c:v>
                </c:pt>
                <c:pt idx="13942">
                  <c:v>81.75</c:v>
                </c:pt>
                <c:pt idx="13943">
                  <c:v>81.75</c:v>
                </c:pt>
                <c:pt idx="13944">
                  <c:v>80.650000000000006</c:v>
                </c:pt>
                <c:pt idx="13945">
                  <c:v>82.13</c:v>
                </c:pt>
                <c:pt idx="13946">
                  <c:v>80.650000000000006</c:v>
                </c:pt>
                <c:pt idx="13947">
                  <c:v>80.290000000000006</c:v>
                </c:pt>
                <c:pt idx="13948">
                  <c:v>78.540000000000006</c:v>
                </c:pt>
                <c:pt idx="13949">
                  <c:v>78.88</c:v>
                </c:pt>
                <c:pt idx="13950">
                  <c:v>74.63</c:v>
                </c:pt>
                <c:pt idx="13951">
                  <c:v>78.2</c:v>
                </c:pt>
                <c:pt idx="13952">
                  <c:v>81.02</c:v>
                </c:pt>
                <c:pt idx="13953">
                  <c:v>79.58</c:v>
                </c:pt>
                <c:pt idx="13954">
                  <c:v>22.74</c:v>
                </c:pt>
                <c:pt idx="13955">
                  <c:v>8.3699999999999992</c:v>
                </c:pt>
                <c:pt idx="13956">
                  <c:v>8.64</c:v>
                </c:pt>
                <c:pt idx="13957">
                  <c:v>8.49</c:v>
                </c:pt>
                <c:pt idx="13958">
                  <c:v>8.17</c:v>
                </c:pt>
                <c:pt idx="13959">
                  <c:v>8.26</c:v>
                </c:pt>
                <c:pt idx="13960">
                  <c:v>7.49</c:v>
                </c:pt>
                <c:pt idx="13961">
                  <c:v>8.1</c:v>
                </c:pt>
                <c:pt idx="13962">
                  <c:v>7.65</c:v>
                </c:pt>
                <c:pt idx="13963">
                  <c:v>7.59</c:v>
                </c:pt>
                <c:pt idx="13964">
                  <c:v>6.76</c:v>
                </c:pt>
                <c:pt idx="13965">
                  <c:v>6.59</c:v>
                </c:pt>
                <c:pt idx="13966">
                  <c:v>6.83</c:v>
                </c:pt>
                <c:pt idx="13967">
                  <c:v>6.79</c:v>
                </c:pt>
                <c:pt idx="13968">
                  <c:v>6.68</c:v>
                </c:pt>
                <c:pt idx="13969">
                  <c:v>7.17</c:v>
                </c:pt>
                <c:pt idx="13970">
                  <c:v>7.14</c:v>
                </c:pt>
                <c:pt idx="13971">
                  <c:v>7.26</c:v>
                </c:pt>
                <c:pt idx="13972">
                  <c:v>7.03</c:v>
                </c:pt>
                <c:pt idx="13973">
                  <c:v>7.03</c:v>
                </c:pt>
                <c:pt idx="13974">
                  <c:v>6.26</c:v>
                </c:pt>
                <c:pt idx="13975">
                  <c:v>6.39</c:v>
                </c:pt>
                <c:pt idx="13976">
                  <c:v>6</c:v>
                </c:pt>
                <c:pt idx="13977">
                  <c:v>5.79</c:v>
                </c:pt>
                <c:pt idx="13978">
                  <c:v>4.79</c:v>
                </c:pt>
                <c:pt idx="13979">
                  <c:v>4.68</c:v>
                </c:pt>
                <c:pt idx="13980">
                  <c:v>4.62</c:v>
                </c:pt>
                <c:pt idx="13981">
                  <c:v>4.37</c:v>
                </c:pt>
                <c:pt idx="13982">
                  <c:v>4.4800000000000004</c:v>
                </c:pt>
                <c:pt idx="13983">
                  <c:v>4.3099999999999996</c:v>
                </c:pt>
                <c:pt idx="13984">
                  <c:v>4.1900000000000004</c:v>
                </c:pt>
                <c:pt idx="13985">
                  <c:v>3.22</c:v>
                </c:pt>
                <c:pt idx="13986">
                  <c:v>3.22</c:v>
                </c:pt>
                <c:pt idx="13987">
                  <c:v>3.19</c:v>
                </c:pt>
                <c:pt idx="13988">
                  <c:v>3.13</c:v>
                </c:pt>
                <c:pt idx="13989">
                  <c:v>3.1</c:v>
                </c:pt>
                <c:pt idx="13990">
                  <c:v>2.97</c:v>
                </c:pt>
                <c:pt idx="13991">
                  <c:v>2.9</c:v>
                </c:pt>
                <c:pt idx="13992">
                  <c:v>2.73</c:v>
                </c:pt>
                <c:pt idx="13993">
                  <c:v>2.3199999999999998</c:v>
                </c:pt>
                <c:pt idx="13994">
                  <c:v>2.36</c:v>
                </c:pt>
                <c:pt idx="13995">
                  <c:v>2.58</c:v>
                </c:pt>
                <c:pt idx="13996">
                  <c:v>2.41</c:v>
                </c:pt>
                <c:pt idx="13997">
                  <c:v>2.31</c:v>
                </c:pt>
                <c:pt idx="13998">
                  <c:v>2.2000000000000002</c:v>
                </c:pt>
                <c:pt idx="13999">
                  <c:v>2.1800000000000002</c:v>
                </c:pt>
                <c:pt idx="14000">
                  <c:v>2.44</c:v>
                </c:pt>
                <c:pt idx="14001">
                  <c:v>2.25</c:v>
                </c:pt>
                <c:pt idx="14002">
                  <c:v>2.25</c:v>
                </c:pt>
                <c:pt idx="14003">
                  <c:v>2.2999999999999998</c:v>
                </c:pt>
                <c:pt idx="14004">
                  <c:v>2.31</c:v>
                </c:pt>
                <c:pt idx="14005">
                  <c:v>2.31</c:v>
                </c:pt>
                <c:pt idx="14006">
                  <c:v>2.1800000000000002</c:v>
                </c:pt>
                <c:pt idx="14007">
                  <c:v>1.84</c:v>
                </c:pt>
                <c:pt idx="14008">
                  <c:v>1.76</c:v>
                </c:pt>
                <c:pt idx="14009">
                  <c:v>1.84</c:v>
                </c:pt>
                <c:pt idx="14010">
                  <c:v>1.81</c:v>
                </c:pt>
                <c:pt idx="14011">
                  <c:v>1.87</c:v>
                </c:pt>
                <c:pt idx="14012">
                  <c:v>1.79</c:v>
                </c:pt>
                <c:pt idx="14013">
                  <c:v>1.76</c:v>
                </c:pt>
                <c:pt idx="14014">
                  <c:v>1.87</c:v>
                </c:pt>
                <c:pt idx="14015">
                  <c:v>2.66</c:v>
                </c:pt>
                <c:pt idx="14016">
                  <c:v>21.96</c:v>
                </c:pt>
                <c:pt idx="14017">
                  <c:v>34.32</c:v>
                </c:pt>
                <c:pt idx="14018">
                  <c:v>41.25</c:v>
                </c:pt>
                <c:pt idx="14019">
                  <c:v>43.76</c:v>
                </c:pt>
                <c:pt idx="14020">
                  <c:v>46.24</c:v>
                </c:pt>
                <c:pt idx="14021">
                  <c:v>46.24</c:v>
                </c:pt>
                <c:pt idx="14022">
                  <c:v>44.85</c:v>
                </c:pt>
                <c:pt idx="14023">
                  <c:v>44.96</c:v>
                </c:pt>
                <c:pt idx="14024">
                  <c:v>44.08</c:v>
                </c:pt>
                <c:pt idx="14025">
                  <c:v>44.08</c:v>
                </c:pt>
                <c:pt idx="14026">
                  <c:v>43.34</c:v>
                </c:pt>
                <c:pt idx="14027">
                  <c:v>43.03</c:v>
                </c:pt>
                <c:pt idx="14028">
                  <c:v>42.93</c:v>
                </c:pt>
                <c:pt idx="14029">
                  <c:v>42.82</c:v>
                </c:pt>
                <c:pt idx="14030">
                  <c:v>41.63</c:v>
                </c:pt>
                <c:pt idx="14031">
                  <c:v>40.51</c:v>
                </c:pt>
                <c:pt idx="14032">
                  <c:v>41.25</c:v>
                </c:pt>
                <c:pt idx="14033">
                  <c:v>40.15</c:v>
                </c:pt>
                <c:pt idx="14034">
                  <c:v>39.44</c:v>
                </c:pt>
                <c:pt idx="14035">
                  <c:v>40.06</c:v>
                </c:pt>
                <c:pt idx="14036">
                  <c:v>39.53</c:v>
                </c:pt>
                <c:pt idx="14037">
                  <c:v>38.51</c:v>
                </c:pt>
                <c:pt idx="14038">
                  <c:v>38.6</c:v>
                </c:pt>
                <c:pt idx="14039">
                  <c:v>39.619999999999997</c:v>
                </c:pt>
                <c:pt idx="14040">
                  <c:v>38.6</c:v>
                </c:pt>
                <c:pt idx="14041">
                  <c:v>38.19</c:v>
                </c:pt>
                <c:pt idx="14042">
                  <c:v>36.71</c:v>
                </c:pt>
                <c:pt idx="14043">
                  <c:v>37.39</c:v>
                </c:pt>
                <c:pt idx="14044">
                  <c:v>37.01</c:v>
                </c:pt>
                <c:pt idx="14045">
                  <c:v>37.24</c:v>
                </c:pt>
                <c:pt idx="14046">
                  <c:v>37.159999999999997</c:v>
                </c:pt>
                <c:pt idx="14047">
                  <c:v>36.19</c:v>
                </c:pt>
                <c:pt idx="14048">
                  <c:v>35.4</c:v>
                </c:pt>
                <c:pt idx="14049">
                  <c:v>35.06</c:v>
                </c:pt>
                <c:pt idx="14050">
                  <c:v>34.99</c:v>
                </c:pt>
                <c:pt idx="14051">
                  <c:v>34.26</c:v>
                </c:pt>
                <c:pt idx="14052">
                  <c:v>34.130000000000003</c:v>
                </c:pt>
                <c:pt idx="14053">
                  <c:v>33.94</c:v>
                </c:pt>
                <c:pt idx="14054">
                  <c:v>33.869999999999997</c:v>
                </c:pt>
                <c:pt idx="14055">
                  <c:v>32.880000000000003</c:v>
                </c:pt>
                <c:pt idx="14056">
                  <c:v>32.35</c:v>
                </c:pt>
                <c:pt idx="14057">
                  <c:v>30.28</c:v>
                </c:pt>
                <c:pt idx="14058">
                  <c:v>28.87</c:v>
                </c:pt>
                <c:pt idx="14059">
                  <c:v>29.29</c:v>
                </c:pt>
                <c:pt idx="14060">
                  <c:v>29.15</c:v>
                </c:pt>
                <c:pt idx="14061">
                  <c:v>28.87</c:v>
                </c:pt>
                <c:pt idx="14062">
                  <c:v>28.78</c:v>
                </c:pt>
                <c:pt idx="14063">
                  <c:v>28.64</c:v>
                </c:pt>
                <c:pt idx="14064">
                  <c:v>28.55</c:v>
                </c:pt>
                <c:pt idx="14065">
                  <c:v>27.59</c:v>
                </c:pt>
                <c:pt idx="14066">
                  <c:v>25.77</c:v>
                </c:pt>
                <c:pt idx="14067">
                  <c:v>25.4</c:v>
                </c:pt>
                <c:pt idx="14068">
                  <c:v>25.01</c:v>
                </c:pt>
                <c:pt idx="14069">
                  <c:v>24.88</c:v>
                </c:pt>
                <c:pt idx="14070">
                  <c:v>23.7</c:v>
                </c:pt>
                <c:pt idx="14071">
                  <c:v>22.54</c:v>
                </c:pt>
                <c:pt idx="14072">
                  <c:v>22.04</c:v>
                </c:pt>
                <c:pt idx="14073">
                  <c:v>22.23</c:v>
                </c:pt>
                <c:pt idx="14074">
                  <c:v>21.54</c:v>
                </c:pt>
                <c:pt idx="14075">
                  <c:v>21.11</c:v>
                </c:pt>
                <c:pt idx="14076">
                  <c:v>19.98</c:v>
                </c:pt>
                <c:pt idx="14077">
                  <c:v>18.5</c:v>
                </c:pt>
                <c:pt idx="14078">
                  <c:v>18.190000000000001</c:v>
                </c:pt>
                <c:pt idx="14079">
                  <c:v>17.77</c:v>
                </c:pt>
                <c:pt idx="14080">
                  <c:v>17.55</c:v>
                </c:pt>
                <c:pt idx="14081">
                  <c:v>17.13</c:v>
                </c:pt>
                <c:pt idx="14082">
                  <c:v>16.78</c:v>
                </c:pt>
                <c:pt idx="14083">
                  <c:v>15.96</c:v>
                </c:pt>
                <c:pt idx="14084">
                  <c:v>14.66</c:v>
                </c:pt>
                <c:pt idx="14085">
                  <c:v>15.03</c:v>
                </c:pt>
                <c:pt idx="14086">
                  <c:v>13.69</c:v>
                </c:pt>
                <c:pt idx="14087">
                  <c:v>14.9</c:v>
                </c:pt>
                <c:pt idx="14088">
                  <c:v>12.53</c:v>
                </c:pt>
                <c:pt idx="14089">
                  <c:v>12.87</c:v>
                </c:pt>
                <c:pt idx="14090">
                  <c:v>12.4</c:v>
                </c:pt>
                <c:pt idx="14091">
                  <c:v>12.06</c:v>
                </c:pt>
                <c:pt idx="14092">
                  <c:v>12.14</c:v>
                </c:pt>
                <c:pt idx="14093">
                  <c:v>11.74</c:v>
                </c:pt>
                <c:pt idx="14094">
                  <c:v>11.33</c:v>
                </c:pt>
                <c:pt idx="14095">
                  <c:v>10.91</c:v>
                </c:pt>
                <c:pt idx="14096">
                  <c:v>10.08</c:v>
                </c:pt>
                <c:pt idx="14097">
                  <c:v>10.1</c:v>
                </c:pt>
                <c:pt idx="14098">
                  <c:v>9.82</c:v>
                </c:pt>
                <c:pt idx="14099">
                  <c:v>9.91</c:v>
                </c:pt>
                <c:pt idx="14100">
                  <c:v>9.8800000000000008</c:v>
                </c:pt>
                <c:pt idx="14101">
                  <c:v>9.41</c:v>
                </c:pt>
                <c:pt idx="14102">
                  <c:v>8.89</c:v>
                </c:pt>
                <c:pt idx="14103">
                  <c:v>8.83</c:v>
                </c:pt>
                <c:pt idx="14104">
                  <c:v>8.86</c:v>
                </c:pt>
                <c:pt idx="14105">
                  <c:v>7.21</c:v>
                </c:pt>
                <c:pt idx="14106">
                  <c:v>7.17</c:v>
                </c:pt>
                <c:pt idx="14107">
                  <c:v>6.92</c:v>
                </c:pt>
                <c:pt idx="14108">
                  <c:v>6.92</c:v>
                </c:pt>
                <c:pt idx="14109">
                  <c:v>6.66</c:v>
                </c:pt>
                <c:pt idx="14110">
                  <c:v>6.7</c:v>
                </c:pt>
                <c:pt idx="14111">
                  <c:v>6.6</c:v>
                </c:pt>
                <c:pt idx="14112">
                  <c:v>6.69</c:v>
                </c:pt>
                <c:pt idx="14113">
                  <c:v>6.92</c:v>
                </c:pt>
                <c:pt idx="14114">
                  <c:v>6.5</c:v>
                </c:pt>
                <c:pt idx="14115">
                  <c:v>5.56</c:v>
                </c:pt>
                <c:pt idx="14116">
                  <c:v>4.8899999999999997</c:v>
                </c:pt>
                <c:pt idx="14117">
                  <c:v>4.83</c:v>
                </c:pt>
                <c:pt idx="14118">
                  <c:v>5.03</c:v>
                </c:pt>
                <c:pt idx="14119">
                  <c:v>5.13</c:v>
                </c:pt>
                <c:pt idx="14120">
                  <c:v>5.29</c:v>
                </c:pt>
                <c:pt idx="14121">
                  <c:v>5.14</c:v>
                </c:pt>
                <c:pt idx="14122">
                  <c:v>5.26</c:v>
                </c:pt>
                <c:pt idx="14123">
                  <c:v>5.04</c:v>
                </c:pt>
                <c:pt idx="14124">
                  <c:v>4.95</c:v>
                </c:pt>
                <c:pt idx="14125">
                  <c:v>4.58</c:v>
                </c:pt>
                <c:pt idx="14126">
                  <c:v>4.42</c:v>
                </c:pt>
                <c:pt idx="14127">
                  <c:v>4.5</c:v>
                </c:pt>
                <c:pt idx="14128">
                  <c:v>4.33</c:v>
                </c:pt>
                <c:pt idx="14129">
                  <c:v>4.33</c:v>
                </c:pt>
                <c:pt idx="14130">
                  <c:v>4.32</c:v>
                </c:pt>
                <c:pt idx="14131">
                  <c:v>4.3600000000000003</c:v>
                </c:pt>
                <c:pt idx="14132">
                  <c:v>4.09</c:v>
                </c:pt>
                <c:pt idx="14133">
                  <c:v>3.91</c:v>
                </c:pt>
                <c:pt idx="14134">
                  <c:v>3</c:v>
                </c:pt>
                <c:pt idx="14135">
                  <c:v>2.9</c:v>
                </c:pt>
                <c:pt idx="14136">
                  <c:v>3</c:v>
                </c:pt>
                <c:pt idx="14137">
                  <c:v>3.1</c:v>
                </c:pt>
                <c:pt idx="14138">
                  <c:v>3</c:v>
                </c:pt>
                <c:pt idx="14139">
                  <c:v>3.21</c:v>
                </c:pt>
                <c:pt idx="14140">
                  <c:v>2.9</c:v>
                </c:pt>
                <c:pt idx="14141">
                  <c:v>2.82</c:v>
                </c:pt>
                <c:pt idx="14142">
                  <c:v>2.27</c:v>
                </c:pt>
                <c:pt idx="14143">
                  <c:v>2.17</c:v>
                </c:pt>
                <c:pt idx="14144">
                  <c:v>2.25</c:v>
                </c:pt>
                <c:pt idx="14145">
                  <c:v>2.14</c:v>
                </c:pt>
                <c:pt idx="14146">
                  <c:v>2.37</c:v>
                </c:pt>
                <c:pt idx="14147">
                  <c:v>2.25</c:v>
                </c:pt>
                <c:pt idx="14148">
                  <c:v>2.3199999999999998</c:v>
                </c:pt>
                <c:pt idx="14149">
                  <c:v>2.21</c:v>
                </c:pt>
                <c:pt idx="14150">
                  <c:v>2.2200000000000002</c:v>
                </c:pt>
                <c:pt idx="14151">
                  <c:v>2.09</c:v>
                </c:pt>
                <c:pt idx="14152">
                  <c:v>2.09</c:v>
                </c:pt>
                <c:pt idx="14153">
                  <c:v>2</c:v>
                </c:pt>
                <c:pt idx="14154">
                  <c:v>1.96</c:v>
                </c:pt>
                <c:pt idx="14155">
                  <c:v>2.04</c:v>
                </c:pt>
                <c:pt idx="14156">
                  <c:v>2</c:v>
                </c:pt>
                <c:pt idx="14157">
                  <c:v>1.91</c:v>
                </c:pt>
                <c:pt idx="14158">
                  <c:v>4.18</c:v>
                </c:pt>
                <c:pt idx="14159">
                  <c:v>16.5</c:v>
                </c:pt>
                <c:pt idx="14160">
                  <c:v>17.93</c:v>
                </c:pt>
                <c:pt idx="14161">
                  <c:v>17.190000000000001</c:v>
                </c:pt>
                <c:pt idx="14162">
                  <c:v>17.41</c:v>
                </c:pt>
                <c:pt idx="14163">
                  <c:v>17.239999999999998</c:v>
                </c:pt>
                <c:pt idx="14164">
                  <c:v>17.28</c:v>
                </c:pt>
                <c:pt idx="14165">
                  <c:v>17.34</c:v>
                </c:pt>
                <c:pt idx="14166">
                  <c:v>16.55</c:v>
                </c:pt>
                <c:pt idx="14167">
                  <c:v>16.489999999999998</c:v>
                </c:pt>
                <c:pt idx="14168">
                  <c:v>16.29</c:v>
                </c:pt>
                <c:pt idx="14169">
                  <c:v>15.37</c:v>
                </c:pt>
                <c:pt idx="14170">
                  <c:v>15.67</c:v>
                </c:pt>
                <c:pt idx="14171">
                  <c:v>15.74</c:v>
                </c:pt>
                <c:pt idx="14172">
                  <c:v>17.02</c:v>
                </c:pt>
                <c:pt idx="14173">
                  <c:v>15</c:v>
                </c:pt>
                <c:pt idx="14174">
                  <c:v>15.79</c:v>
                </c:pt>
                <c:pt idx="14175">
                  <c:v>15.8</c:v>
                </c:pt>
                <c:pt idx="14176">
                  <c:v>15.69</c:v>
                </c:pt>
                <c:pt idx="14177">
                  <c:v>15.87</c:v>
                </c:pt>
                <c:pt idx="14178">
                  <c:v>14.78</c:v>
                </c:pt>
                <c:pt idx="14179">
                  <c:v>15.64</c:v>
                </c:pt>
                <c:pt idx="14180">
                  <c:v>15.24</c:v>
                </c:pt>
                <c:pt idx="14181">
                  <c:v>14.99</c:v>
                </c:pt>
                <c:pt idx="14182">
                  <c:v>14.96</c:v>
                </c:pt>
                <c:pt idx="14183">
                  <c:v>14.88</c:v>
                </c:pt>
                <c:pt idx="14184">
                  <c:v>14.5</c:v>
                </c:pt>
                <c:pt idx="14185">
                  <c:v>14.53</c:v>
                </c:pt>
                <c:pt idx="14186">
                  <c:v>15.16</c:v>
                </c:pt>
                <c:pt idx="14187">
                  <c:v>15.01</c:v>
                </c:pt>
                <c:pt idx="14188">
                  <c:v>14.9</c:v>
                </c:pt>
                <c:pt idx="14189">
                  <c:v>14.78</c:v>
                </c:pt>
                <c:pt idx="14190">
                  <c:v>14.5</c:v>
                </c:pt>
                <c:pt idx="14191">
                  <c:v>14.83</c:v>
                </c:pt>
                <c:pt idx="14192">
                  <c:v>14.34</c:v>
                </c:pt>
                <c:pt idx="14193">
                  <c:v>14.07</c:v>
                </c:pt>
                <c:pt idx="14194">
                  <c:v>13.9</c:v>
                </c:pt>
                <c:pt idx="14195">
                  <c:v>13.79</c:v>
                </c:pt>
                <c:pt idx="14196">
                  <c:v>13.42</c:v>
                </c:pt>
                <c:pt idx="14197">
                  <c:v>13.08</c:v>
                </c:pt>
                <c:pt idx="14198">
                  <c:v>12.67</c:v>
                </c:pt>
                <c:pt idx="14199">
                  <c:v>12.74</c:v>
                </c:pt>
                <c:pt idx="14200">
                  <c:v>11.86</c:v>
                </c:pt>
                <c:pt idx="14201">
                  <c:v>11.57</c:v>
                </c:pt>
                <c:pt idx="14202">
                  <c:v>11.24</c:v>
                </c:pt>
                <c:pt idx="14203">
                  <c:v>12.01</c:v>
                </c:pt>
                <c:pt idx="14204">
                  <c:v>11.18</c:v>
                </c:pt>
                <c:pt idx="14205">
                  <c:v>10.99</c:v>
                </c:pt>
                <c:pt idx="14206">
                  <c:v>10.58</c:v>
                </c:pt>
                <c:pt idx="14207">
                  <c:v>9.9</c:v>
                </c:pt>
                <c:pt idx="14208">
                  <c:v>9.86</c:v>
                </c:pt>
                <c:pt idx="14209">
                  <c:v>9.8800000000000008</c:v>
                </c:pt>
                <c:pt idx="14210">
                  <c:v>9.56</c:v>
                </c:pt>
                <c:pt idx="14211">
                  <c:v>9.35</c:v>
                </c:pt>
                <c:pt idx="14212">
                  <c:v>9.02</c:v>
                </c:pt>
                <c:pt idx="14213">
                  <c:v>8.34</c:v>
                </c:pt>
                <c:pt idx="14214">
                  <c:v>8.1300000000000008</c:v>
                </c:pt>
                <c:pt idx="14215">
                  <c:v>8.0299999999999994</c:v>
                </c:pt>
                <c:pt idx="14216">
                  <c:v>7.85</c:v>
                </c:pt>
                <c:pt idx="14217">
                  <c:v>7.63</c:v>
                </c:pt>
                <c:pt idx="14218">
                  <c:v>7.42</c:v>
                </c:pt>
                <c:pt idx="14219">
                  <c:v>7.48</c:v>
                </c:pt>
                <c:pt idx="14220">
                  <c:v>7.5</c:v>
                </c:pt>
                <c:pt idx="14221">
                  <c:v>6.96</c:v>
                </c:pt>
                <c:pt idx="14222">
                  <c:v>6.94</c:v>
                </c:pt>
                <c:pt idx="14223">
                  <c:v>6.81</c:v>
                </c:pt>
                <c:pt idx="14224">
                  <c:v>7.21</c:v>
                </c:pt>
                <c:pt idx="14225">
                  <c:v>6.72</c:v>
                </c:pt>
                <c:pt idx="14226">
                  <c:v>6.23</c:v>
                </c:pt>
                <c:pt idx="14227">
                  <c:v>6.23</c:v>
                </c:pt>
                <c:pt idx="14228">
                  <c:v>6.1</c:v>
                </c:pt>
                <c:pt idx="14229">
                  <c:v>6.07</c:v>
                </c:pt>
                <c:pt idx="14230">
                  <c:v>5.89</c:v>
                </c:pt>
                <c:pt idx="14231">
                  <c:v>5.59</c:v>
                </c:pt>
                <c:pt idx="14232">
                  <c:v>5.96</c:v>
                </c:pt>
                <c:pt idx="14233">
                  <c:v>5.69</c:v>
                </c:pt>
                <c:pt idx="14234">
                  <c:v>5.93</c:v>
                </c:pt>
                <c:pt idx="14235">
                  <c:v>5.87</c:v>
                </c:pt>
                <c:pt idx="14236">
                  <c:v>5.7</c:v>
                </c:pt>
                <c:pt idx="14237">
                  <c:v>5.72</c:v>
                </c:pt>
                <c:pt idx="14238">
                  <c:v>5.8</c:v>
                </c:pt>
                <c:pt idx="14239">
                  <c:v>5.35</c:v>
                </c:pt>
                <c:pt idx="14240">
                  <c:v>5.0999999999999996</c:v>
                </c:pt>
                <c:pt idx="14241">
                  <c:v>4.88</c:v>
                </c:pt>
                <c:pt idx="14242">
                  <c:v>4.71</c:v>
                </c:pt>
                <c:pt idx="14243">
                  <c:v>4.4000000000000004</c:v>
                </c:pt>
                <c:pt idx="14244">
                  <c:v>4.46</c:v>
                </c:pt>
                <c:pt idx="14245">
                  <c:v>4.6399999999999997</c:v>
                </c:pt>
                <c:pt idx="14246">
                  <c:v>4.08</c:v>
                </c:pt>
                <c:pt idx="14247">
                  <c:v>4.09</c:v>
                </c:pt>
                <c:pt idx="14248">
                  <c:v>3.92</c:v>
                </c:pt>
                <c:pt idx="14249">
                  <c:v>4</c:v>
                </c:pt>
                <c:pt idx="14250">
                  <c:v>3.85</c:v>
                </c:pt>
                <c:pt idx="14251">
                  <c:v>3.89</c:v>
                </c:pt>
                <c:pt idx="14252">
                  <c:v>3.8</c:v>
                </c:pt>
                <c:pt idx="14253">
                  <c:v>3.88</c:v>
                </c:pt>
                <c:pt idx="14254">
                  <c:v>3.87</c:v>
                </c:pt>
                <c:pt idx="14255">
                  <c:v>3.33</c:v>
                </c:pt>
                <c:pt idx="14256">
                  <c:v>2.83</c:v>
                </c:pt>
                <c:pt idx="14257">
                  <c:v>2.83</c:v>
                </c:pt>
                <c:pt idx="14258">
                  <c:v>2.86</c:v>
                </c:pt>
                <c:pt idx="14259">
                  <c:v>2.81</c:v>
                </c:pt>
                <c:pt idx="14260">
                  <c:v>2.74</c:v>
                </c:pt>
                <c:pt idx="14261">
                  <c:v>2.8</c:v>
                </c:pt>
                <c:pt idx="14262">
                  <c:v>2.8</c:v>
                </c:pt>
                <c:pt idx="14263">
                  <c:v>2.81</c:v>
                </c:pt>
                <c:pt idx="14264">
                  <c:v>2.57</c:v>
                </c:pt>
                <c:pt idx="14265">
                  <c:v>2.64</c:v>
                </c:pt>
                <c:pt idx="14266">
                  <c:v>2.5</c:v>
                </c:pt>
                <c:pt idx="14267">
                  <c:v>2.57</c:v>
                </c:pt>
                <c:pt idx="14268">
                  <c:v>4.04</c:v>
                </c:pt>
                <c:pt idx="14269">
                  <c:v>14.02</c:v>
                </c:pt>
                <c:pt idx="14270">
                  <c:v>14.72</c:v>
                </c:pt>
                <c:pt idx="14271">
                  <c:v>14.45</c:v>
                </c:pt>
                <c:pt idx="14272">
                  <c:v>14.41</c:v>
                </c:pt>
                <c:pt idx="14273">
                  <c:v>14.22</c:v>
                </c:pt>
                <c:pt idx="14274">
                  <c:v>14.11</c:v>
                </c:pt>
                <c:pt idx="14275">
                  <c:v>14.05</c:v>
                </c:pt>
                <c:pt idx="14276">
                  <c:v>13.93</c:v>
                </c:pt>
                <c:pt idx="14277">
                  <c:v>13.84</c:v>
                </c:pt>
                <c:pt idx="14278">
                  <c:v>13.66</c:v>
                </c:pt>
                <c:pt idx="14279">
                  <c:v>13.06</c:v>
                </c:pt>
                <c:pt idx="14280">
                  <c:v>13.79</c:v>
                </c:pt>
                <c:pt idx="14281">
                  <c:v>13.58</c:v>
                </c:pt>
                <c:pt idx="14282">
                  <c:v>13.28</c:v>
                </c:pt>
                <c:pt idx="14283">
                  <c:v>13.42</c:v>
                </c:pt>
                <c:pt idx="14284">
                  <c:v>13.11</c:v>
                </c:pt>
                <c:pt idx="14285">
                  <c:v>13.29</c:v>
                </c:pt>
                <c:pt idx="14286">
                  <c:v>13.22</c:v>
                </c:pt>
                <c:pt idx="14287">
                  <c:v>13.16</c:v>
                </c:pt>
                <c:pt idx="14288">
                  <c:v>13.14</c:v>
                </c:pt>
                <c:pt idx="14289">
                  <c:v>13.14</c:v>
                </c:pt>
                <c:pt idx="14290">
                  <c:v>12.96</c:v>
                </c:pt>
                <c:pt idx="14291">
                  <c:v>12.89</c:v>
                </c:pt>
                <c:pt idx="14292">
                  <c:v>12.54</c:v>
                </c:pt>
                <c:pt idx="14293">
                  <c:v>12.7</c:v>
                </c:pt>
                <c:pt idx="14294">
                  <c:v>12.38</c:v>
                </c:pt>
                <c:pt idx="14295">
                  <c:v>12.09</c:v>
                </c:pt>
                <c:pt idx="14296">
                  <c:v>12.21</c:v>
                </c:pt>
                <c:pt idx="14297">
                  <c:v>12.1</c:v>
                </c:pt>
                <c:pt idx="14298">
                  <c:v>11.97</c:v>
                </c:pt>
                <c:pt idx="14299">
                  <c:v>12.01</c:v>
                </c:pt>
                <c:pt idx="14300">
                  <c:v>11.3</c:v>
                </c:pt>
                <c:pt idx="14301">
                  <c:v>11.27</c:v>
                </c:pt>
                <c:pt idx="14302">
                  <c:v>11.29</c:v>
                </c:pt>
                <c:pt idx="14303">
                  <c:v>11.1</c:v>
                </c:pt>
                <c:pt idx="14304">
                  <c:v>10.83</c:v>
                </c:pt>
                <c:pt idx="14305">
                  <c:v>10.71</c:v>
                </c:pt>
                <c:pt idx="14306">
                  <c:v>10.56</c:v>
                </c:pt>
                <c:pt idx="14307">
                  <c:v>10.4</c:v>
                </c:pt>
                <c:pt idx="14308">
                  <c:v>10.37</c:v>
                </c:pt>
                <c:pt idx="14309">
                  <c:v>9.9</c:v>
                </c:pt>
                <c:pt idx="14310">
                  <c:v>9.89</c:v>
                </c:pt>
                <c:pt idx="14311">
                  <c:v>9.1999999999999993</c:v>
                </c:pt>
                <c:pt idx="14312">
                  <c:v>8.56</c:v>
                </c:pt>
                <c:pt idx="14313">
                  <c:v>8.98</c:v>
                </c:pt>
                <c:pt idx="14314">
                  <c:v>8.64</c:v>
                </c:pt>
                <c:pt idx="14315">
                  <c:v>8.56</c:v>
                </c:pt>
                <c:pt idx="14316">
                  <c:v>8.3800000000000008</c:v>
                </c:pt>
                <c:pt idx="14317">
                  <c:v>8.3800000000000008</c:v>
                </c:pt>
                <c:pt idx="14318">
                  <c:v>8.02</c:v>
                </c:pt>
                <c:pt idx="14319">
                  <c:v>7.91</c:v>
                </c:pt>
                <c:pt idx="14320">
                  <c:v>7.6</c:v>
                </c:pt>
                <c:pt idx="14321">
                  <c:v>7.5</c:v>
                </c:pt>
                <c:pt idx="14322">
                  <c:v>7.37</c:v>
                </c:pt>
                <c:pt idx="14323">
                  <c:v>6.94</c:v>
                </c:pt>
                <c:pt idx="14324">
                  <c:v>6.9</c:v>
                </c:pt>
                <c:pt idx="14325">
                  <c:v>6.92</c:v>
                </c:pt>
                <c:pt idx="14326">
                  <c:v>6.74</c:v>
                </c:pt>
                <c:pt idx="14327">
                  <c:v>6.59</c:v>
                </c:pt>
                <c:pt idx="14328">
                  <c:v>6.11</c:v>
                </c:pt>
                <c:pt idx="14329">
                  <c:v>6.03</c:v>
                </c:pt>
                <c:pt idx="14330">
                  <c:v>6.03</c:v>
                </c:pt>
                <c:pt idx="14331">
                  <c:v>5.92</c:v>
                </c:pt>
                <c:pt idx="14332">
                  <c:v>5.89</c:v>
                </c:pt>
                <c:pt idx="14333">
                  <c:v>5.68</c:v>
                </c:pt>
                <c:pt idx="14334">
                  <c:v>5.79</c:v>
                </c:pt>
                <c:pt idx="14335">
                  <c:v>5.75</c:v>
                </c:pt>
                <c:pt idx="14336">
                  <c:v>5.38</c:v>
                </c:pt>
                <c:pt idx="14337">
                  <c:v>5.3</c:v>
                </c:pt>
                <c:pt idx="14338">
                  <c:v>5.2</c:v>
                </c:pt>
                <c:pt idx="14339">
                  <c:v>5.13</c:v>
                </c:pt>
                <c:pt idx="14340">
                  <c:v>4.87</c:v>
                </c:pt>
                <c:pt idx="14341">
                  <c:v>4.6100000000000003</c:v>
                </c:pt>
                <c:pt idx="14342">
                  <c:v>4.6100000000000003</c:v>
                </c:pt>
                <c:pt idx="14343">
                  <c:v>4.51</c:v>
                </c:pt>
                <c:pt idx="14344">
                  <c:v>4.5</c:v>
                </c:pt>
                <c:pt idx="14345">
                  <c:v>4.33</c:v>
                </c:pt>
                <c:pt idx="14346">
                  <c:v>4.12</c:v>
                </c:pt>
                <c:pt idx="14347">
                  <c:v>4.1900000000000004</c:v>
                </c:pt>
                <c:pt idx="14348">
                  <c:v>3.98</c:v>
                </c:pt>
                <c:pt idx="14349">
                  <c:v>4.0199999999999996</c:v>
                </c:pt>
                <c:pt idx="14350">
                  <c:v>3.75</c:v>
                </c:pt>
                <c:pt idx="14351">
                  <c:v>3.64</c:v>
                </c:pt>
                <c:pt idx="14352">
                  <c:v>3.72</c:v>
                </c:pt>
                <c:pt idx="14353">
                  <c:v>3.61</c:v>
                </c:pt>
                <c:pt idx="14354">
                  <c:v>3.56</c:v>
                </c:pt>
                <c:pt idx="14355">
                  <c:v>3.33</c:v>
                </c:pt>
                <c:pt idx="14356">
                  <c:v>3.33</c:v>
                </c:pt>
                <c:pt idx="14357">
                  <c:v>3.21</c:v>
                </c:pt>
                <c:pt idx="14358">
                  <c:v>3.23</c:v>
                </c:pt>
                <c:pt idx="14359">
                  <c:v>3.19</c:v>
                </c:pt>
                <c:pt idx="14360">
                  <c:v>3.1</c:v>
                </c:pt>
                <c:pt idx="14361">
                  <c:v>3</c:v>
                </c:pt>
                <c:pt idx="14362">
                  <c:v>2.9</c:v>
                </c:pt>
                <c:pt idx="14363">
                  <c:v>2.9</c:v>
                </c:pt>
                <c:pt idx="14364">
                  <c:v>2.73</c:v>
                </c:pt>
                <c:pt idx="14365">
                  <c:v>2.73</c:v>
                </c:pt>
                <c:pt idx="14366">
                  <c:v>2.64</c:v>
                </c:pt>
                <c:pt idx="14367">
                  <c:v>2.04</c:v>
                </c:pt>
                <c:pt idx="14368">
                  <c:v>2.1</c:v>
                </c:pt>
                <c:pt idx="14369">
                  <c:v>2.08</c:v>
                </c:pt>
                <c:pt idx="14370">
                  <c:v>2.09</c:v>
                </c:pt>
                <c:pt idx="14371">
                  <c:v>2.0099999999999998</c:v>
                </c:pt>
                <c:pt idx="14372">
                  <c:v>2.04</c:v>
                </c:pt>
                <c:pt idx="14373">
                  <c:v>1.99</c:v>
                </c:pt>
                <c:pt idx="14374">
                  <c:v>1.95</c:v>
                </c:pt>
                <c:pt idx="14375">
                  <c:v>1.88</c:v>
                </c:pt>
                <c:pt idx="14376">
                  <c:v>1.8</c:v>
                </c:pt>
                <c:pt idx="14377">
                  <c:v>1.67</c:v>
                </c:pt>
                <c:pt idx="14378">
                  <c:v>1.61</c:v>
                </c:pt>
                <c:pt idx="14379">
                  <c:v>1.67</c:v>
                </c:pt>
                <c:pt idx="14380">
                  <c:v>1.61</c:v>
                </c:pt>
                <c:pt idx="14381">
                  <c:v>1.55</c:v>
                </c:pt>
                <c:pt idx="14382">
                  <c:v>1.55</c:v>
                </c:pt>
                <c:pt idx="14383">
                  <c:v>1.52</c:v>
                </c:pt>
                <c:pt idx="14384">
                  <c:v>1.5</c:v>
                </c:pt>
                <c:pt idx="14385">
                  <c:v>1.45</c:v>
                </c:pt>
                <c:pt idx="14386">
                  <c:v>1.5</c:v>
                </c:pt>
                <c:pt idx="14387">
                  <c:v>1.43</c:v>
                </c:pt>
                <c:pt idx="14388">
                  <c:v>1.41</c:v>
                </c:pt>
                <c:pt idx="14389">
                  <c:v>1.41</c:v>
                </c:pt>
                <c:pt idx="14390">
                  <c:v>1.36</c:v>
                </c:pt>
                <c:pt idx="14391">
                  <c:v>1.38</c:v>
                </c:pt>
                <c:pt idx="14392">
                  <c:v>1.3</c:v>
                </c:pt>
                <c:pt idx="14393">
                  <c:v>1.2</c:v>
                </c:pt>
                <c:pt idx="14394">
                  <c:v>1.17</c:v>
                </c:pt>
                <c:pt idx="14395">
                  <c:v>1.17</c:v>
                </c:pt>
                <c:pt idx="14396">
                  <c:v>1.1499999999999999</c:v>
                </c:pt>
                <c:pt idx="14397">
                  <c:v>1.1200000000000001</c:v>
                </c:pt>
                <c:pt idx="14398">
                  <c:v>1.1499999999999999</c:v>
                </c:pt>
                <c:pt idx="14399">
                  <c:v>1.1100000000000001</c:v>
                </c:pt>
                <c:pt idx="14400">
                  <c:v>1.1000000000000001</c:v>
                </c:pt>
                <c:pt idx="14401">
                  <c:v>1.02</c:v>
                </c:pt>
                <c:pt idx="14402">
                  <c:v>0.98</c:v>
                </c:pt>
                <c:pt idx="14403">
                  <c:v>0.98</c:v>
                </c:pt>
                <c:pt idx="14404">
                  <c:v>0.96</c:v>
                </c:pt>
                <c:pt idx="14405">
                  <c:v>0.95</c:v>
                </c:pt>
                <c:pt idx="14406">
                  <c:v>0.98</c:v>
                </c:pt>
                <c:pt idx="14407">
                  <c:v>0.89</c:v>
                </c:pt>
                <c:pt idx="14408">
                  <c:v>0.88</c:v>
                </c:pt>
                <c:pt idx="14409">
                  <c:v>0.86</c:v>
                </c:pt>
                <c:pt idx="14410">
                  <c:v>0.91</c:v>
                </c:pt>
                <c:pt idx="14411">
                  <c:v>0.86</c:v>
                </c:pt>
                <c:pt idx="14412">
                  <c:v>0.81</c:v>
                </c:pt>
                <c:pt idx="14413">
                  <c:v>0.85</c:v>
                </c:pt>
                <c:pt idx="14414">
                  <c:v>0.73</c:v>
                </c:pt>
                <c:pt idx="14415">
                  <c:v>0.69</c:v>
                </c:pt>
                <c:pt idx="14416">
                  <c:v>0.75</c:v>
                </c:pt>
                <c:pt idx="14417">
                  <c:v>0.74</c:v>
                </c:pt>
                <c:pt idx="14418">
                  <c:v>0.76</c:v>
                </c:pt>
                <c:pt idx="14419">
                  <c:v>0.65</c:v>
                </c:pt>
                <c:pt idx="14420">
                  <c:v>0.6</c:v>
                </c:pt>
                <c:pt idx="14421">
                  <c:v>0.62</c:v>
                </c:pt>
                <c:pt idx="14422">
                  <c:v>0.62</c:v>
                </c:pt>
                <c:pt idx="14423">
                  <c:v>0.6</c:v>
                </c:pt>
                <c:pt idx="14424">
                  <c:v>0.63</c:v>
                </c:pt>
                <c:pt idx="14425">
                  <c:v>13.59</c:v>
                </c:pt>
                <c:pt idx="14426">
                  <c:v>3.31</c:v>
                </c:pt>
                <c:pt idx="14427">
                  <c:v>2.44</c:v>
                </c:pt>
                <c:pt idx="14428">
                  <c:v>2.2400000000000002</c:v>
                </c:pt>
                <c:pt idx="14429">
                  <c:v>2</c:v>
                </c:pt>
                <c:pt idx="14430">
                  <c:v>1.67</c:v>
                </c:pt>
                <c:pt idx="14431">
                  <c:v>1.52</c:v>
                </c:pt>
                <c:pt idx="14432">
                  <c:v>1.38</c:v>
                </c:pt>
                <c:pt idx="14433">
                  <c:v>1.34</c:v>
                </c:pt>
                <c:pt idx="14434">
                  <c:v>1.23</c:v>
                </c:pt>
                <c:pt idx="14435">
                  <c:v>1.23</c:v>
                </c:pt>
                <c:pt idx="14436">
                  <c:v>1.08</c:v>
                </c:pt>
                <c:pt idx="14437">
                  <c:v>0.89</c:v>
                </c:pt>
                <c:pt idx="14438">
                  <c:v>0.86</c:v>
                </c:pt>
                <c:pt idx="14439">
                  <c:v>0.8</c:v>
                </c:pt>
                <c:pt idx="14440">
                  <c:v>0.85</c:v>
                </c:pt>
                <c:pt idx="14441">
                  <c:v>2</c:v>
                </c:pt>
                <c:pt idx="14442">
                  <c:v>38.35</c:v>
                </c:pt>
                <c:pt idx="14443">
                  <c:v>53.85</c:v>
                </c:pt>
                <c:pt idx="14444">
                  <c:v>260.66000000000003</c:v>
                </c:pt>
                <c:pt idx="14445">
                  <c:v>239.81</c:v>
                </c:pt>
                <c:pt idx="14446">
                  <c:v>246.38</c:v>
                </c:pt>
                <c:pt idx="14447">
                  <c:v>246.38</c:v>
                </c:pt>
                <c:pt idx="14448">
                  <c:v>243.05</c:v>
                </c:pt>
                <c:pt idx="14449">
                  <c:v>243.05</c:v>
                </c:pt>
                <c:pt idx="14450">
                  <c:v>249.8</c:v>
                </c:pt>
                <c:pt idx="14451">
                  <c:v>239.81</c:v>
                </c:pt>
                <c:pt idx="14452">
                  <c:v>239.81</c:v>
                </c:pt>
                <c:pt idx="14453">
                  <c:v>236.65</c:v>
                </c:pt>
                <c:pt idx="14454">
                  <c:v>239.81</c:v>
                </c:pt>
                <c:pt idx="14455">
                  <c:v>243.05</c:v>
                </c:pt>
                <c:pt idx="14456">
                  <c:v>239.81</c:v>
                </c:pt>
                <c:pt idx="14457">
                  <c:v>239.81</c:v>
                </c:pt>
                <c:pt idx="14458">
                  <c:v>233.58</c:v>
                </c:pt>
                <c:pt idx="14459">
                  <c:v>239.81</c:v>
                </c:pt>
                <c:pt idx="14460">
                  <c:v>246.38</c:v>
                </c:pt>
                <c:pt idx="14461">
                  <c:v>256.94</c:v>
                </c:pt>
                <c:pt idx="14462">
                  <c:v>239.81</c:v>
                </c:pt>
                <c:pt idx="14463">
                  <c:v>236.65</c:v>
                </c:pt>
                <c:pt idx="14464">
                  <c:v>239.81</c:v>
                </c:pt>
                <c:pt idx="14465">
                  <c:v>239.81</c:v>
                </c:pt>
                <c:pt idx="14466">
                  <c:v>243.05</c:v>
                </c:pt>
                <c:pt idx="14467">
                  <c:v>243.05</c:v>
                </c:pt>
                <c:pt idx="14468">
                  <c:v>243.05</c:v>
                </c:pt>
                <c:pt idx="14469">
                  <c:v>209.14</c:v>
                </c:pt>
                <c:pt idx="14470">
                  <c:v>224.82</c:v>
                </c:pt>
                <c:pt idx="14471">
                  <c:v>233.58</c:v>
                </c:pt>
                <c:pt idx="14472">
                  <c:v>264.49</c:v>
                </c:pt>
                <c:pt idx="14473">
                  <c:v>227.67</c:v>
                </c:pt>
                <c:pt idx="14474">
                  <c:v>230.58</c:v>
                </c:pt>
                <c:pt idx="14475">
                  <c:v>236.65</c:v>
                </c:pt>
                <c:pt idx="14476">
                  <c:v>227.67</c:v>
                </c:pt>
                <c:pt idx="14477">
                  <c:v>233.58</c:v>
                </c:pt>
                <c:pt idx="14478">
                  <c:v>233.58</c:v>
                </c:pt>
                <c:pt idx="14479">
                  <c:v>236.65</c:v>
                </c:pt>
                <c:pt idx="14480">
                  <c:v>233.58</c:v>
                </c:pt>
                <c:pt idx="14481">
                  <c:v>233.58</c:v>
                </c:pt>
                <c:pt idx="14482">
                  <c:v>233.58</c:v>
                </c:pt>
                <c:pt idx="14483">
                  <c:v>236.65</c:v>
                </c:pt>
                <c:pt idx="14484">
                  <c:v>230.58</c:v>
                </c:pt>
                <c:pt idx="14485">
                  <c:v>233.58</c:v>
                </c:pt>
                <c:pt idx="14486">
                  <c:v>236.65</c:v>
                </c:pt>
                <c:pt idx="14487">
                  <c:v>18.5</c:v>
                </c:pt>
                <c:pt idx="14488">
                  <c:v>6.25</c:v>
                </c:pt>
                <c:pt idx="14489">
                  <c:v>5.7</c:v>
                </c:pt>
                <c:pt idx="14490">
                  <c:v>13.89</c:v>
                </c:pt>
                <c:pt idx="14491">
                  <c:v>166.53</c:v>
                </c:pt>
                <c:pt idx="14492">
                  <c:v>438.67</c:v>
                </c:pt>
                <c:pt idx="14493">
                  <c:v>449.64</c:v>
                </c:pt>
                <c:pt idx="14494">
                  <c:v>438.67</c:v>
                </c:pt>
                <c:pt idx="14495">
                  <c:v>10.52</c:v>
                </c:pt>
                <c:pt idx="14496">
                  <c:v>4.28</c:v>
                </c:pt>
                <c:pt idx="14497">
                  <c:v>4.1900000000000004</c:v>
                </c:pt>
                <c:pt idx="14498">
                  <c:v>4.68</c:v>
                </c:pt>
                <c:pt idx="14499">
                  <c:v>3.88</c:v>
                </c:pt>
                <c:pt idx="14500">
                  <c:v>3.78</c:v>
                </c:pt>
                <c:pt idx="14501">
                  <c:v>3.75</c:v>
                </c:pt>
                <c:pt idx="14502">
                  <c:v>3.21</c:v>
                </c:pt>
                <c:pt idx="14503">
                  <c:v>3.21</c:v>
                </c:pt>
                <c:pt idx="14504">
                  <c:v>2.73</c:v>
                </c:pt>
                <c:pt idx="14505">
                  <c:v>2.83</c:v>
                </c:pt>
                <c:pt idx="14506">
                  <c:v>2.67</c:v>
                </c:pt>
                <c:pt idx="14507">
                  <c:v>2.17</c:v>
                </c:pt>
                <c:pt idx="14508">
                  <c:v>2.02</c:v>
                </c:pt>
                <c:pt idx="14509">
                  <c:v>2.0699999999999998</c:v>
                </c:pt>
                <c:pt idx="14510">
                  <c:v>2.06</c:v>
                </c:pt>
                <c:pt idx="14511">
                  <c:v>2.23</c:v>
                </c:pt>
                <c:pt idx="14512">
                  <c:v>2.3199999999999998</c:v>
                </c:pt>
                <c:pt idx="14513">
                  <c:v>2.38</c:v>
                </c:pt>
                <c:pt idx="14514">
                  <c:v>1.71</c:v>
                </c:pt>
                <c:pt idx="14515">
                  <c:v>1.61</c:v>
                </c:pt>
                <c:pt idx="14516">
                  <c:v>1.64</c:v>
                </c:pt>
                <c:pt idx="14517">
                  <c:v>2.04</c:v>
                </c:pt>
                <c:pt idx="14518">
                  <c:v>345.88</c:v>
                </c:pt>
                <c:pt idx="14519">
                  <c:v>382.67</c:v>
                </c:pt>
                <c:pt idx="14520">
                  <c:v>2.61</c:v>
                </c:pt>
                <c:pt idx="14521">
                  <c:v>1.28</c:v>
                </c:pt>
                <c:pt idx="14522">
                  <c:v>4.3</c:v>
                </c:pt>
                <c:pt idx="14523">
                  <c:v>299.76</c:v>
                </c:pt>
                <c:pt idx="14524">
                  <c:v>260.66000000000003</c:v>
                </c:pt>
                <c:pt idx="14525">
                  <c:v>272.51</c:v>
                </c:pt>
                <c:pt idx="14526">
                  <c:v>272.51</c:v>
                </c:pt>
                <c:pt idx="14527">
                  <c:v>268.44</c:v>
                </c:pt>
                <c:pt idx="14528">
                  <c:v>272.51</c:v>
                </c:pt>
                <c:pt idx="14529">
                  <c:v>272.51</c:v>
                </c:pt>
                <c:pt idx="14530">
                  <c:v>285.49</c:v>
                </c:pt>
                <c:pt idx="14531">
                  <c:v>327.01</c:v>
                </c:pt>
                <c:pt idx="14532">
                  <c:v>367.05</c:v>
                </c:pt>
                <c:pt idx="14533">
                  <c:v>438.67</c:v>
                </c:pt>
                <c:pt idx="14534">
                  <c:v>499.6</c:v>
                </c:pt>
                <c:pt idx="14535">
                  <c:v>545.02</c:v>
                </c:pt>
                <c:pt idx="14536">
                  <c:v>545.02</c:v>
                </c:pt>
                <c:pt idx="14537">
                  <c:v>562.04999999999995</c:v>
                </c:pt>
                <c:pt idx="14538">
                  <c:v>545.02</c:v>
                </c:pt>
                <c:pt idx="14539">
                  <c:v>545.02</c:v>
                </c:pt>
                <c:pt idx="14540">
                  <c:v>528.99</c:v>
                </c:pt>
                <c:pt idx="14541">
                  <c:v>528.99</c:v>
                </c:pt>
                <c:pt idx="14542">
                  <c:v>513.87</c:v>
                </c:pt>
                <c:pt idx="14543">
                  <c:v>528.99</c:v>
                </c:pt>
                <c:pt idx="14544">
                  <c:v>499.6</c:v>
                </c:pt>
                <c:pt idx="14545">
                  <c:v>499.6</c:v>
                </c:pt>
                <c:pt idx="14546">
                  <c:v>499.6</c:v>
                </c:pt>
                <c:pt idx="14547">
                  <c:v>499.6</c:v>
                </c:pt>
                <c:pt idx="14548">
                  <c:v>473.31</c:v>
                </c:pt>
                <c:pt idx="14549">
                  <c:v>473.31</c:v>
                </c:pt>
                <c:pt idx="14550">
                  <c:v>473.31</c:v>
                </c:pt>
                <c:pt idx="14551">
                  <c:v>449.64</c:v>
                </c:pt>
                <c:pt idx="14552">
                  <c:v>449.64</c:v>
                </c:pt>
                <c:pt idx="14553">
                  <c:v>449.64</c:v>
                </c:pt>
                <c:pt idx="14554">
                  <c:v>438.67</c:v>
                </c:pt>
                <c:pt idx="14555">
                  <c:v>428.23</c:v>
                </c:pt>
                <c:pt idx="14556">
                  <c:v>418.27</c:v>
                </c:pt>
                <c:pt idx="14557">
                  <c:v>418.27</c:v>
                </c:pt>
                <c:pt idx="14558">
                  <c:v>408.76</c:v>
                </c:pt>
                <c:pt idx="14559">
                  <c:v>418.27</c:v>
                </c:pt>
                <c:pt idx="14560">
                  <c:v>408.76</c:v>
                </c:pt>
                <c:pt idx="14561">
                  <c:v>408.76</c:v>
                </c:pt>
                <c:pt idx="14562">
                  <c:v>408.76</c:v>
                </c:pt>
                <c:pt idx="14563">
                  <c:v>408.76</c:v>
                </c:pt>
                <c:pt idx="14564">
                  <c:v>399.68</c:v>
                </c:pt>
                <c:pt idx="14565">
                  <c:v>399.68</c:v>
                </c:pt>
                <c:pt idx="14566">
                  <c:v>390.99</c:v>
                </c:pt>
                <c:pt idx="14567">
                  <c:v>390.99</c:v>
                </c:pt>
                <c:pt idx="14568">
                  <c:v>390.99</c:v>
                </c:pt>
                <c:pt idx="14569">
                  <c:v>382.67</c:v>
                </c:pt>
                <c:pt idx="14570">
                  <c:v>390.99</c:v>
                </c:pt>
                <c:pt idx="14571">
                  <c:v>382.67</c:v>
                </c:pt>
                <c:pt idx="14572">
                  <c:v>382.67</c:v>
                </c:pt>
                <c:pt idx="14573">
                  <c:v>382.67</c:v>
                </c:pt>
                <c:pt idx="14574">
                  <c:v>374.7</c:v>
                </c:pt>
                <c:pt idx="14575">
                  <c:v>374.7</c:v>
                </c:pt>
                <c:pt idx="14576">
                  <c:v>367.05</c:v>
                </c:pt>
                <c:pt idx="14577">
                  <c:v>359.71</c:v>
                </c:pt>
                <c:pt idx="14578">
                  <c:v>359.71</c:v>
                </c:pt>
                <c:pt idx="14579">
                  <c:v>359.71</c:v>
                </c:pt>
                <c:pt idx="14580">
                  <c:v>359.71</c:v>
                </c:pt>
                <c:pt idx="14581">
                  <c:v>359.71</c:v>
                </c:pt>
                <c:pt idx="14582">
                  <c:v>345.88</c:v>
                </c:pt>
                <c:pt idx="14583">
                  <c:v>352.66</c:v>
                </c:pt>
                <c:pt idx="14584">
                  <c:v>352.66</c:v>
                </c:pt>
                <c:pt idx="14585">
                  <c:v>345.88</c:v>
                </c:pt>
                <c:pt idx="14586">
                  <c:v>345.88</c:v>
                </c:pt>
                <c:pt idx="14587">
                  <c:v>339.35</c:v>
                </c:pt>
                <c:pt idx="14588">
                  <c:v>339.35</c:v>
                </c:pt>
                <c:pt idx="14589">
                  <c:v>345.88</c:v>
                </c:pt>
                <c:pt idx="14590">
                  <c:v>333.07</c:v>
                </c:pt>
                <c:pt idx="14591">
                  <c:v>339.35</c:v>
                </c:pt>
                <c:pt idx="14592">
                  <c:v>327.01</c:v>
                </c:pt>
                <c:pt idx="14593">
                  <c:v>327.01</c:v>
                </c:pt>
                <c:pt idx="14594">
                  <c:v>321.17</c:v>
                </c:pt>
                <c:pt idx="14595">
                  <c:v>315.54000000000002</c:v>
                </c:pt>
                <c:pt idx="14596">
                  <c:v>315.54000000000002</c:v>
                </c:pt>
                <c:pt idx="14597">
                  <c:v>321.17</c:v>
                </c:pt>
                <c:pt idx="14598">
                  <c:v>315.54000000000002</c:v>
                </c:pt>
                <c:pt idx="14599">
                  <c:v>321.17</c:v>
                </c:pt>
                <c:pt idx="14600">
                  <c:v>315.54000000000002</c:v>
                </c:pt>
                <c:pt idx="14601">
                  <c:v>315.54000000000002</c:v>
                </c:pt>
                <c:pt idx="14602">
                  <c:v>315.54000000000002</c:v>
                </c:pt>
                <c:pt idx="14603">
                  <c:v>327.01</c:v>
                </c:pt>
                <c:pt idx="14604">
                  <c:v>321.17</c:v>
                </c:pt>
                <c:pt idx="14605">
                  <c:v>321.17</c:v>
                </c:pt>
                <c:pt idx="14606">
                  <c:v>321.17</c:v>
                </c:pt>
                <c:pt idx="14607">
                  <c:v>315.54000000000002</c:v>
                </c:pt>
                <c:pt idx="14608">
                  <c:v>315.54000000000002</c:v>
                </c:pt>
                <c:pt idx="14609">
                  <c:v>315.54000000000002</c:v>
                </c:pt>
                <c:pt idx="14610">
                  <c:v>310.10000000000002</c:v>
                </c:pt>
                <c:pt idx="14611">
                  <c:v>304.83999999999997</c:v>
                </c:pt>
                <c:pt idx="14612">
                  <c:v>310.10000000000002</c:v>
                </c:pt>
                <c:pt idx="14613">
                  <c:v>315.54000000000002</c:v>
                </c:pt>
                <c:pt idx="14614">
                  <c:v>321.17</c:v>
                </c:pt>
                <c:pt idx="14615">
                  <c:v>321.17</c:v>
                </c:pt>
                <c:pt idx="14616">
                  <c:v>315.54000000000002</c:v>
                </c:pt>
                <c:pt idx="14617">
                  <c:v>315.54000000000002</c:v>
                </c:pt>
                <c:pt idx="14618">
                  <c:v>310.10000000000002</c:v>
                </c:pt>
                <c:pt idx="14619">
                  <c:v>315.54000000000002</c:v>
                </c:pt>
                <c:pt idx="14620">
                  <c:v>310.10000000000002</c:v>
                </c:pt>
                <c:pt idx="14621">
                  <c:v>299.76</c:v>
                </c:pt>
                <c:pt idx="14622">
                  <c:v>310.10000000000002</c:v>
                </c:pt>
                <c:pt idx="14623">
                  <c:v>315.54000000000002</c:v>
                </c:pt>
                <c:pt idx="14624">
                  <c:v>310.10000000000002</c:v>
                </c:pt>
                <c:pt idx="14625">
                  <c:v>304.83999999999997</c:v>
                </c:pt>
                <c:pt idx="14626">
                  <c:v>315.54000000000002</c:v>
                </c:pt>
                <c:pt idx="14627">
                  <c:v>315.54000000000002</c:v>
                </c:pt>
                <c:pt idx="14628">
                  <c:v>304.83999999999997</c:v>
                </c:pt>
                <c:pt idx="14629">
                  <c:v>310.10000000000002</c:v>
                </c:pt>
                <c:pt idx="14630">
                  <c:v>310.10000000000002</c:v>
                </c:pt>
                <c:pt idx="14631">
                  <c:v>315.54000000000002</c:v>
                </c:pt>
                <c:pt idx="14632">
                  <c:v>315.54000000000002</c:v>
                </c:pt>
                <c:pt idx="14633">
                  <c:v>315.54000000000002</c:v>
                </c:pt>
                <c:pt idx="14634">
                  <c:v>315.54000000000002</c:v>
                </c:pt>
                <c:pt idx="14635">
                  <c:v>310.10000000000002</c:v>
                </c:pt>
                <c:pt idx="14636">
                  <c:v>315.54000000000002</c:v>
                </c:pt>
                <c:pt idx="14637">
                  <c:v>310.10000000000002</c:v>
                </c:pt>
                <c:pt idx="14638">
                  <c:v>310.10000000000002</c:v>
                </c:pt>
                <c:pt idx="14639">
                  <c:v>310.10000000000002</c:v>
                </c:pt>
                <c:pt idx="14640">
                  <c:v>315.54000000000002</c:v>
                </c:pt>
                <c:pt idx="14641">
                  <c:v>315.54000000000002</c:v>
                </c:pt>
                <c:pt idx="14642">
                  <c:v>315.54000000000002</c:v>
                </c:pt>
                <c:pt idx="14643">
                  <c:v>310.10000000000002</c:v>
                </c:pt>
                <c:pt idx="14644">
                  <c:v>310.10000000000002</c:v>
                </c:pt>
                <c:pt idx="14645">
                  <c:v>315.54000000000002</c:v>
                </c:pt>
                <c:pt idx="14646">
                  <c:v>310.10000000000002</c:v>
                </c:pt>
                <c:pt idx="14647">
                  <c:v>310.10000000000002</c:v>
                </c:pt>
                <c:pt idx="14648">
                  <c:v>315.54000000000002</c:v>
                </c:pt>
                <c:pt idx="14649">
                  <c:v>310.10000000000002</c:v>
                </c:pt>
                <c:pt idx="14650">
                  <c:v>315.54000000000002</c:v>
                </c:pt>
                <c:pt idx="14651">
                  <c:v>304.83999999999997</c:v>
                </c:pt>
                <c:pt idx="14652">
                  <c:v>315.54000000000002</c:v>
                </c:pt>
                <c:pt idx="14653">
                  <c:v>310.10000000000002</c:v>
                </c:pt>
                <c:pt idx="14654">
                  <c:v>310.10000000000002</c:v>
                </c:pt>
                <c:pt idx="14655">
                  <c:v>304.83999999999997</c:v>
                </c:pt>
                <c:pt idx="14656">
                  <c:v>310.10000000000002</c:v>
                </c:pt>
                <c:pt idx="14657">
                  <c:v>321.17</c:v>
                </c:pt>
                <c:pt idx="14658">
                  <c:v>321.17</c:v>
                </c:pt>
                <c:pt idx="14659">
                  <c:v>333.07</c:v>
                </c:pt>
                <c:pt idx="14660">
                  <c:v>310.10000000000002</c:v>
                </c:pt>
                <c:pt idx="14661">
                  <c:v>315.54000000000002</c:v>
                </c:pt>
                <c:pt idx="14662">
                  <c:v>310.10000000000002</c:v>
                </c:pt>
                <c:pt idx="14663">
                  <c:v>310.10000000000002</c:v>
                </c:pt>
                <c:pt idx="14664">
                  <c:v>310.10000000000002</c:v>
                </c:pt>
                <c:pt idx="14665">
                  <c:v>315.54000000000002</c:v>
                </c:pt>
                <c:pt idx="14666">
                  <c:v>321.17</c:v>
                </c:pt>
                <c:pt idx="14667">
                  <c:v>310.10000000000002</c:v>
                </c:pt>
                <c:pt idx="14668">
                  <c:v>310.10000000000002</c:v>
                </c:pt>
                <c:pt idx="14669">
                  <c:v>299.76</c:v>
                </c:pt>
                <c:pt idx="14670">
                  <c:v>310.10000000000002</c:v>
                </c:pt>
                <c:pt idx="14671">
                  <c:v>304.83999999999997</c:v>
                </c:pt>
                <c:pt idx="14672">
                  <c:v>310.10000000000002</c:v>
                </c:pt>
                <c:pt idx="14673">
                  <c:v>315.54000000000002</c:v>
                </c:pt>
                <c:pt idx="14674">
                  <c:v>315.54000000000002</c:v>
                </c:pt>
                <c:pt idx="14675">
                  <c:v>315.54000000000002</c:v>
                </c:pt>
                <c:pt idx="14676">
                  <c:v>315.54000000000002</c:v>
                </c:pt>
                <c:pt idx="14677">
                  <c:v>304.83999999999997</c:v>
                </c:pt>
                <c:pt idx="14678">
                  <c:v>310.10000000000002</c:v>
                </c:pt>
                <c:pt idx="14679">
                  <c:v>310.10000000000002</c:v>
                </c:pt>
                <c:pt idx="14680">
                  <c:v>310.10000000000002</c:v>
                </c:pt>
                <c:pt idx="14681">
                  <c:v>304.83999999999997</c:v>
                </c:pt>
                <c:pt idx="14682">
                  <c:v>310.10000000000002</c:v>
                </c:pt>
                <c:pt idx="14683">
                  <c:v>310.10000000000002</c:v>
                </c:pt>
                <c:pt idx="14684">
                  <c:v>315.54000000000002</c:v>
                </c:pt>
                <c:pt idx="14685">
                  <c:v>315.54000000000002</c:v>
                </c:pt>
                <c:pt idx="14686">
                  <c:v>304.83999999999997</c:v>
                </c:pt>
                <c:pt idx="14687">
                  <c:v>310.10000000000002</c:v>
                </c:pt>
                <c:pt idx="14688">
                  <c:v>315.54000000000002</c:v>
                </c:pt>
                <c:pt idx="14689">
                  <c:v>310.10000000000002</c:v>
                </c:pt>
                <c:pt idx="14690">
                  <c:v>321.17</c:v>
                </c:pt>
                <c:pt idx="14691">
                  <c:v>315.54000000000002</c:v>
                </c:pt>
                <c:pt idx="14692">
                  <c:v>310.10000000000002</c:v>
                </c:pt>
                <c:pt idx="14693">
                  <c:v>315.54000000000002</c:v>
                </c:pt>
                <c:pt idx="14694">
                  <c:v>299.76</c:v>
                </c:pt>
                <c:pt idx="14695">
                  <c:v>310.10000000000002</c:v>
                </c:pt>
                <c:pt idx="14696">
                  <c:v>310.10000000000002</c:v>
                </c:pt>
                <c:pt idx="14697">
                  <c:v>310.10000000000002</c:v>
                </c:pt>
                <c:pt idx="14698">
                  <c:v>315.54000000000002</c:v>
                </c:pt>
                <c:pt idx="14699">
                  <c:v>310.10000000000002</c:v>
                </c:pt>
                <c:pt idx="14700">
                  <c:v>310.10000000000002</c:v>
                </c:pt>
                <c:pt idx="14701">
                  <c:v>310.10000000000002</c:v>
                </c:pt>
                <c:pt idx="14702">
                  <c:v>310.10000000000002</c:v>
                </c:pt>
                <c:pt idx="14703">
                  <c:v>310.10000000000002</c:v>
                </c:pt>
                <c:pt idx="14704">
                  <c:v>310.10000000000002</c:v>
                </c:pt>
                <c:pt idx="14705">
                  <c:v>310.10000000000002</c:v>
                </c:pt>
                <c:pt idx="14706">
                  <c:v>310.10000000000002</c:v>
                </c:pt>
                <c:pt idx="14707">
                  <c:v>304.83999999999997</c:v>
                </c:pt>
                <c:pt idx="14708">
                  <c:v>310.10000000000002</c:v>
                </c:pt>
                <c:pt idx="14709">
                  <c:v>310.10000000000002</c:v>
                </c:pt>
                <c:pt idx="14710">
                  <c:v>304.83999999999997</c:v>
                </c:pt>
                <c:pt idx="14711">
                  <c:v>310.10000000000002</c:v>
                </c:pt>
                <c:pt idx="14712">
                  <c:v>315.54000000000002</c:v>
                </c:pt>
                <c:pt idx="14713">
                  <c:v>315.54000000000002</c:v>
                </c:pt>
                <c:pt idx="14714">
                  <c:v>315.54000000000002</c:v>
                </c:pt>
                <c:pt idx="14715">
                  <c:v>315.54000000000002</c:v>
                </c:pt>
                <c:pt idx="14716">
                  <c:v>310.10000000000002</c:v>
                </c:pt>
                <c:pt idx="14717">
                  <c:v>304.83999999999997</c:v>
                </c:pt>
                <c:pt idx="14718">
                  <c:v>315.54000000000002</c:v>
                </c:pt>
                <c:pt idx="14719">
                  <c:v>315.54000000000002</c:v>
                </c:pt>
                <c:pt idx="14720">
                  <c:v>310.10000000000002</c:v>
                </c:pt>
                <c:pt idx="14721">
                  <c:v>315.54000000000002</c:v>
                </c:pt>
                <c:pt idx="14722">
                  <c:v>310.10000000000002</c:v>
                </c:pt>
                <c:pt idx="14723">
                  <c:v>310.10000000000002</c:v>
                </c:pt>
                <c:pt idx="14724">
                  <c:v>304.83999999999997</c:v>
                </c:pt>
                <c:pt idx="14725">
                  <c:v>304.83999999999997</c:v>
                </c:pt>
                <c:pt idx="14726">
                  <c:v>310.10000000000002</c:v>
                </c:pt>
                <c:pt idx="14727">
                  <c:v>310.10000000000002</c:v>
                </c:pt>
                <c:pt idx="14728">
                  <c:v>304.83999999999997</c:v>
                </c:pt>
                <c:pt idx="14729">
                  <c:v>304.83999999999997</c:v>
                </c:pt>
                <c:pt idx="14730">
                  <c:v>315.54000000000002</c:v>
                </c:pt>
                <c:pt idx="14731">
                  <c:v>315.54000000000002</c:v>
                </c:pt>
                <c:pt idx="14732">
                  <c:v>315.54000000000002</c:v>
                </c:pt>
                <c:pt idx="14733">
                  <c:v>310.10000000000002</c:v>
                </c:pt>
                <c:pt idx="14734">
                  <c:v>310.10000000000002</c:v>
                </c:pt>
                <c:pt idx="14735">
                  <c:v>310.10000000000002</c:v>
                </c:pt>
                <c:pt idx="14736">
                  <c:v>310.10000000000002</c:v>
                </c:pt>
                <c:pt idx="14737">
                  <c:v>315.54000000000002</c:v>
                </c:pt>
                <c:pt idx="14738">
                  <c:v>310.10000000000002</c:v>
                </c:pt>
                <c:pt idx="14739">
                  <c:v>310.10000000000002</c:v>
                </c:pt>
                <c:pt idx="14740">
                  <c:v>310.10000000000002</c:v>
                </c:pt>
                <c:pt idx="14741">
                  <c:v>315.54000000000002</c:v>
                </c:pt>
                <c:pt idx="14742">
                  <c:v>304.83999999999997</c:v>
                </c:pt>
                <c:pt idx="14743">
                  <c:v>315.54000000000002</c:v>
                </c:pt>
                <c:pt idx="14744">
                  <c:v>310.10000000000002</c:v>
                </c:pt>
                <c:pt idx="14745">
                  <c:v>310.10000000000002</c:v>
                </c:pt>
                <c:pt idx="14746">
                  <c:v>315.54000000000002</c:v>
                </c:pt>
                <c:pt idx="14747">
                  <c:v>304.83999999999997</c:v>
                </c:pt>
                <c:pt idx="14748">
                  <c:v>315.54000000000002</c:v>
                </c:pt>
                <c:pt idx="14749">
                  <c:v>310.10000000000002</c:v>
                </c:pt>
                <c:pt idx="14750">
                  <c:v>315.54000000000002</c:v>
                </c:pt>
                <c:pt idx="14751">
                  <c:v>310.10000000000002</c:v>
                </c:pt>
                <c:pt idx="14752">
                  <c:v>315.54000000000002</c:v>
                </c:pt>
                <c:pt idx="14753">
                  <c:v>315.54000000000002</c:v>
                </c:pt>
                <c:pt idx="14754">
                  <c:v>310.10000000000002</c:v>
                </c:pt>
                <c:pt idx="14755">
                  <c:v>310.10000000000002</c:v>
                </c:pt>
                <c:pt idx="14756">
                  <c:v>304.83999999999997</c:v>
                </c:pt>
                <c:pt idx="14757">
                  <c:v>304.83999999999997</c:v>
                </c:pt>
                <c:pt idx="14758">
                  <c:v>315.54000000000002</c:v>
                </c:pt>
                <c:pt idx="14759">
                  <c:v>310.10000000000002</c:v>
                </c:pt>
                <c:pt idx="14760">
                  <c:v>304.83999999999997</c:v>
                </c:pt>
                <c:pt idx="14761">
                  <c:v>310.10000000000002</c:v>
                </c:pt>
                <c:pt idx="14762">
                  <c:v>304.83999999999997</c:v>
                </c:pt>
                <c:pt idx="14763">
                  <c:v>310.10000000000002</c:v>
                </c:pt>
                <c:pt idx="14764">
                  <c:v>304.83999999999997</c:v>
                </c:pt>
                <c:pt idx="14765">
                  <c:v>310.10000000000002</c:v>
                </c:pt>
                <c:pt idx="14766">
                  <c:v>304.83999999999997</c:v>
                </c:pt>
                <c:pt idx="14767">
                  <c:v>304.83999999999997</c:v>
                </c:pt>
                <c:pt idx="14768">
                  <c:v>304.83999999999997</c:v>
                </c:pt>
                <c:pt idx="14769">
                  <c:v>304.83999999999997</c:v>
                </c:pt>
                <c:pt idx="14770">
                  <c:v>304.83999999999997</c:v>
                </c:pt>
                <c:pt idx="14771">
                  <c:v>315.54000000000002</c:v>
                </c:pt>
                <c:pt idx="14772">
                  <c:v>310.10000000000002</c:v>
                </c:pt>
                <c:pt idx="14773">
                  <c:v>310.10000000000002</c:v>
                </c:pt>
                <c:pt idx="14774">
                  <c:v>304.83999999999997</c:v>
                </c:pt>
                <c:pt idx="14775">
                  <c:v>310.10000000000002</c:v>
                </c:pt>
                <c:pt idx="14776">
                  <c:v>304.83999999999997</c:v>
                </c:pt>
                <c:pt idx="14777">
                  <c:v>310.10000000000002</c:v>
                </c:pt>
                <c:pt idx="14778">
                  <c:v>310.10000000000002</c:v>
                </c:pt>
                <c:pt idx="14779">
                  <c:v>310.10000000000002</c:v>
                </c:pt>
                <c:pt idx="14780">
                  <c:v>310.10000000000002</c:v>
                </c:pt>
                <c:pt idx="14781">
                  <c:v>310.10000000000002</c:v>
                </c:pt>
                <c:pt idx="14782">
                  <c:v>310.10000000000002</c:v>
                </c:pt>
                <c:pt idx="14783">
                  <c:v>304.83999999999997</c:v>
                </c:pt>
                <c:pt idx="14784">
                  <c:v>315.54000000000002</c:v>
                </c:pt>
                <c:pt idx="14785">
                  <c:v>304.83999999999997</c:v>
                </c:pt>
                <c:pt idx="14786">
                  <c:v>310.10000000000002</c:v>
                </c:pt>
                <c:pt idx="14787">
                  <c:v>310.10000000000002</c:v>
                </c:pt>
                <c:pt idx="14788">
                  <c:v>304.83999999999997</c:v>
                </c:pt>
                <c:pt idx="14789">
                  <c:v>310.10000000000002</c:v>
                </c:pt>
                <c:pt idx="14790">
                  <c:v>310.10000000000002</c:v>
                </c:pt>
                <c:pt idx="14791">
                  <c:v>310.10000000000002</c:v>
                </c:pt>
                <c:pt idx="14792">
                  <c:v>310.10000000000002</c:v>
                </c:pt>
                <c:pt idx="14793">
                  <c:v>310.10000000000002</c:v>
                </c:pt>
                <c:pt idx="14794">
                  <c:v>304.83999999999997</c:v>
                </c:pt>
                <c:pt idx="14795">
                  <c:v>304.83999999999997</c:v>
                </c:pt>
                <c:pt idx="14796">
                  <c:v>62.02</c:v>
                </c:pt>
                <c:pt idx="14797">
                  <c:v>29.73</c:v>
                </c:pt>
                <c:pt idx="14798">
                  <c:v>29.2</c:v>
                </c:pt>
                <c:pt idx="14799">
                  <c:v>28.69</c:v>
                </c:pt>
                <c:pt idx="14800">
                  <c:v>28.19</c:v>
                </c:pt>
                <c:pt idx="14801">
                  <c:v>29.29</c:v>
                </c:pt>
                <c:pt idx="14802">
                  <c:v>29.68</c:v>
                </c:pt>
                <c:pt idx="14803">
                  <c:v>29.39</c:v>
                </c:pt>
                <c:pt idx="14804">
                  <c:v>29.01</c:v>
                </c:pt>
                <c:pt idx="14805">
                  <c:v>30.13</c:v>
                </c:pt>
                <c:pt idx="14806">
                  <c:v>29.1</c:v>
                </c:pt>
                <c:pt idx="14807">
                  <c:v>28.96</c:v>
                </c:pt>
                <c:pt idx="14808">
                  <c:v>116.04</c:v>
                </c:pt>
                <c:pt idx="14809">
                  <c:v>249.8</c:v>
                </c:pt>
                <c:pt idx="14810">
                  <c:v>246.38</c:v>
                </c:pt>
                <c:pt idx="14811">
                  <c:v>246.38</c:v>
                </c:pt>
                <c:pt idx="14812">
                  <c:v>239.81</c:v>
                </c:pt>
                <c:pt idx="14813">
                  <c:v>246.38</c:v>
                </c:pt>
                <c:pt idx="14814">
                  <c:v>243.05</c:v>
                </c:pt>
                <c:pt idx="14815">
                  <c:v>243.05</c:v>
                </c:pt>
                <c:pt idx="14816">
                  <c:v>239.81</c:v>
                </c:pt>
                <c:pt idx="14817">
                  <c:v>243.05</c:v>
                </c:pt>
                <c:pt idx="14818">
                  <c:v>243.05</c:v>
                </c:pt>
                <c:pt idx="14819">
                  <c:v>239.81</c:v>
                </c:pt>
                <c:pt idx="14820">
                  <c:v>239.81</c:v>
                </c:pt>
                <c:pt idx="14821">
                  <c:v>233.58</c:v>
                </c:pt>
                <c:pt idx="14822">
                  <c:v>239.81</c:v>
                </c:pt>
                <c:pt idx="14823">
                  <c:v>239.81</c:v>
                </c:pt>
                <c:pt idx="14824">
                  <c:v>236.65</c:v>
                </c:pt>
                <c:pt idx="14825">
                  <c:v>28.1</c:v>
                </c:pt>
                <c:pt idx="14826">
                  <c:v>19.420000000000002</c:v>
                </c:pt>
                <c:pt idx="14827">
                  <c:v>19.68</c:v>
                </c:pt>
                <c:pt idx="14828">
                  <c:v>23.76</c:v>
                </c:pt>
                <c:pt idx="14829">
                  <c:v>264.49</c:v>
                </c:pt>
                <c:pt idx="14830">
                  <c:v>243.05</c:v>
                </c:pt>
                <c:pt idx="14831">
                  <c:v>253.32</c:v>
                </c:pt>
                <c:pt idx="14832">
                  <c:v>246.38</c:v>
                </c:pt>
                <c:pt idx="14833">
                  <c:v>256.94</c:v>
                </c:pt>
                <c:pt idx="14834">
                  <c:v>249.8</c:v>
                </c:pt>
                <c:pt idx="14835">
                  <c:v>246.38</c:v>
                </c:pt>
                <c:pt idx="14836">
                  <c:v>246.38</c:v>
                </c:pt>
                <c:pt idx="14837">
                  <c:v>249.8</c:v>
                </c:pt>
                <c:pt idx="14838">
                  <c:v>246.38</c:v>
                </c:pt>
                <c:pt idx="14839">
                  <c:v>243.05</c:v>
                </c:pt>
                <c:pt idx="14840">
                  <c:v>243.05</c:v>
                </c:pt>
                <c:pt idx="14841">
                  <c:v>246.38</c:v>
                </c:pt>
                <c:pt idx="14842">
                  <c:v>243.05</c:v>
                </c:pt>
                <c:pt idx="14843">
                  <c:v>224.82</c:v>
                </c:pt>
                <c:pt idx="14844">
                  <c:v>260.66000000000003</c:v>
                </c:pt>
                <c:pt idx="14845">
                  <c:v>236.65</c:v>
                </c:pt>
                <c:pt idx="14846">
                  <c:v>246.38</c:v>
                </c:pt>
                <c:pt idx="14847">
                  <c:v>243.05</c:v>
                </c:pt>
                <c:pt idx="14848">
                  <c:v>243.05</c:v>
                </c:pt>
                <c:pt idx="14849">
                  <c:v>246.38</c:v>
                </c:pt>
                <c:pt idx="14850">
                  <c:v>243.05</c:v>
                </c:pt>
                <c:pt idx="14851">
                  <c:v>249.8</c:v>
                </c:pt>
                <c:pt idx="14852">
                  <c:v>246.38</c:v>
                </c:pt>
                <c:pt idx="14853">
                  <c:v>239.81</c:v>
                </c:pt>
                <c:pt idx="14854">
                  <c:v>246.38</c:v>
                </c:pt>
                <c:pt idx="14855">
                  <c:v>243.05</c:v>
                </c:pt>
                <c:pt idx="14856">
                  <c:v>243.05</c:v>
                </c:pt>
                <c:pt idx="14857">
                  <c:v>243.05</c:v>
                </c:pt>
                <c:pt idx="14858">
                  <c:v>243.05</c:v>
                </c:pt>
                <c:pt idx="14859">
                  <c:v>246.38</c:v>
                </c:pt>
                <c:pt idx="14860">
                  <c:v>243.05</c:v>
                </c:pt>
                <c:pt idx="14861">
                  <c:v>246.38</c:v>
                </c:pt>
                <c:pt idx="14862">
                  <c:v>246.38</c:v>
                </c:pt>
                <c:pt idx="14863">
                  <c:v>246.38</c:v>
                </c:pt>
                <c:pt idx="14864">
                  <c:v>243.05</c:v>
                </c:pt>
                <c:pt idx="14865">
                  <c:v>239.81</c:v>
                </c:pt>
                <c:pt idx="14866">
                  <c:v>253.32</c:v>
                </c:pt>
                <c:pt idx="14867">
                  <c:v>239.81</c:v>
                </c:pt>
                <c:pt idx="14868">
                  <c:v>246.38</c:v>
                </c:pt>
                <c:pt idx="14869">
                  <c:v>222.04</c:v>
                </c:pt>
                <c:pt idx="14870">
                  <c:v>246.38</c:v>
                </c:pt>
                <c:pt idx="14871">
                  <c:v>243.05</c:v>
                </c:pt>
                <c:pt idx="14872">
                  <c:v>243.05</c:v>
                </c:pt>
                <c:pt idx="14873">
                  <c:v>246.38</c:v>
                </c:pt>
                <c:pt idx="14874">
                  <c:v>256.94</c:v>
                </c:pt>
                <c:pt idx="14875">
                  <c:v>239.81</c:v>
                </c:pt>
                <c:pt idx="14876">
                  <c:v>239.81</c:v>
                </c:pt>
                <c:pt idx="14877">
                  <c:v>249.8</c:v>
                </c:pt>
                <c:pt idx="14878">
                  <c:v>239.81</c:v>
                </c:pt>
                <c:pt idx="14879">
                  <c:v>246.38</c:v>
                </c:pt>
                <c:pt idx="14880">
                  <c:v>246.38</c:v>
                </c:pt>
                <c:pt idx="14881">
                  <c:v>246.38</c:v>
                </c:pt>
                <c:pt idx="14882">
                  <c:v>243.05</c:v>
                </c:pt>
                <c:pt idx="14883">
                  <c:v>246.38</c:v>
                </c:pt>
                <c:pt idx="14884">
                  <c:v>243.05</c:v>
                </c:pt>
                <c:pt idx="14885">
                  <c:v>239.81</c:v>
                </c:pt>
                <c:pt idx="14886">
                  <c:v>239.81</c:v>
                </c:pt>
                <c:pt idx="14887">
                  <c:v>243.05</c:v>
                </c:pt>
                <c:pt idx="14888">
                  <c:v>243.05</c:v>
                </c:pt>
                <c:pt idx="14889">
                  <c:v>249.8</c:v>
                </c:pt>
                <c:pt idx="14890">
                  <c:v>239.81</c:v>
                </c:pt>
                <c:pt idx="14891">
                  <c:v>243.05</c:v>
                </c:pt>
                <c:pt idx="14892">
                  <c:v>243.05</c:v>
                </c:pt>
                <c:pt idx="14893">
                  <c:v>243.05</c:v>
                </c:pt>
                <c:pt idx="14894">
                  <c:v>243.05</c:v>
                </c:pt>
                <c:pt idx="14895">
                  <c:v>243.05</c:v>
                </c:pt>
                <c:pt idx="14896">
                  <c:v>239.81</c:v>
                </c:pt>
                <c:pt idx="14897">
                  <c:v>243.05</c:v>
                </c:pt>
                <c:pt idx="14898">
                  <c:v>246.38</c:v>
                </c:pt>
                <c:pt idx="14899">
                  <c:v>243.05</c:v>
                </c:pt>
                <c:pt idx="14900">
                  <c:v>243.05</c:v>
                </c:pt>
                <c:pt idx="14901">
                  <c:v>243.05</c:v>
                </c:pt>
                <c:pt idx="14902">
                  <c:v>243.05</c:v>
                </c:pt>
                <c:pt idx="14903">
                  <c:v>246.38</c:v>
                </c:pt>
                <c:pt idx="14904">
                  <c:v>243.05</c:v>
                </c:pt>
                <c:pt idx="14905">
                  <c:v>243.05</c:v>
                </c:pt>
                <c:pt idx="14906">
                  <c:v>243.05</c:v>
                </c:pt>
                <c:pt idx="14907">
                  <c:v>230.58</c:v>
                </c:pt>
                <c:pt idx="14908">
                  <c:v>239.81</c:v>
                </c:pt>
                <c:pt idx="14909">
                  <c:v>239.81</c:v>
                </c:pt>
                <c:pt idx="14910">
                  <c:v>230.58</c:v>
                </c:pt>
                <c:pt idx="14911">
                  <c:v>227.67</c:v>
                </c:pt>
                <c:pt idx="14912">
                  <c:v>236.65</c:v>
                </c:pt>
                <c:pt idx="14913">
                  <c:v>236.65</c:v>
                </c:pt>
                <c:pt idx="14914">
                  <c:v>236.65</c:v>
                </c:pt>
                <c:pt idx="14915">
                  <c:v>236.65</c:v>
                </c:pt>
                <c:pt idx="14916">
                  <c:v>246.38</c:v>
                </c:pt>
                <c:pt idx="14917">
                  <c:v>239.81</c:v>
                </c:pt>
                <c:pt idx="14918">
                  <c:v>236.65</c:v>
                </c:pt>
                <c:pt idx="14919">
                  <c:v>236.65</c:v>
                </c:pt>
                <c:pt idx="14920">
                  <c:v>239.81</c:v>
                </c:pt>
                <c:pt idx="14921">
                  <c:v>236.65</c:v>
                </c:pt>
                <c:pt idx="14922">
                  <c:v>239.81</c:v>
                </c:pt>
                <c:pt idx="14923">
                  <c:v>243.05</c:v>
                </c:pt>
                <c:pt idx="14924">
                  <c:v>243.05</c:v>
                </c:pt>
                <c:pt idx="14925">
                  <c:v>239.81</c:v>
                </c:pt>
                <c:pt idx="14926">
                  <c:v>239.81</c:v>
                </c:pt>
                <c:pt idx="14927">
                  <c:v>239.81</c:v>
                </c:pt>
                <c:pt idx="14928">
                  <c:v>239.81</c:v>
                </c:pt>
                <c:pt idx="14929">
                  <c:v>233.58</c:v>
                </c:pt>
                <c:pt idx="14930">
                  <c:v>233.58</c:v>
                </c:pt>
                <c:pt idx="14931">
                  <c:v>236.65</c:v>
                </c:pt>
                <c:pt idx="14932">
                  <c:v>236.65</c:v>
                </c:pt>
                <c:pt idx="14933">
                  <c:v>236.65</c:v>
                </c:pt>
                <c:pt idx="14934">
                  <c:v>236.65</c:v>
                </c:pt>
                <c:pt idx="14935">
                  <c:v>236.65</c:v>
                </c:pt>
                <c:pt idx="14936">
                  <c:v>239.81</c:v>
                </c:pt>
                <c:pt idx="14937">
                  <c:v>239.81</c:v>
                </c:pt>
                <c:pt idx="14938">
                  <c:v>236.65</c:v>
                </c:pt>
                <c:pt idx="14939">
                  <c:v>233.58</c:v>
                </c:pt>
                <c:pt idx="14940">
                  <c:v>236.65</c:v>
                </c:pt>
                <c:pt idx="14941">
                  <c:v>236.65</c:v>
                </c:pt>
                <c:pt idx="14942">
                  <c:v>236.65</c:v>
                </c:pt>
                <c:pt idx="14943">
                  <c:v>233.58</c:v>
                </c:pt>
                <c:pt idx="14944">
                  <c:v>236.65</c:v>
                </c:pt>
                <c:pt idx="14945">
                  <c:v>233.58</c:v>
                </c:pt>
                <c:pt idx="14946">
                  <c:v>233.58</c:v>
                </c:pt>
                <c:pt idx="14947">
                  <c:v>236.65</c:v>
                </c:pt>
                <c:pt idx="14948">
                  <c:v>236.65</c:v>
                </c:pt>
                <c:pt idx="14949">
                  <c:v>236.65</c:v>
                </c:pt>
                <c:pt idx="14950">
                  <c:v>230.58</c:v>
                </c:pt>
                <c:pt idx="14951">
                  <c:v>236.65</c:v>
                </c:pt>
                <c:pt idx="14952">
                  <c:v>236.65</c:v>
                </c:pt>
                <c:pt idx="14953">
                  <c:v>233.58</c:v>
                </c:pt>
                <c:pt idx="14954">
                  <c:v>236.65</c:v>
                </c:pt>
                <c:pt idx="14955">
                  <c:v>236.65</c:v>
                </c:pt>
                <c:pt idx="14956">
                  <c:v>233.58</c:v>
                </c:pt>
                <c:pt idx="14957">
                  <c:v>239.81</c:v>
                </c:pt>
                <c:pt idx="14958">
                  <c:v>236.65</c:v>
                </c:pt>
                <c:pt idx="14959">
                  <c:v>236.65</c:v>
                </c:pt>
                <c:pt idx="14960">
                  <c:v>236.65</c:v>
                </c:pt>
                <c:pt idx="14961">
                  <c:v>236.65</c:v>
                </c:pt>
                <c:pt idx="14962">
                  <c:v>233.58</c:v>
                </c:pt>
                <c:pt idx="14963">
                  <c:v>236.65</c:v>
                </c:pt>
                <c:pt idx="14964">
                  <c:v>236.65</c:v>
                </c:pt>
                <c:pt idx="14965">
                  <c:v>17.03</c:v>
                </c:pt>
                <c:pt idx="14966">
                  <c:v>11.24</c:v>
                </c:pt>
                <c:pt idx="14967">
                  <c:v>10.19</c:v>
                </c:pt>
                <c:pt idx="14968">
                  <c:v>11.32</c:v>
                </c:pt>
                <c:pt idx="14969">
                  <c:v>10.64</c:v>
                </c:pt>
                <c:pt idx="14970">
                  <c:v>10.24</c:v>
                </c:pt>
                <c:pt idx="14971">
                  <c:v>10.08</c:v>
                </c:pt>
                <c:pt idx="14972">
                  <c:v>9.9</c:v>
                </c:pt>
                <c:pt idx="14973">
                  <c:v>9.3800000000000008</c:v>
                </c:pt>
                <c:pt idx="14974">
                  <c:v>9.85</c:v>
                </c:pt>
                <c:pt idx="1497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662080"/>
        <c:axId val="180204608"/>
      </c:lineChart>
      <c:catAx>
        <c:axId val="183662080"/>
        <c:scaling>
          <c:orientation val="minMax"/>
        </c:scaling>
        <c:delete val="0"/>
        <c:axPos val="b"/>
        <c:numFmt formatCode="dd/mm\ \-\ h:mm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204608"/>
        <c:crosses val="autoZero"/>
        <c:auto val="1"/>
        <c:lblAlgn val="ctr"/>
        <c:lblOffset val="100"/>
        <c:noMultiLvlLbl val="0"/>
      </c:catAx>
      <c:valAx>
        <c:axId val="18020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 smtClean="0"/>
                  <a:t>Vazão (L/h)</a:t>
                </a:r>
                <a:endParaRPr lang="pt-BR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6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8544761813299E-2"/>
          <c:y val="0.11345965911538697"/>
          <c:w val="0.90351386291693925"/>
          <c:h val="0.65819254516142933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Plan1!$A$4:$A$13</c:f>
              <c:strCache>
                <c:ptCount val="10"/>
                <c:pt idx="0">
                  <c:v>0 a 5</c:v>
                </c:pt>
                <c:pt idx="1">
                  <c:v>5 a 15</c:v>
                </c:pt>
                <c:pt idx="2">
                  <c:v>15 a 30</c:v>
                </c:pt>
                <c:pt idx="3">
                  <c:v>30 a 50</c:v>
                </c:pt>
                <c:pt idx="4">
                  <c:v>50 a 150</c:v>
                </c:pt>
                <c:pt idx="5">
                  <c:v>150 a 350</c:v>
                </c:pt>
                <c:pt idx="6">
                  <c:v>350 a 550</c:v>
                </c:pt>
                <c:pt idx="7">
                  <c:v>550 a 850</c:v>
                </c:pt>
                <c:pt idx="8">
                  <c:v>850 a 1150</c:v>
                </c:pt>
                <c:pt idx="9">
                  <c:v>1150 a 1500</c:v>
                </c:pt>
              </c:strCache>
            </c:strRef>
          </c:cat>
          <c:val>
            <c:numRef>
              <c:f>Plan1!$B$4:$B$13</c:f>
              <c:numCache>
                <c:formatCode>0.00%</c:formatCode>
                <c:ptCount val="10"/>
                <c:pt idx="0">
                  <c:v>0.12354999999999999</c:v>
                </c:pt>
                <c:pt idx="1">
                  <c:v>0.12922</c:v>
                </c:pt>
                <c:pt idx="2">
                  <c:v>6.6720000000000002E-2</c:v>
                </c:pt>
                <c:pt idx="3">
                  <c:v>3.5799999999999998E-2</c:v>
                </c:pt>
                <c:pt idx="4">
                  <c:v>6.1370000000000001E-2</c:v>
                </c:pt>
                <c:pt idx="5">
                  <c:v>0.23660999999999999</c:v>
                </c:pt>
                <c:pt idx="6">
                  <c:v>0.20588999999999999</c:v>
                </c:pt>
                <c:pt idx="7">
                  <c:v>0.14083999999999999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4094720"/>
        <c:axId val="180206912"/>
      </c:barChart>
      <c:catAx>
        <c:axId val="18409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206912"/>
        <c:crosses val="autoZero"/>
        <c:auto val="1"/>
        <c:lblAlgn val="ctr"/>
        <c:lblOffset val="100"/>
        <c:noMultiLvlLbl val="0"/>
      </c:catAx>
      <c:valAx>
        <c:axId val="1802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09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tx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'C109066'!$A$29:$A$15004</c:f>
              <c:numCache>
                <c:formatCode>h:mm;@</c:formatCode>
                <c:ptCount val="14976"/>
                <c:pt idx="0">
                  <c:v>42551.435687962963</c:v>
                </c:pt>
                <c:pt idx="1">
                  <c:v>42551.435957175927</c:v>
                </c:pt>
                <c:pt idx="2">
                  <c:v>42551.44795277778</c:v>
                </c:pt>
                <c:pt idx="3">
                  <c:v>42551.448079629627</c:v>
                </c:pt>
                <c:pt idx="4">
                  <c:v>42551.448175694444</c:v>
                </c:pt>
                <c:pt idx="5">
                  <c:v>42551.448262731479</c:v>
                </c:pt>
                <c:pt idx="6">
                  <c:v>42551.448355324072</c:v>
                </c:pt>
                <c:pt idx="7">
                  <c:v>42551.448441898145</c:v>
                </c:pt>
                <c:pt idx="8">
                  <c:v>42551.448530787035</c:v>
                </c:pt>
                <c:pt idx="9">
                  <c:v>42551.44861550926</c:v>
                </c:pt>
                <c:pt idx="10">
                  <c:v>42551.448700462963</c:v>
                </c:pt>
                <c:pt idx="11">
                  <c:v>42551.448790740738</c:v>
                </c:pt>
                <c:pt idx="12">
                  <c:v>42551.448877777781</c:v>
                </c:pt>
                <c:pt idx="13">
                  <c:v>42551.448970138888</c:v>
                </c:pt>
                <c:pt idx="14">
                  <c:v>42551.449060879633</c:v>
                </c:pt>
                <c:pt idx="15">
                  <c:v>42551.449170138891</c:v>
                </c:pt>
                <c:pt idx="16">
                  <c:v>42551.449282638889</c:v>
                </c:pt>
                <c:pt idx="17">
                  <c:v>42551.449387037035</c:v>
                </c:pt>
                <c:pt idx="18">
                  <c:v>42551.449486574071</c:v>
                </c:pt>
                <c:pt idx="19">
                  <c:v>42551.449590046293</c:v>
                </c:pt>
                <c:pt idx="20">
                  <c:v>42551.449691435184</c:v>
                </c:pt>
                <c:pt idx="21">
                  <c:v>42551.449798611109</c:v>
                </c:pt>
                <c:pt idx="22">
                  <c:v>42551.449904166664</c:v>
                </c:pt>
                <c:pt idx="23">
                  <c:v>42551.45003078704</c:v>
                </c:pt>
                <c:pt idx="24">
                  <c:v>42551.450139351851</c:v>
                </c:pt>
                <c:pt idx="25">
                  <c:v>42551.450265277781</c:v>
                </c:pt>
                <c:pt idx="26">
                  <c:v>42551.450412500002</c:v>
                </c:pt>
                <c:pt idx="27">
                  <c:v>42551.450562731479</c:v>
                </c:pt>
                <c:pt idx="28">
                  <c:v>42551.450747916664</c:v>
                </c:pt>
                <c:pt idx="29">
                  <c:v>42551.450902083336</c:v>
                </c:pt>
                <c:pt idx="30">
                  <c:v>42551.451094444441</c:v>
                </c:pt>
                <c:pt idx="31">
                  <c:v>42551.45126736111</c:v>
                </c:pt>
                <c:pt idx="32">
                  <c:v>42551.451478240742</c:v>
                </c:pt>
                <c:pt idx="33">
                  <c:v>42551.451726620369</c:v>
                </c:pt>
                <c:pt idx="34">
                  <c:v>42551.451961805556</c:v>
                </c:pt>
                <c:pt idx="35">
                  <c:v>42551.452171527781</c:v>
                </c:pt>
                <c:pt idx="36">
                  <c:v>42551.452407407407</c:v>
                </c:pt>
                <c:pt idx="37">
                  <c:v>42551.45269421296</c:v>
                </c:pt>
                <c:pt idx="38">
                  <c:v>42551.452914583337</c:v>
                </c:pt>
                <c:pt idx="39">
                  <c:v>42551.453165509258</c:v>
                </c:pt>
                <c:pt idx="40">
                  <c:v>42551.453414351854</c:v>
                </c:pt>
                <c:pt idx="41">
                  <c:v>42551.453684259257</c:v>
                </c:pt>
                <c:pt idx="42">
                  <c:v>42551.453973148149</c:v>
                </c:pt>
                <c:pt idx="43">
                  <c:v>42551.454243287037</c:v>
                </c:pt>
                <c:pt idx="44">
                  <c:v>42551.454508101851</c:v>
                </c:pt>
                <c:pt idx="45">
                  <c:v>42551.454790046293</c:v>
                </c:pt>
                <c:pt idx="46">
                  <c:v>42551.455109953706</c:v>
                </c:pt>
                <c:pt idx="47">
                  <c:v>42551.455448842593</c:v>
                </c:pt>
                <c:pt idx="48">
                  <c:v>42551.455743981482</c:v>
                </c:pt>
                <c:pt idx="49">
                  <c:v>42551.45607453704</c:v>
                </c:pt>
                <c:pt idx="50">
                  <c:v>42551.456424074073</c:v>
                </c:pt>
                <c:pt idx="51">
                  <c:v>42551.456749074074</c:v>
                </c:pt>
                <c:pt idx="52">
                  <c:v>42551.457100462962</c:v>
                </c:pt>
                <c:pt idx="53">
                  <c:v>42551.457440046295</c:v>
                </c:pt>
                <c:pt idx="54">
                  <c:v>42551.457839814815</c:v>
                </c:pt>
                <c:pt idx="55">
                  <c:v>42551.458246759263</c:v>
                </c:pt>
                <c:pt idx="56">
                  <c:v>42551.458663425925</c:v>
                </c:pt>
                <c:pt idx="57">
                  <c:v>42551.459068750002</c:v>
                </c:pt>
                <c:pt idx="58">
                  <c:v>42551.459501157406</c:v>
                </c:pt>
                <c:pt idx="59">
                  <c:v>42551.459899768517</c:v>
                </c:pt>
                <c:pt idx="60">
                  <c:v>42551.460313657408</c:v>
                </c:pt>
                <c:pt idx="61">
                  <c:v>42551.46077986111</c:v>
                </c:pt>
                <c:pt idx="62">
                  <c:v>42551.461196990742</c:v>
                </c:pt>
                <c:pt idx="63">
                  <c:v>42551.46160347222</c:v>
                </c:pt>
                <c:pt idx="64">
                  <c:v>42551.462050462964</c:v>
                </c:pt>
                <c:pt idx="65">
                  <c:v>42551.462479629627</c:v>
                </c:pt>
                <c:pt idx="66">
                  <c:v>42551.462919675927</c:v>
                </c:pt>
                <c:pt idx="67">
                  <c:v>42551.463302546297</c:v>
                </c:pt>
                <c:pt idx="68">
                  <c:v>42551.463765972221</c:v>
                </c:pt>
                <c:pt idx="69">
                  <c:v>42551.464166435188</c:v>
                </c:pt>
                <c:pt idx="70">
                  <c:v>42551.464624074077</c:v>
                </c:pt>
                <c:pt idx="71">
                  <c:v>42551.465198379628</c:v>
                </c:pt>
                <c:pt idx="72">
                  <c:v>42551.465839583332</c:v>
                </c:pt>
                <c:pt idx="73">
                  <c:v>42551.46638888889</c:v>
                </c:pt>
                <c:pt idx="74">
                  <c:v>42551.466978009259</c:v>
                </c:pt>
                <c:pt idx="75">
                  <c:v>42551.467543055558</c:v>
                </c:pt>
                <c:pt idx="76">
                  <c:v>42551.468158796299</c:v>
                </c:pt>
                <c:pt idx="77">
                  <c:v>42551.468713657407</c:v>
                </c:pt>
                <c:pt idx="78">
                  <c:v>42551.469290277775</c:v>
                </c:pt>
                <c:pt idx="79">
                  <c:v>42551.469857407406</c:v>
                </c:pt>
                <c:pt idx="80">
                  <c:v>42551.470479861113</c:v>
                </c:pt>
                <c:pt idx="81">
                  <c:v>42551.471253935182</c:v>
                </c:pt>
                <c:pt idx="82">
                  <c:v>42551.471975925924</c:v>
                </c:pt>
                <c:pt idx="83">
                  <c:v>42551.472823379627</c:v>
                </c:pt>
                <c:pt idx="84">
                  <c:v>42551.47365</c:v>
                </c:pt>
                <c:pt idx="85">
                  <c:v>42551.474505555554</c:v>
                </c:pt>
                <c:pt idx="86">
                  <c:v>42551.475380324075</c:v>
                </c:pt>
                <c:pt idx="87">
                  <c:v>42551.476334259256</c:v>
                </c:pt>
                <c:pt idx="88">
                  <c:v>42551.477314583331</c:v>
                </c:pt>
                <c:pt idx="89">
                  <c:v>42551.47855162037</c:v>
                </c:pt>
                <c:pt idx="90">
                  <c:v>42551.47889953704</c:v>
                </c:pt>
                <c:pt idx="91">
                  <c:v>42551.478906944445</c:v>
                </c:pt>
                <c:pt idx="92">
                  <c:v>42551.47891435185</c:v>
                </c:pt>
                <c:pt idx="93">
                  <c:v>42551.478922222224</c:v>
                </c:pt>
                <c:pt idx="94">
                  <c:v>42551.478930092591</c:v>
                </c:pt>
                <c:pt idx="95">
                  <c:v>42551.478937962966</c:v>
                </c:pt>
                <c:pt idx="96">
                  <c:v>42551.478945833333</c:v>
                </c:pt>
                <c:pt idx="97">
                  <c:v>42551.478953703707</c:v>
                </c:pt>
                <c:pt idx="98">
                  <c:v>42551.478961342589</c:v>
                </c:pt>
                <c:pt idx="99">
                  <c:v>42551.478969212963</c:v>
                </c:pt>
                <c:pt idx="100">
                  <c:v>42551.47897708333</c:v>
                </c:pt>
                <c:pt idx="101">
                  <c:v>42551.478984953705</c:v>
                </c:pt>
                <c:pt idx="102">
                  <c:v>42551.478992824072</c:v>
                </c:pt>
                <c:pt idx="103">
                  <c:v>42551.479000694446</c:v>
                </c:pt>
                <c:pt idx="104">
                  <c:v>42551.479008333336</c:v>
                </c:pt>
                <c:pt idx="105">
                  <c:v>42551.479016203702</c:v>
                </c:pt>
                <c:pt idx="106">
                  <c:v>42551.479024074077</c:v>
                </c:pt>
                <c:pt idx="107">
                  <c:v>42551.479031944444</c:v>
                </c:pt>
                <c:pt idx="108">
                  <c:v>42551.479039814818</c:v>
                </c:pt>
                <c:pt idx="109">
                  <c:v>42551.479047685185</c:v>
                </c:pt>
                <c:pt idx="110">
                  <c:v>42551.479055324075</c:v>
                </c:pt>
                <c:pt idx="111">
                  <c:v>42551.479063425926</c:v>
                </c:pt>
                <c:pt idx="112">
                  <c:v>42551.479071064816</c:v>
                </c:pt>
                <c:pt idx="113">
                  <c:v>42551.479078935183</c:v>
                </c:pt>
                <c:pt idx="114">
                  <c:v>42551.479086805557</c:v>
                </c:pt>
                <c:pt idx="115">
                  <c:v>42551.479094675924</c:v>
                </c:pt>
                <c:pt idx="116">
                  <c:v>42551.479102546298</c:v>
                </c:pt>
                <c:pt idx="117">
                  <c:v>42551.479110185188</c:v>
                </c:pt>
                <c:pt idx="118">
                  <c:v>42551.479118055555</c:v>
                </c:pt>
                <c:pt idx="119">
                  <c:v>42551.479125925929</c:v>
                </c:pt>
                <c:pt idx="120">
                  <c:v>42551.479133796296</c:v>
                </c:pt>
                <c:pt idx="121">
                  <c:v>42551.479141666663</c:v>
                </c:pt>
                <c:pt idx="122">
                  <c:v>42551.479149537037</c:v>
                </c:pt>
                <c:pt idx="123">
                  <c:v>42551.479157175927</c:v>
                </c:pt>
                <c:pt idx="124">
                  <c:v>42551.479165277779</c:v>
                </c:pt>
                <c:pt idx="125">
                  <c:v>42551.479173148145</c:v>
                </c:pt>
                <c:pt idx="126">
                  <c:v>42551.479180787035</c:v>
                </c:pt>
                <c:pt idx="127">
                  <c:v>42551.479188657409</c:v>
                </c:pt>
                <c:pt idx="128">
                  <c:v>42551.479196759261</c:v>
                </c:pt>
                <c:pt idx="129">
                  <c:v>42551.479204398151</c:v>
                </c:pt>
                <c:pt idx="130">
                  <c:v>42551.479212268518</c:v>
                </c:pt>
                <c:pt idx="131">
                  <c:v>42551.479220138892</c:v>
                </c:pt>
                <c:pt idx="132">
                  <c:v>42551.479227777774</c:v>
                </c:pt>
                <c:pt idx="133">
                  <c:v>42551.479235648148</c:v>
                </c:pt>
                <c:pt idx="134">
                  <c:v>42551.479243287038</c:v>
                </c:pt>
                <c:pt idx="135">
                  <c:v>42551.479251157405</c:v>
                </c:pt>
                <c:pt idx="136">
                  <c:v>42551.479259027779</c:v>
                </c:pt>
                <c:pt idx="137">
                  <c:v>42551.479266898146</c:v>
                </c:pt>
                <c:pt idx="138">
                  <c:v>42551.479274768521</c:v>
                </c:pt>
                <c:pt idx="139">
                  <c:v>42551.47928240741</c:v>
                </c:pt>
                <c:pt idx="140">
                  <c:v>42551.479290277777</c:v>
                </c:pt>
                <c:pt idx="141">
                  <c:v>42551.479298148151</c:v>
                </c:pt>
                <c:pt idx="142">
                  <c:v>42551.479306018518</c:v>
                </c:pt>
                <c:pt idx="143">
                  <c:v>42551.479313888885</c:v>
                </c:pt>
                <c:pt idx="144">
                  <c:v>42551.47932175926</c:v>
                </c:pt>
                <c:pt idx="145">
                  <c:v>42551.479329629627</c:v>
                </c:pt>
                <c:pt idx="146">
                  <c:v>42551.479337500001</c:v>
                </c:pt>
                <c:pt idx="147">
                  <c:v>42551.47934513889</c:v>
                </c:pt>
                <c:pt idx="148">
                  <c:v>42551.479353009257</c:v>
                </c:pt>
                <c:pt idx="149">
                  <c:v>42551.479360879632</c:v>
                </c:pt>
                <c:pt idx="150">
                  <c:v>42551.479368518521</c:v>
                </c:pt>
                <c:pt idx="151">
                  <c:v>42551.479376388888</c:v>
                </c:pt>
                <c:pt idx="152">
                  <c:v>42551.479384259263</c:v>
                </c:pt>
                <c:pt idx="153">
                  <c:v>42551.479391898145</c:v>
                </c:pt>
                <c:pt idx="154">
                  <c:v>42551.479399537035</c:v>
                </c:pt>
                <c:pt idx="155">
                  <c:v>42551.479407407409</c:v>
                </c:pt>
                <c:pt idx="156">
                  <c:v>42551.479415046299</c:v>
                </c:pt>
                <c:pt idx="157">
                  <c:v>42551.479422916665</c:v>
                </c:pt>
                <c:pt idx="158">
                  <c:v>42551.479430555555</c:v>
                </c:pt>
                <c:pt idx="159">
                  <c:v>42551.479438194445</c:v>
                </c:pt>
                <c:pt idx="160">
                  <c:v>42551.479446064812</c:v>
                </c:pt>
                <c:pt idx="161">
                  <c:v>42551.479453935186</c:v>
                </c:pt>
                <c:pt idx="162">
                  <c:v>42551.479461805553</c:v>
                </c:pt>
                <c:pt idx="163">
                  <c:v>42551.479469675927</c:v>
                </c:pt>
                <c:pt idx="164">
                  <c:v>42551.479477546294</c:v>
                </c:pt>
                <c:pt idx="165">
                  <c:v>42551.479485416668</c:v>
                </c:pt>
                <c:pt idx="166">
                  <c:v>42551.479493055558</c:v>
                </c:pt>
                <c:pt idx="167">
                  <c:v>42551.479500925925</c:v>
                </c:pt>
                <c:pt idx="168">
                  <c:v>42551.479508796299</c:v>
                </c:pt>
                <c:pt idx="169">
                  <c:v>42551.479516435182</c:v>
                </c:pt>
                <c:pt idx="170">
                  <c:v>42551.479524305556</c:v>
                </c:pt>
                <c:pt idx="171">
                  <c:v>42551.479532175923</c:v>
                </c:pt>
                <c:pt idx="172">
                  <c:v>42551.479540046297</c:v>
                </c:pt>
                <c:pt idx="173">
                  <c:v>42551.479547685187</c:v>
                </c:pt>
                <c:pt idx="174">
                  <c:v>42551.479555555554</c:v>
                </c:pt>
                <c:pt idx="175">
                  <c:v>42551.479563425928</c:v>
                </c:pt>
                <c:pt idx="176">
                  <c:v>42551.479571296295</c:v>
                </c:pt>
                <c:pt idx="177">
                  <c:v>42551.479579166669</c:v>
                </c:pt>
                <c:pt idx="178">
                  <c:v>42551.479586805559</c:v>
                </c:pt>
                <c:pt idx="179">
                  <c:v>42551.479594675926</c:v>
                </c:pt>
                <c:pt idx="180">
                  <c:v>42551.479602546293</c:v>
                </c:pt>
                <c:pt idx="181">
                  <c:v>42551.479610185183</c:v>
                </c:pt>
                <c:pt idx="182">
                  <c:v>42551.479618055557</c:v>
                </c:pt>
                <c:pt idx="183">
                  <c:v>42551.479625925924</c:v>
                </c:pt>
                <c:pt idx="184">
                  <c:v>42551.479634027775</c:v>
                </c:pt>
                <c:pt idx="185">
                  <c:v>42551.47964189815</c:v>
                </c:pt>
                <c:pt idx="186">
                  <c:v>42551.479650000001</c:v>
                </c:pt>
                <c:pt idx="187">
                  <c:v>42551.479657870368</c:v>
                </c:pt>
                <c:pt idx="188">
                  <c:v>42551.479665740742</c:v>
                </c:pt>
                <c:pt idx="189">
                  <c:v>42551.479673611109</c:v>
                </c:pt>
                <c:pt idx="190">
                  <c:v>42551.479681249999</c:v>
                </c:pt>
                <c:pt idx="191">
                  <c:v>42551.479688888889</c:v>
                </c:pt>
                <c:pt idx="192">
                  <c:v>42551.479696759263</c:v>
                </c:pt>
                <c:pt idx="193">
                  <c:v>42551.479704398145</c:v>
                </c:pt>
                <c:pt idx="194">
                  <c:v>42551.47971226852</c:v>
                </c:pt>
                <c:pt idx="195">
                  <c:v>42551.479719907409</c:v>
                </c:pt>
                <c:pt idx="196">
                  <c:v>42551.479727777776</c:v>
                </c:pt>
                <c:pt idx="197">
                  <c:v>42551.47973564815</c:v>
                </c:pt>
                <c:pt idx="198">
                  <c:v>42551.47974328704</c:v>
                </c:pt>
                <c:pt idx="199">
                  <c:v>42551.479751157407</c:v>
                </c:pt>
                <c:pt idx="200">
                  <c:v>42551.479759027781</c:v>
                </c:pt>
                <c:pt idx="201">
                  <c:v>42551.479766898148</c:v>
                </c:pt>
                <c:pt idx="202">
                  <c:v>42551.479774768515</c:v>
                </c:pt>
                <c:pt idx="203">
                  <c:v>42551.479782407405</c:v>
                </c:pt>
                <c:pt idx="204">
                  <c:v>42551.479790277779</c:v>
                </c:pt>
                <c:pt idx="205">
                  <c:v>42551.479798148146</c:v>
                </c:pt>
                <c:pt idx="206">
                  <c:v>42551.47980601852</c:v>
                </c:pt>
                <c:pt idx="207">
                  <c:v>42551.479813888887</c:v>
                </c:pt>
                <c:pt idx="208">
                  <c:v>42551.479821990739</c:v>
                </c:pt>
                <c:pt idx="209">
                  <c:v>42551.479829861113</c:v>
                </c:pt>
                <c:pt idx="210">
                  <c:v>42551.47983773148</c:v>
                </c:pt>
                <c:pt idx="211">
                  <c:v>42551.479845601854</c:v>
                </c:pt>
                <c:pt idx="212">
                  <c:v>42551.479853472221</c:v>
                </c:pt>
                <c:pt idx="213">
                  <c:v>42551.479861111111</c:v>
                </c:pt>
                <c:pt idx="214">
                  <c:v>42551.479868750001</c:v>
                </c:pt>
                <c:pt idx="215">
                  <c:v>42551.479876620368</c:v>
                </c:pt>
                <c:pt idx="216">
                  <c:v>42551.479884490742</c:v>
                </c:pt>
                <c:pt idx="217">
                  <c:v>42551.479892361109</c:v>
                </c:pt>
                <c:pt idx="218">
                  <c:v>42551.479900231483</c:v>
                </c:pt>
                <c:pt idx="219">
                  <c:v>42551.479975000002</c:v>
                </c:pt>
                <c:pt idx="220">
                  <c:v>42551.479982175922</c:v>
                </c:pt>
                <c:pt idx="221">
                  <c:v>42551.480094212966</c:v>
                </c:pt>
                <c:pt idx="222">
                  <c:v>42551.480101620371</c:v>
                </c:pt>
                <c:pt idx="223">
                  <c:v>42551.480109027776</c:v>
                </c:pt>
                <c:pt idx="224">
                  <c:v>42551.48011689815</c:v>
                </c:pt>
                <c:pt idx="225">
                  <c:v>42551.480124768517</c:v>
                </c:pt>
                <c:pt idx="226">
                  <c:v>42551.480132407407</c:v>
                </c:pt>
                <c:pt idx="227">
                  <c:v>42551.480140277781</c:v>
                </c:pt>
                <c:pt idx="228">
                  <c:v>42551.480147916664</c:v>
                </c:pt>
                <c:pt idx="229">
                  <c:v>42551.480155787038</c:v>
                </c:pt>
                <c:pt idx="230">
                  <c:v>42551.480163425927</c:v>
                </c:pt>
                <c:pt idx="231">
                  <c:v>42551.480171296294</c:v>
                </c:pt>
                <c:pt idx="232">
                  <c:v>42551.480178935184</c:v>
                </c:pt>
                <c:pt idx="233">
                  <c:v>42551.480186805558</c:v>
                </c:pt>
                <c:pt idx="234">
                  <c:v>42551.480194444448</c:v>
                </c:pt>
                <c:pt idx="235">
                  <c:v>42551.48020208333</c:v>
                </c:pt>
                <c:pt idx="236">
                  <c:v>42551.480209953705</c:v>
                </c:pt>
                <c:pt idx="237">
                  <c:v>42551.480217592594</c:v>
                </c:pt>
                <c:pt idx="238">
                  <c:v>42551.480225462961</c:v>
                </c:pt>
                <c:pt idx="239">
                  <c:v>42551.480233101851</c:v>
                </c:pt>
                <c:pt idx="240">
                  <c:v>42551.480240740741</c:v>
                </c:pt>
                <c:pt idx="241">
                  <c:v>42551.480289583335</c:v>
                </c:pt>
                <c:pt idx="242">
                  <c:v>42551.480297916663</c:v>
                </c:pt>
                <c:pt idx="243">
                  <c:v>42551.480305555553</c:v>
                </c:pt>
                <c:pt idx="244">
                  <c:v>42551.480313194443</c:v>
                </c:pt>
                <c:pt idx="245">
                  <c:v>42551.480321064817</c:v>
                </c:pt>
                <c:pt idx="246">
                  <c:v>42551.480328935184</c:v>
                </c:pt>
                <c:pt idx="247">
                  <c:v>42551.480336805558</c:v>
                </c:pt>
                <c:pt idx="248">
                  <c:v>42551.480344444448</c:v>
                </c:pt>
                <c:pt idx="249">
                  <c:v>42551.48035208333</c:v>
                </c:pt>
                <c:pt idx="250">
                  <c:v>42551.48035972222</c:v>
                </c:pt>
                <c:pt idx="251">
                  <c:v>42551.48036736111</c:v>
                </c:pt>
                <c:pt idx="252">
                  <c:v>42551.480374999999</c:v>
                </c:pt>
                <c:pt idx="253">
                  <c:v>42551.480382870373</c:v>
                </c:pt>
                <c:pt idx="254">
                  <c:v>42551.480390509256</c:v>
                </c:pt>
                <c:pt idx="255">
                  <c:v>42551.480398148145</c:v>
                </c:pt>
                <c:pt idx="256">
                  <c:v>42551.480405787035</c:v>
                </c:pt>
                <c:pt idx="257">
                  <c:v>42551.480413657409</c:v>
                </c:pt>
                <c:pt idx="258">
                  <c:v>42551.480421296299</c:v>
                </c:pt>
                <c:pt idx="259">
                  <c:v>42551.480428935189</c:v>
                </c:pt>
                <c:pt idx="260">
                  <c:v>42551.480436805556</c:v>
                </c:pt>
                <c:pt idx="261">
                  <c:v>42551.480444444445</c:v>
                </c:pt>
                <c:pt idx="262">
                  <c:v>42551.480452314812</c:v>
                </c:pt>
                <c:pt idx="263">
                  <c:v>42551.480459953702</c:v>
                </c:pt>
                <c:pt idx="264">
                  <c:v>42551.480467824076</c:v>
                </c:pt>
                <c:pt idx="265">
                  <c:v>42551.480475462966</c:v>
                </c:pt>
                <c:pt idx="266">
                  <c:v>42551.480483333333</c:v>
                </c:pt>
                <c:pt idx="267">
                  <c:v>42551.480490972222</c:v>
                </c:pt>
                <c:pt idx="268">
                  <c:v>42551.480498842589</c:v>
                </c:pt>
                <c:pt idx="269">
                  <c:v>42551.480506481479</c:v>
                </c:pt>
                <c:pt idx="270">
                  <c:v>42551.480514351853</c:v>
                </c:pt>
                <c:pt idx="271">
                  <c:v>42551.480521990743</c:v>
                </c:pt>
                <c:pt idx="272">
                  <c:v>42551.48052986111</c:v>
                </c:pt>
                <c:pt idx="273">
                  <c:v>42551.4805375</c:v>
                </c:pt>
                <c:pt idx="274">
                  <c:v>42551.480545370374</c:v>
                </c:pt>
                <c:pt idx="275">
                  <c:v>42551.480553009256</c:v>
                </c:pt>
                <c:pt idx="276">
                  <c:v>42551.480560648146</c:v>
                </c:pt>
                <c:pt idx="277">
                  <c:v>42551.48056851852</c:v>
                </c:pt>
                <c:pt idx="278">
                  <c:v>42551.480576388887</c:v>
                </c:pt>
                <c:pt idx="279">
                  <c:v>42551.480584027777</c:v>
                </c:pt>
                <c:pt idx="280">
                  <c:v>42551.480591898151</c:v>
                </c:pt>
                <c:pt idx="281">
                  <c:v>42551.480599537033</c:v>
                </c:pt>
                <c:pt idx="282">
                  <c:v>42551.480607407408</c:v>
                </c:pt>
                <c:pt idx="283">
                  <c:v>42551.480615046297</c:v>
                </c:pt>
                <c:pt idx="284">
                  <c:v>42551.480622916664</c:v>
                </c:pt>
                <c:pt idx="285">
                  <c:v>42551.480630555554</c:v>
                </c:pt>
                <c:pt idx="286">
                  <c:v>42551.480638425928</c:v>
                </c:pt>
                <c:pt idx="287">
                  <c:v>42551.480646064818</c:v>
                </c:pt>
                <c:pt idx="288">
                  <c:v>42551.480653935185</c:v>
                </c:pt>
                <c:pt idx="289">
                  <c:v>42551.480661574074</c:v>
                </c:pt>
                <c:pt idx="290">
                  <c:v>42551.480669444441</c:v>
                </c:pt>
                <c:pt idx="291">
                  <c:v>42551.480677083331</c:v>
                </c:pt>
                <c:pt idx="292">
                  <c:v>42551.480684953705</c:v>
                </c:pt>
                <c:pt idx="293">
                  <c:v>42551.480692824072</c:v>
                </c:pt>
                <c:pt idx="294">
                  <c:v>42551.480700694447</c:v>
                </c:pt>
                <c:pt idx="295">
                  <c:v>42551.480708564814</c:v>
                </c:pt>
                <c:pt idx="296">
                  <c:v>42551.480716435188</c:v>
                </c:pt>
                <c:pt idx="297">
                  <c:v>42551.480724305555</c:v>
                </c:pt>
                <c:pt idx="298">
                  <c:v>42551.480731944444</c:v>
                </c:pt>
                <c:pt idx="299">
                  <c:v>42551.480739814811</c:v>
                </c:pt>
                <c:pt idx="300">
                  <c:v>42551.480747453701</c:v>
                </c:pt>
                <c:pt idx="301">
                  <c:v>42551.480755092591</c:v>
                </c:pt>
                <c:pt idx="302">
                  <c:v>42551.480762962965</c:v>
                </c:pt>
                <c:pt idx="303">
                  <c:v>42551.480770601855</c:v>
                </c:pt>
                <c:pt idx="304">
                  <c:v>42551.480778472222</c:v>
                </c:pt>
                <c:pt idx="305">
                  <c:v>42551.480786342596</c:v>
                </c:pt>
                <c:pt idx="306">
                  <c:v>42551.480793981478</c:v>
                </c:pt>
                <c:pt idx="307">
                  <c:v>42551.480801851852</c:v>
                </c:pt>
                <c:pt idx="308">
                  <c:v>42551.480809722219</c:v>
                </c:pt>
                <c:pt idx="309">
                  <c:v>42551.480817592594</c:v>
                </c:pt>
                <c:pt idx="310">
                  <c:v>42551.480825462961</c:v>
                </c:pt>
                <c:pt idx="311">
                  <c:v>42551.48083310185</c:v>
                </c:pt>
                <c:pt idx="312">
                  <c:v>42551.480840972225</c:v>
                </c:pt>
                <c:pt idx="313">
                  <c:v>42551.480848842592</c:v>
                </c:pt>
                <c:pt idx="314">
                  <c:v>42551.480856712966</c:v>
                </c:pt>
                <c:pt idx="315">
                  <c:v>42551.480864351855</c:v>
                </c:pt>
                <c:pt idx="316">
                  <c:v>42551.480872222222</c:v>
                </c:pt>
                <c:pt idx="317">
                  <c:v>42551.480879861112</c:v>
                </c:pt>
                <c:pt idx="318">
                  <c:v>42551.480887731479</c:v>
                </c:pt>
                <c:pt idx="319">
                  <c:v>42551.480895601853</c:v>
                </c:pt>
                <c:pt idx="320">
                  <c:v>42551.480903240743</c:v>
                </c:pt>
                <c:pt idx="321">
                  <c:v>42551.48091111111</c:v>
                </c:pt>
                <c:pt idx="322">
                  <c:v>42551.480918981484</c:v>
                </c:pt>
                <c:pt idx="323">
                  <c:v>42551.480926851851</c:v>
                </c:pt>
                <c:pt idx="324">
                  <c:v>42551.480934722225</c:v>
                </c:pt>
                <c:pt idx="325">
                  <c:v>42551.480942592592</c:v>
                </c:pt>
                <c:pt idx="326">
                  <c:v>42551.480950462967</c:v>
                </c:pt>
                <c:pt idx="327">
                  <c:v>42551.480958333334</c:v>
                </c:pt>
                <c:pt idx="328">
                  <c:v>42551.480966203701</c:v>
                </c:pt>
                <c:pt idx="329">
                  <c:v>42551.480974074075</c:v>
                </c:pt>
                <c:pt idx="330">
                  <c:v>42551.480981944442</c:v>
                </c:pt>
                <c:pt idx="331">
                  <c:v>42551.480989814816</c:v>
                </c:pt>
                <c:pt idx="332">
                  <c:v>42551.480997685183</c:v>
                </c:pt>
                <c:pt idx="333">
                  <c:v>42551.481005324073</c:v>
                </c:pt>
                <c:pt idx="334">
                  <c:v>42551.481013194447</c:v>
                </c:pt>
                <c:pt idx="335">
                  <c:v>42551.481021064814</c:v>
                </c:pt>
                <c:pt idx="336">
                  <c:v>42551.481028935188</c:v>
                </c:pt>
                <c:pt idx="337">
                  <c:v>42551.481036805555</c:v>
                </c:pt>
                <c:pt idx="338">
                  <c:v>42551.481044675929</c:v>
                </c:pt>
                <c:pt idx="339">
                  <c:v>42551.481052546296</c:v>
                </c:pt>
                <c:pt idx="340">
                  <c:v>42551.481060185186</c:v>
                </c:pt>
                <c:pt idx="341">
                  <c:v>42551.481068055553</c:v>
                </c:pt>
                <c:pt idx="342">
                  <c:v>42551.481075925927</c:v>
                </c:pt>
                <c:pt idx="343">
                  <c:v>42551.481083796294</c:v>
                </c:pt>
                <c:pt idx="344">
                  <c:v>42551.481091666668</c:v>
                </c:pt>
                <c:pt idx="345">
                  <c:v>42551.481099537035</c:v>
                </c:pt>
                <c:pt idx="346">
                  <c:v>42551.48110740741</c:v>
                </c:pt>
                <c:pt idx="347">
                  <c:v>42551.481115277777</c:v>
                </c:pt>
                <c:pt idx="348">
                  <c:v>42551.481122916666</c:v>
                </c:pt>
                <c:pt idx="349">
                  <c:v>42551.48113078704</c:v>
                </c:pt>
                <c:pt idx="350">
                  <c:v>42551.481138657407</c:v>
                </c:pt>
                <c:pt idx="351">
                  <c:v>42551.481146527774</c:v>
                </c:pt>
                <c:pt idx="352">
                  <c:v>42551.481154166664</c:v>
                </c:pt>
                <c:pt idx="353">
                  <c:v>42551.481162037038</c:v>
                </c:pt>
                <c:pt idx="354">
                  <c:v>42551.481169907405</c:v>
                </c:pt>
                <c:pt idx="355">
                  <c:v>42551.48117777778</c:v>
                </c:pt>
                <c:pt idx="356">
                  <c:v>42551.481185416669</c:v>
                </c:pt>
                <c:pt idx="357">
                  <c:v>42551.481193287036</c:v>
                </c:pt>
                <c:pt idx="358">
                  <c:v>42551.48120115741</c:v>
                </c:pt>
                <c:pt idx="359">
                  <c:v>42551.481209027777</c:v>
                </c:pt>
                <c:pt idx="360">
                  <c:v>42551.481216666667</c:v>
                </c:pt>
                <c:pt idx="361">
                  <c:v>42551.481224537034</c:v>
                </c:pt>
                <c:pt idx="362">
                  <c:v>42551.481232407408</c:v>
                </c:pt>
                <c:pt idx="363">
                  <c:v>42551.481240277775</c:v>
                </c:pt>
                <c:pt idx="364">
                  <c:v>42551.481247916665</c:v>
                </c:pt>
                <c:pt idx="365">
                  <c:v>42551.481255787039</c:v>
                </c:pt>
                <c:pt idx="366">
                  <c:v>42551.481263657406</c:v>
                </c:pt>
                <c:pt idx="367">
                  <c:v>42551.48127152778</c:v>
                </c:pt>
                <c:pt idx="368">
                  <c:v>42551.481279398147</c:v>
                </c:pt>
                <c:pt idx="369">
                  <c:v>42551.481287268522</c:v>
                </c:pt>
                <c:pt idx="370">
                  <c:v>42551.481295138889</c:v>
                </c:pt>
                <c:pt idx="371">
                  <c:v>42551.481303935187</c:v>
                </c:pt>
                <c:pt idx="372">
                  <c:v>42551.484169675925</c:v>
                </c:pt>
                <c:pt idx="373">
                  <c:v>42551.484188657407</c:v>
                </c:pt>
                <c:pt idx="374">
                  <c:v>42551.484211342591</c:v>
                </c:pt>
                <c:pt idx="375">
                  <c:v>42551.484227546294</c:v>
                </c:pt>
                <c:pt idx="376">
                  <c:v>42551.484242592589</c:v>
                </c:pt>
                <c:pt idx="377">
                  <c:v>42551.484258101853</c:v>
                </c:pt>
                <c:pt idx="378">
                  <c:v>42551.48427361111</c:v>
                </c:pt>
                <c:pt idx="379">
                  <c:v>42551.484289351851</c:v>
                </c:pt>
                <c:pt idx="380">
                  <c:v>42551.484305092592</c:v>
                </c:pt>
                <c:pt idx="381">
                  <c:v>42551.484321296295</c:v>
                </c:pt>
                <c:pt idx="382">
                  <c:v>42551.484337268521</c:v>
                </c:pt>
                <c:pt idx="383">
                  <c:v>42551.484353240739</c:v>
                </c:pt>
                <c:pt idx="384">
                  <c:v>42551.484369212965</c:v>
                </c:pt>
                <c:pt idx="385">
                  <c:v>42551.484385185184</c:v>
                </c:pt>
                <c:pt idx="386">
                  <c:v>42551.48440115741</c:v>
                </c:pt>
                <c:pt idx="387">
                  <c:v>42551.484417361113</c:v>
                </c:pt>
                <c:pt idx="388">
                  <c:v>42551.484433564816</c:v>
                </c:pt>
                <c:pt idx="389">
                  <c:v>42551.484449768519</c:v>
                </c:pt>
                <c:pt idx="390">
                  <c:v>42551.484465972222</c:v>
                </c:pt>
                <c:pt idx="391">
                  <c:v>42551.48448240741</c:v>
                </c:pt>
                <c:pt idx="392">
                  <c:v>42551.484498611113</c:v>
                </c:pt>
                <c:pt idx="393">
                  <c:v>42551.484514814816</c:v>
                </c:pt>
                <c:pt idx="394">
                  <c:v>42551.484531018519</c:v>
                </c:pt>
                <c:pt idx="395">
                  <c:v>42551.484547453707</c:v>
                </c:pt>
                <c:pt idx="396">
                  <c:v>42551.485304398149</c:v>
                </c:pt>
                <c:pt idx="397">
                  <c:v>42551.485316435188</c:v>
                </c:pt>
                <c:pt idx="398">
                  <c:v>42551.485327314818</c:v>
                </c:pt>
                <c:pt idx="399">
                  <c:v>42551.485339120372</c:v>
                </c:pt>
                <c:pt idx="400">
                  <c:v>42551.485350694442</c:v>
                </c:pt>
                <c:pt idx="401">
                  <c:v>42551.48536712963</c:v>
                </c:pt>
                <c:pt idx="402">
                  <c:v>42551.488669675928</c:v>
                </c:pt>
                <c:pt idx="403">
                  <c:v>42551.488692361112</c:v>
                </c:pt>
                <c:pt idx="404">
                  <c:v>42551.488707407407</c:v>
                </c:pt>
                <c:pt idx="405">
                  <c:v>42551.488723379633</c:v>
                </c:pt>
                <c:pt idx="406">
                  <c:v>42551.488740046298</c:v>
                </c:pt>
                <c:pt idx="407">
                  <c:v>42551.488758333333</c:v>
                </c:pt>
                <c:pt idx="408">
                  <c:v>42551.488777546299</c:v>
                </c:pt>
                <c:pt idx="409">
                  <c:v>42551.488798611113</c:v>
                </c:pt>
                <c:pt idx="410">
                  <c:v>42551.488821527775</c:v>
                </c:pt>
                <c:pt idx="411">
                  <c:v>42551.488847222223</c:v>
                </c:pt>
                <c:pt idx="412">
                  <c:v>42551.488877083335</c:v>
                </c:pt>
                <c:pt idx="413">
                  <c:v>42551.488895138886</c:v>
                </c:pt>
                <c:pt idx="414">
                  <c:v>42551.488907407409</c:v>
                </c:pt>
                <c:pt idx="415">
                  <c:v>42551.488920370371</c:v>
                </c:pt>
                <c:pt idx="416">
                  <c:v>42551.488933564811</c:v>
                </c:pt>
                <c:pt idx="417">
                  <c:v>42551.488946527781</c:v>
                </c:pt>
                <c:pt idx="418">
                  <c:v>42551.488959953705</c:v>
                </c:pt>
                <c:pt idx="419">
                  <c:v>42551.48897337963</c:v>
                </c:pt>
                <c:pt idx="420">
                  <c:v>42551.488987268516</c:v>
                </c:pt>
                <c:pt idx="421">
                  <c:v>42551.48900115741</c:v>
                </c:pt>
                <c:pt idx="422">
                  <c:v>42551.489015046296</c:v>
                </c:pt>
                <c:pt idx="423">
                  <c:v>42551.489029398152</c:v>
                </c:pt>
                <c:pt idx="424">
                  <c:v>42551.48904375</c:v>
                </c:pt>
                <c:pt idx="425">
                  <c:v>42551.489058101855</c:v>
                </c:pt>
                <c:pt idx="426">
                  <c:v>42551.489072453704</c:v>
                </c:pt>
                <c:pt idx="427">
                  <c:v>42551.489087499998</c:v>
                </c:pt>
                <c:pt idx="428">
                  <c:v>42551.489102777778</c:v>
                </c:pt>
                <c:pt idx="429">
                  <c:v>42551.489118518519</c:v>
                </c:pt>
                <c:pt idx="430">
                  <c:v>42551.489134027775</c:v>
                </c:pt>
                <c:pt idx="431">
                  <c:v>42551.489150000001</c:v>
                </c:pt>
                <c:pt idx="432">
                  <c:v>42551.489165509258</c:v>
                </c:pt>
                <c:pt idx="433">
                  <c:v>42551.489181249999</c:v>
                </c:pt>
                <c:pt idx="434">
                  <c:v>42551.48919699074</c:v>
                </c:pt>
                <c:pt idx="435">
                  <c:v>42551.489212731482</c:v>
                </c:pt>
                <c:pt idx="436">
                  <c:v>42551.489228703707</c:v>
                </c:pt>
                <c:pt idx="437">
                  <c:v>42551.489244675926</c:v>
                </c:pt>
                <c:pt idx="438">
                  <c:v>42551.489260879629</c:v>
                </c:pt>
                <c:pt idx="439">
                  <c:v>42551.489277083332</c:v>
                </c:pt>
                <c:pt idx="440">
                  <c:v>42551.489293287035</c:v>
                </c:pt>
                <c:pt idx="441">
                  <c:v>42551.489341203705</c:v>
                </c:pt>
                <c:pt idx="442">
                  <c:v>42551.489466898151</c:v>
                </c:pt>
                <c:pt idx="443">
                  <c:v>42551.489590740741</c:v>
                </c:pt>
                <c:pt idx="444">
                  <c:v>42551.489709027781</c:v>
                </c:pt>
                <c:pt idx="445">
                  <c:v>42551.489839351852</c:v>
                </c:pt>
                <c:pt idx="446">
                  <c:v>42551.489963425927</c:v>
                </c:pt>
                <c:pt idx="447">
                  <c:v>42551.490103240743</c:v>
                </c:pt>
                <c:pt idx="448">
                  <c:v>42551.490234027777</c:v>
                </c:pt>
                <c:pt idx="449">
                  <c:v>42551.490380324074</c:v>
                </c:pt>
                <c:pt idx="450">
                  <c:v>42551.490510416668</c:v>
                </c:pt>
                <c:pt idx="451">
                  <c:v>42551.490653472225</c:v>
                </c:pt>
                <c:pt idx="452">
                  <c:v>42551.490790972224</c:v>
                </c:pt>
                <c:pt idx="453">
                  <c:v>42551.49093634259</c:v>
                </c:pt>
                <c:pt idx="454">
                  <c:v>42551.491087268521</c:v>
                </c:pt>
                <c:pt idx="455">
                  <c:v>42551.491228240739</c:v>
                </c:pt>
                <c:pt idx="456">
                  <c:v>42551.491376851853</c:v>
                </c:pt>
                <c:pt idx="457">
                  <c:v>42551.491524305558</c:v>
                </c:pt>
                <c:pt idx="458">
                  <c:v>42551.491669907409</c:v>
                </c:pt>
                <c:pt idx="459">
                  <c:v>42551.491827546299</c:v>
                </c:pt>
                <c:pt idx="460">
                  <c:v>42551.491981250001</c:v>
                </c:pt>
                <c:pt idx="461">
                  <c:v>42551.492134259257</c:v>
                </c:pt>
                <c:pt idx="462">
                  <c:v>42551.492289583337</c:v>
                </c:pt>
                <c:pt idx="463">
                  <c:v>42551.492443055555</c:v>
                </c:pt>
                <c:pt idx="464">
                  <c:v>42551.492602546299</c:v>
                </c:pt>
                <c:pt idx="465">
                  <c:v>42551.492761805559</c:v>
                </c:pt>
                <c:pt idx="466">
                  <c:v>42551.492921296296</c:v>
                </c:pt>
                <c:pt idx="467">
                  <c:v>42551.493103935187</c:v>
                </c:pt>
                <c:pt idx="468">
                  <c:v>42551.493303703704</c:v>
                </c:pt>
                <c:pt idx="469">
                  <c:v>42551.493515277776</c:v>
                </c:pt>
                <c:pt idx="470">
                  <c:v>42551.493760648147</c:v>
                </c:pt>
                <c:pt idx="471">
                  <c:v>42551.494006944442</c:v>
                </c:pt>
                <c:pt idx="472">
                  <c:v>42551.494282175925</c:v>
                </c:pt>
                <c:pt idx="473">
                  <c:v>42551.494559722225</c:v>
                </c:pt>
                <c:pt idx="474">
                  <c:v>42551.494831481483</c:v>
                </c:pt>
                <c:pt idx="475">
                  <c:v>42551.49510925926</c:v>
                </c:pt>
                <c:pt idx="476">
                  <c:v>42551.495396759259</c:v>
                </c:pt>
                <c:pt idx="477">
                  <c:v>42551.495673148151</c:v>
                </c:pt>
                <c:pt idx="478">
                  <c:v>42551.495931018515</c:v>
                </c:pt>
                <c:pt idx="479">
                  <c:v>42551.496210648147</c:v>
                </c:pt>
                <c:pt idx="480">
                  <c:v>42551.496507407406</c:v>
                </c:pt>
                <c:pt idx="481">
                  <c:v>42551.49680763889</c:v>
                </c:pt>
                <c:pt idx="482">
                  <c:v>42551.497140509258</c:v>
                </c:pt>
                <c:pt idx="483">
                  <c:v>42551.497457407408</c:v>
                </c:pt>
                <c:pt idx="484">
                  <c:v>42551.497865046294</c:v>
                </c:pt>
                <c:pt idx="485">
                  <c:v>42551.498211111109</c:v>
                </c:pt>
                <c:pt idx="486">
                  <c:v>42551.498581250002</c:v>
                </c:pt>
                <c:pt idx="487">
                  <c:v>42551.498993749999</c:v>
                </c:pt>
                <c:pt idx="488">
                  <c:v>42551.499393287035</c:v>
                </c:pt>
                <c:pt idx="489">
                  <c:v>42551.499803009261</c:v>
                </c:pt>
                <c:pt idx="490">
                  <c:v>42551.500291435186</c:v>
                </c:pt>
                <c:pt idx="491">
                  <c:v>42551.500816666667</c:v>
                </c:pt>
                <c:pt idx="492">
                  <c:v>42551.501312731481</c:v>
                </c:pt>
                <c:pt idx="493">
                  <c:v>42551.501914583336</c:v>
                </c:pt>
                <c:pt idx="494">
                  <c:v>42551.502630324074</c:v>
                </c:pt>
                <c:pt idx="495">
                  <c:v>42551.503349768522</c:v>
                </c:pt>
                <c:pt idx="496">
                  <c:v>42551.504136805554</c:v>
                </c:pt>
                <c:pt idx="497">
                  <c:v>42551.504923842593</c:v>
                </c:pt>
                <c:pt idx="498">
                  <c:v>42551.505400462964</c:v>
                </c:pt>
                <c:pt idx="499">
                  <c:v>42551.505407638891</c:v>
                </c:pt>
                <c:pt idx="500">
                  <c:v>42551.505414814812</c:v>
                </c:pt>
                <c:pt idx="501">
                  <c:v>42551.505422222224</c:v>
                </c:pt>
                <c:pt idx="502">
                  <c:v>42551.505429861114</c:v>
                </c:pt>
                <c:pt idx="503">
                  <c:v>42551.505437500004</c:v>
                </c:pt>
                <c:pt idx="504">
                  <c:v>42551.505445138886</c:v>
                </c:pt>
                <c:pt idx="505">
                  <c:v>42551.505452777776</c:v>
                </c:pt>
                <c:pt idx="506">
                  <c:v>42551.505896064817</c:v>
                </c:pt>
                <c:pt idx="507">
                  <c:v>42551.506960879633</c:v>
                </c:pt>
                <c:pt idx="508">
                  <c:v>42551.506968055553</c:v>
                </c:pt>
                <c:pt idx="509">
                  <c:v>42551.506975694443</c:v>
                </c:pt>
                <c:pt idx="510">
                  <c:v>42551.506983101855</c:v>
                </c:pt>
                <c:pt idx="511">
                  <c:v>42551.506990972222</c:v>
                </c:pt>
                <c:pt idx="512">
                  <c:v>42551.506998611112</c:v>
                </c:pt>
                <c:pt idx="513">
                  <c:v>42551.507006250002</c:v>
                </c:pt>
                <c:pt idx="514">
                  <c:v>42551.507013888891</c:v>
                </c:pt>
                <c:pt idx="515">
                  <c:v>42551.507021527781</c:v>
                </c:pt>
                <c:pt idx="516">
                  <c:v>42551.507029398148</c:v>
                </c:pt>
                <c:pt idx="517">
                  <c:v>42551.507037037038</c:v>
                </c:pt>
                <c:pt idx="518">
                  <c:v>42551.507044675927</c:v>
                </c:pt>
                <c:pt idx="519">
                  <c:v>42551.507052546294</c:v>
                </c:pt>
                <c:pt idx="520">
                  <c:v>42551.507060185184</c:v>
                </c:pt>
                <c:pt idx="521">
                  <c:v>42551.507067824074</c:v>
                </c:pt>
                <c:pt idx="522">
                  <c:v>42551.507075462963</c:v>
                </c:pt>
                <c:pt idx="523">
                  <c:v>42551.507083101853</c:v>
                </c:pt>
                <c:pt idx="524">
                  <c:v>42551.50709097222</c:v>
                </c:pt>
                <c:pt idx="525">
                  <c:v>42551.50709861111</c:v>
                </c:pt>
                <c:pt idx="526">
                  <c:v>42551.507106249999</c:v>
                </c:pt>
                <c:pt idx="527">
                  <c:v>42551.507113888889</c:v>
                </c:pt>
                <c:pt idx="528">
                  <c:v>42551.507121759256</c:v>
                </c:pt>
                <c:pt idx="529">
                  <c:v>42551.507129398145</c:v>
                </c:pt>
                <c:pt idx="530">
                  <c:v>42551.507137037035</c:v>
                </c:pt>
                <c:pt idx="531">
                  <c:v>42551.507144907409</c:v>
                </c:pt>
                <c:pt idx="532">
                  <c:v>42551.507152546299</c:v>
                </c:pt>
                <c:pt idx="533">
                  <c:v>42551.507160185189</c:v>
                </c:pt>
                <c:pt idx="534">
                  <c:v>42551.507168055556</c:v>
                </c:pt>
                <c:pt idx="535">
                  <c:v>42551.507175694445</c:v>
                </c:pt>
                <c:pt idx="536">
                  <c:v>42551.507183333335</c:v>
                </c:pt>
                <c:pt idx="537">
                  <c:v>42551.507190972225</c:v>
                </c:pt>
                <c:pt idx="538">
                  <c:v>42551.507198842592</c:v>
                </c:pt>
                <c:pt idx="539">
                  <c:v>42551.507206481481</c:v>
                </c:pt>
                <c:pt idx="540">
                  <c:v>42551.507214120371</c:v>
                </c:pt>
                <c:pt idx="541">
                  <c:v>42551.507221990738</c:v>
                </c:pt>
                <c:pt idx="542">
                  <c:v>42551.507229629628</c:v>
                </c:pt>
                <c:pt idx="543">
                  <c:v>42551.507237268517</c:v>
                </c:pt>
                <c:pt idx="544">
                  <c:v>42551.507245138891</c:v>
                </c:pt>
                <c:pt idx="545">
                  <c:v>42551.507252777781</c:v>
                </c:pt>
                <c:pt idx="546">
                  <c:v>42551.507260416663</c:v>
                </c:pt>
                <c:pt idx="547">
                  <c:v>42551.507268055553</c:v>
                </c:pt>
                <c:pt idx="548">
                  <c:v>42551.507275925927</c:v>
                </c:pt>
                <c:pt idx="549">
                  <c:v>42551.507283564817</c:v>
                </c:pt>
                <c:pt idx="550">
                  <c:v>42551.507291203707</c:v>
                </c:pt>
                <c:pt idx="551">
                  <c:v>42551.507298842589</c:v>
                </c:pt>
                <c:pt idx="552">
                  <c:v>42551.507306481479</c:v>
                </c:pt>
                <c:pt idx="553">
                  <c:v>42551.507314120368</c:v>
                </c:pt>
                <c:pt idx="554">
                  <c:v>42551.507321759258</c:v>
                </c:pt>
                <c:pt idx="555">
                  <c:v>42551.507329398148</c:v>
                </c:pt>
                <c:pt idx="556">
                  <c:v>42551.507337268522</c:v>
                </c:pt>
                <c:pt idx="557">
                  <c:v>42551.507344907404</c:v>
                </c:pt>
                <c:pt idx="558">
                  <c:v>42551.507352546294</c:v>
                </c:pt>
                <c:pt idx="559">
                  <c:v>42551.507360416668</c:v>
                </c:pt>
                <c:pt idx="560">
                  <c:v>42551.507368055558</c:v>
                </c:pt>
                <c:pt idx="561">
                  <c:v>42551.507375925925</c:v>
                </c:pt>
                <c:pt idx="562">
                  <c:v>42551.507383564815</c:v>
                </c:pt>
                <c:pt idx="563">
                  <c:v>42551.507391203704</c:v>
                </c:pt>
                <c:pt idx="564">
                  <c:v>42551.507398842594</c:v>
                </c:pt>
                <c:pt idx="565">
                  <c:v>42551.507406249999</c:v>
                </c:pt>
                <c:pt idx="566">
                  <c:v>42551.507413657404</c:v>
                </c:pt>
                <c:pt idx="567">
                  <c:v>42551.507421296294</c:v>
                </c:pt>
                <c:pt idx="568">
                  <c:v>42551.507428703706</c:v>
                </c:pt>
                <c:pt idx="569">
                  <c:v>42551.507436111111</c:v>
                </c:pt>
                <c:pt idx="570">
                  <c:v>42551.507443750001</c:v>
                </c:pt>
                <c:pt idx="571">
                  <c:v>42551.507451157406</c:v>
                </c:pt>
                <c:pt idx="572">
                  <c:v>42551.507458796295</c:v>
                </c:pt>
                <c:pt idx="573">
                  <c:v>42551.50920601852</c:v>
                </c:pt>
                <c:pt idx="574">
                  <c:v>42551.51139097222</c:v>
                </c:pt>
                <c:pt idx="575">
                  <c:v>42551.511398842595</c:v>
                </c:pt>
                <c:pt idx="576">
                  <c:v>42551.51140625</c:v>
                </c:pt>
                <c:pt idx="577">
                  <c:v>42551.511413888889</c:v>
                </c:pt>
                <c:pt idx="578">
                  <c:v>42551.511421759256</c:v>
                </c:pt>
                <c:pt idx="579">
                  <c:v>42551.511429629631</c:v>
                </c:pt>
                <c:pt idx="580">
                  <c:v>42551.511437499998</c:v>
                </c:pt>
                <c:pt idx="581">
                  <c:v>42551.511446064818</c:v>
                </c:pt>
                <c:pt idx="582">
                  <c:v>42551.511621064812</c:v>
                </c:pt>
                <c:pt idx="583">
                  <c:v>42551.51162824074</c:v>
                </c:pt>
                <c:pt idx="584">
                  <c:v>42551.511635879629</c:v>
                </c:pt>
                <c:pt idx="585">
                  <c:v>42551.511643749996</c:v>
                </c:pt>
                <c:pt idx="586">
                  <c:v>42551.511651620371</c:v>
                </c:pt>
                <c:pt idx="587">
                  <c:v>42551.511659490738</c:v>
                </c:pt>
                <c:pt idx="588">
                  <c:v>42551.511667361112</c:v>
                </c:pt>
                <c:pt idx="589">
                  <c:v>42551.511675694448</c:v>
                </c:pt>
                <c:pt idx="590">
                  <c:v>42551.511850925926</c:v>
                </c:pt>
                <c:pt idx="591">
                  <c:v>42551.511858101854</c:v>
                </c:pt>
                <c:pt idx="592">
                  <c:v>42551.511865509259</c:v>
                </c:pt>
                <c:pt idx="593">
                  <c:v>42551.511873379626</c:v>
                </c:pt>
                <c:pt idx="594">
                  <c:v>42551.51188125</c:v>
                </c:pt>
                <c:pt idx="595">
                  <c:v>42551.51188888889</c:v>
                </c:pt>
                <c:pt idx="596">
                  <c:v>42551.511896759257</c:v>
                </c:pt>
                <c:pt idx="597">
                  <c:v>42551.511904629631</c:v>
                </c:pt>
                <c:pt idx="598">
                  <c:v>42551.512309953701</c:v>
                </c:pt>
                <c:pt idx="599">
                  <c:v>42551.512317361114</c:v>
                </c:pt>
                <c:pt idx="600">
                  <c:v>42551.512324537034</c:v>
                </c:pt>
                <c:pt idx="601">
                  <c:v>42551.512332407408</c:v>
                </c:pt>
                <c:pt idx="602">
                  <c:v>42551.512340046298</c:v>
                </c:pt>
                <c:pt idx="603">
                  <c:v>42551.512347916665</c:v>
                </c:pt>
                <c:pt idx="604">
                  <c:v>42551.512355555555</c:v>
                </c:pt>
                <c:pt idx="605">
                  <c:v>42551.512363194444</c:v>
                </c:pt>
                <c:pt idx="606">
                  <c:v>42551.512539351854</c:v>
                </c:pt>
                <c:pt idx="607">
                  <c:v>42551.512546296297</c:v>
                </c:pt>
                <c:pt idx="608">
                  <c:v>42551.512553703702</c:v>
                </c:pt>
                <c:pt idx="609">
                  <c:v>42551.512561342592</c:v>
                </c:pt>
                <c:pt idx="610">
                  <c:v>42551.512568981481</c:v>
                </c:pt>
                <c:pt idx="611">
                  <c:v>42551.512576851848</c:v>
                </c:pt>
                <c:pt idx="612">
                  <c:v>42551.512584490738</c:v>
                </c:pt>
                <c:pt idx="613">
                  <c:v>42551.512592129628</c:v>
                </c:pt>
                <c:pt idx="614">
                  <c:v>42551.512768287037</c:v>
                </c:pt>
                <c:pt idx="615">
                  <c:v>42551.512775462965</c:v>
                </c:pt>
                <c:pt idx="616">
                  <c:v>42551.51278287037</c:v>
                </c:pt>
                <c:pt idx="617">
                  <c:v>42551.51279050926</c:v>
                </c:pt>
                <c:pt idx="618">
                  <c:v>42551.512798148149</c:v>
                </c:pt>
                <c:pt idx="619">
                  <c:v>42551.512805787039</c:v>
                </c:pt>
                <c:pt idx="620">
                  <c:v>42551.512813425928</c:v>
                </c:pt>
                <c:pt idx="621">
                  <c:v>42551.512821296295</c:v>
                </c:pt>
                <c:pt idx="622">
                  <c:v>42551.513719907409</c:v>
                </c:pt>
                <c:pt idx="623">
                  <c:v>42551.514508564818</c:v>
                </c:pt>
                <c:pt idx="624">
                  <c:v>42551.514515509261</c:v>
                </c:pt>
                <c:pt idx="625">
                  <c:v>42551.514522685182</c:v>
                </c:pt>
                <c:pt idx="626">
                  <c:v>42551.514530324072</c:v>
                </c:pt>
                <c:pt idx="627">
                  <c:v>42551.514537962961</c:v>
                </c:pt>
                <c:pt idx="628">
                  <c:v>42551.514545370374</c:v>
                </c:pt>
                <c:pt idx="629">
                  <c:v>42551.514552777779</c:v>
                </c:pt>
                <c:pt idx="630">
                  <c:v>42551.514560416668</c:v>
                </c:pt>
                <c:pt idx="631">
                  <c:v>42551.514567824073</c:v>
                </c:pt>
                <c:pt idx="632">
                  <c:v>42551.514575231478</c:v>
                </c:pt>
                <c:pt idx="633">
                  <c:v>42551.514582638891</c:v>
                </c:pt>
                <c:pt idx="634">
                  <c:v>42551.514590046296</c:v>
                </c:pt>
                <c:pt idx="635">
                  <c:v>42551.514597453701</c:v>
                </c:pt>
                <c:pt idx="636">
                  <c:v>42551.514604861113</c:v>
                </c:pt>
                <c:pt idx="637">
                  <c:v>42551.514612500003</c:v>
                </c:pt>
                <c:pt idx="638">
                  <c:v>42551.514619907408</c:v>
                </c:pt>
                <c:pt idx="639">
                  <c:v>42551.514627314813</c:v>
                </c:pt>
                <c:pt idx="640">
                  <c:v>42551.514634722225</c:v>
                </c:pt>
                <c:pt idx="641">
                  <c:v>42551.51464212963</c:v>
                </c:pt>
                <c:pt idx="642">
                  <c:v>42551.51464976852</c:v>
                </c:pt>
                <c:pt idx="643">
                  <c:v>42551.514657175925</c:v>
                </c:pt>
                <c:pt idx="644">
                  <c:v>42551.51466458333</c:v>
                </c:pt>
                <c:pt idx="645">
                  <c:v>42551.514671990742</c:v>
                </c:pt>
                <c:pt idx="646">
                  <c:v>42551.514679398148</c:v>
                </c:pt>
                <c:pt idx="647">
                  <c:v>42551.514686805553</c:v>
                </c:pt>
                <c:pt idx="648">
                  <c:v>42551.514694212965</c:v>
                </c:pt>
                <c:pt idx="649">
                  <c:v>42551.51470162037</c:v>
                </c:pt>
                <c:pt idx="650">
                  <c:v>42551.514708796298</c:v>
                </c:pt>
                <c:pt idx="651">
                  <c:v>42551.514716203703</c:v>
                </c:pt>
                <c:pt idx="652">
                  <c:v>42551.514723611108</c:v>
                </c:pt>
                <c:pt idx="653">
                  <c:v>42551.51473101852</c:v>
                </c:pt>
                <c:pt idx="654">
                  <c:v>42551.514738425925</c:v>
                </c:pt>
                <c:pt idx="655">
                  <c:v>42551.51474583333</c:v>
                </c:pt>
                <c:pt idx="656">
                  <c:v>42551.514753240743</c:v>
                </c:pt>
                <c:pt idx="657">
                  <c:v>42551.514760648148</c:v>
                </c:pt>
                <c:pt idx="658">
                  <c:v>42551.514768055553</c:v>
                </c:pt>
                <c:pt idx="659">
                  <c:v>42551.514775462965</c:v>
                </c:pt>
                <c:pt idx="660">
                  <c:v>42551.51478287037</c:v>
                </c:pt>
                <c:pt idx="661">
                  <c:v>42551.514790277775</c:v>
                </c:pt>
                <c:pt idx="662">
                  <c:v>42551.514797685188</c:v>
                </c:pt>
                <c:pt idx="663">
                  <c:v>42551.514805092593</c:v>
                </c:pt>
                <c:pt idx="664">
                  <c:v>42551.514812499998</c:v>
                </c:pt>
                <c:pt idx="665">
                  <c:v>42551.51481990741</c:v>
                </c:pt>
                <c:pt idx="666">
                  <c:v>42551.514827314815</c:v>
                </c:pt>
                <c:pt idx="667">
                  <c:v>42551.51483472222</c:v>
                </c:pt>
                <c:pt idx="668">
                  <c:v>42551.514842129633</c:v>
                </c:pt>
                <c:pt idx="669">
                  <c:v>42551.514849537038</c:v>
                </c:pt>
                <c:pt idx="670">
                  <c:v>42551.514857175927</c:v>
                </c:pt>
                <c:pt idx="671">
                  <c:v>42551.514864583332</c:v>
                </c:pt>
                <c:pt idx="672">
                  <c:v>42551.514871990737</c:v>
                </c:pt>
                <c:pt idx="673">
                  <c:v>42551.51487939815</c:v>
                </c:pt>
                <c:pt idx="674">
                  <c:v>42551.514886805555</c:v>
                </c:pt>
                <c:pt idx="675">
                  <c:v>42551.51489421296</c:v>
                </c:pt>
                <c:pt idx="676">
                  <c:v>42551.514901620372</c:v>
                </c:pt>
                <c:pt idx="677">
                  <c:v>42551.514909027777</c:v>
                </c:pt>
                <c:pt idx="678">
                  <c:v>42551.514916203705</c:v>
                </c:pt>
                <c:pt idx="679">
                  <c:v>42551.514923842595</c:v>
                </c:pt>
                <c:pt idx="680">
                  <c:v>42551.514931018515</c:v>
                </c:pt>
                <c:pt idx="681">
                  <c:v>42551.514938425928</c:v>
                </c:pt>
                <c:pt idx="682">
                  <c:v>42551.514945833333</c:v>
                </c:pt>
                <c:pt idx="683">
                  <c:v>42551.514953240738</c:v>
                </c:pt>
                <c:pt idx="684">
                  <c:v>42551.51496064815</c:v>
                </c:pt>
                <c:pt idx="685">
                  <c:v>42551.514968055555</c:v>
                </c:pt>
                <c:pt idx="686">
                  <c:v>42551.51497546296</c:v>
                </c:pt>
                <c:pt idx="687">
                  <c:v>42551.514982870372</c:v>
                </c:pt>
                <c:pt idx="688">
                  <c:v>42551.514990509262</c:v>
                </c:pt>
                <c:pt idx="689">
                  <c:v>42551.514997916667</c:v>
                </c:pt>
                <c:pt idx="690">
                  <c:v>42551.515005324072</c:v>
                </c:pt>
                <c:pt idx="691">
                  <c:v>42551.515012731485</c:v>
                </c:pt>
                <c:pt idx="692">
                  <c:v>42551.51502013889</c:v>
                </c:pt>
                <c:pt idx="693">
                  <c:v>42551.515027546295</c:v>
                </c:pt>
                <c:pt idx="694">
                  <c:v>42551.515034953707</c:v>
                </c:pt>
                <c:pt idx="695">
                  <c:v>42551.515042361112</c:v>
                </c:pt>
                <c:pt idx="696">
                  <c:v>42551.515049768517</c:v>
                </c:pt>
                <c:pt idx="697">
                  <c:v>42551.51505717593</c:v>
                </c:pt>
                <c:pt idx="698">
                  <c:v>42551.515064583335</c:v>
                </c:pt>
                <c:pt idx="699">
                  <c:v>42551.51507199074</c:v>
                </c:pt>
                <c:pt idx="700">
                  <c:v>42551.515079398145</c:v>
                </c:pt>
                <c:pt idx="701">
                  <c:v>42551.515086805557</c:v>
                </c:pt>
                <c:pt idx="702">
                  <c:v>42551.515094444447</c:v>
                </c:pt>
                <c:pt idx="703">
                  <c:v>42551.515101851852</c:v>
                </c:pt>
                <c:pt idx="704">
                  <c:v>42551.515109259257</c:v>
                </c:pt>
                <c:pt idx="705">
                  <c:v>42551.515116666669</c:v>
                </c:pt>
                <c:pt idx="706">
                  <c:v>42551.515124305559</c:v>
                </c:pt>
                <c:pt idx="707">
                  <c:v>42551.515131712964</c:v>
                </c:pt>
                <c:pt idx="708">
                  <c:v>42551.515139120369</c:v>
                </c:pt>
                <c:pt idx="709">
                  <c:v>42551.515146527781</c:v>
                </c:pt>
                <c:pt idx="710">
                  <c:v>42551.515153935186</c:v>
                </c:pt>
                <c:pt idx="711">
                  <c:v>42551.515161574076</c:v>
                </c:pt>
                <c:pt idx="712">
                  <c:v>42551.515168981481</c:v>
                </c:pt>
                <c:pt idx="713">
                  <c:v>42551.515176388886</c:v>
                </c:pt>
                <c:pt idx="714">
                  <c:v>42551.515184027776</c:v>
                </c:pt>
                <c:pt idx="715">
                  <c:v>42551.515191435188</c:v>
                </c:pt>
                <c:pt idx="716">
                  <c:v>42551.515198842593</c:v>
                </c:pt>
                <c:pt idx="717">
                  <c:v>42551.515206481483</c:v>
                </c:pt>
                <c:pt idx="718">
                  <c:v>42551.515213888888</c:v>
                </c:pt>
                <c:pt idx="719">
                  <c:v>42551.515221296293</c:v>
                </c:pt>
                <c:pt idx="720">
                  <c:v>42551.515228935183</c:v>
                </c:pt>
                <c:pt idx="721">
                  <c:v>42551.515236342595</c:v>
                </c:pt>
                <c:pt idx="722">
                  <c:v>42551.51524375</c:v>
                </c:pt>
                <c:pt idx="723">
                  <c:v>42551.51525138889</c:v>
                </c:pt>
                <c:pt idx="724">
                  <c:v>42551.515258796295</c:v>
                </c:pt>
                <c:pt idx="725">
                  <c:v>42551.515266203707</c:v>
                </c:pt>
                <c:pt idx="726">
                  <c:v>42551.51527384259</c:v>
                </c:pt>
                <c:pt idx="727">
                  <c:v>42551.515281250002</c:v>
                </c:pt>
                <c:pt idx="728">
                  <c:v>42551.515288888892</c:v>
                </c:pt>
                <c:pt idx="729">
                  <c:v>42551.515296296297</c:v>
                </c:pt>
                <c:pt idx="730">
                  <c:v>42551.515303935186</c:v>
                </c:pt>
                <c:pt idx="731">
                  <c:v>42551.515311342591</c:v>
                </c:pt>
                <c:pt idx="732">
                  <c:v>42551.515318749996</c:v>
                </c:pt>
                <c:pt idx="733">
                  <c:v>42551.515326388886</c:v>
                </c:pt>
                <c:pt idx="734">
                  <c:v>42551.515333796298</c:v>
                </c:pt>
                <c:pt idx="735">
                  <c:v>42551.515341203703</c:v>
                </c:pt>
                <c:pt idx="736">
                  <c:v>42551.515348611108</c:v>
                </c:pt>
                <c:pt idx="737">
                  <c:v>42551.515356249998</c:v>
                </c:pt>
                <c:pt idx="738">
                  <c:v>42551.51536365741</c:v>
                </c:pt>
                <c:pt idx="739">
                  <c:v>42551.515371064816</c:v>
                </c:pt>
                <c:pt idx="740">
                  <c:v>42551.515378703705</c:v>
                </c:pt>
                <c:pt idx="741">
                  <c:v>42551.51538611111</c:v>
                </c:pt>
                <c:pt idx="742">
                  <c:v>42551.51539375</c:v>
                </c:pt>
                <c:pt idx="743">
                  <c:v>42551.515401157405</c:v>
                </c:pt>
                <c:pt idx="744">
                  <c:v>42551.515408564817</c:v>
                </c:pt>
                <c:pt idx="745">
                  <c:v>42551.515416203707</c:v>
                </c:pt>
                <c:pt idx="746">
                  <c:v>42551.515423611112</c:v>
                </c:pt>
                <c:pt idx="747">
                  <c:v>42551.515431018517</c:v>
                </c:pt>
                <c:pt idx="748">
                  <c:v>42551.515438657407</c:v>
                </c:pt>
                <c:pt idx="749">
                  <c:v>42551.515446064812</c:v>
                </c:pt>
                <c:pt idx="750">
                  <c:v>42551.515453703701</c:v>
                </c:pt>
                <c:pt idx="751">
                  <c:v>42551.515461111114</c:v>
                </c:pt>
                <c:pt idx="752">
                  <c:v>42551.515468518519</c:v>
                </c:pt>
                <c:pt idx="753">
                  <c:v>42551.515475925924</c:v>
                </c:pt>
                <c:pt idx="754">
                  <c:v>42551.515483564814</c:v>
                </c:pt>
                <c:pt idx="755">
                  <c:v>42551.515490972219</c:v>
                </c:pt>
                <c:pt idx="756">
                  <c:v>42551.515498379631</c:v>
                </c:pt>
                <c:pt idx="757">
                  <c:v>42551.515506018521</c:v>
                </c:pt>
                <c:pt idx="758">
                  <c:v>42551.515513425926</c:v>
                </c:pt>
                <c:pt idx="759">
                  <c:v>42551.515521064815</c:v>
                </c:pt>
                <c:pt idx="760">
                  <c:v>42551.51552847222</c:v>
                </c:pt>
                <c:pt idx="761">
                  <c:v>42551.515535879633</c:v>
                </c:pt>
                <c:pt idx="762">
                  <c:v>42551.515543518515</c:v>
                </c:pt>
                <c:pt idx="763">
                  <c:v>42551.515550925928</c:v>
                </c:pt>
                <c:pt idx="764">
                  <c:v>42551.515558333333</c:v>
                </c:pt>
                <c:pt idx="765">
                  <c:v>42551.515565972222</c:v>
                </c:pt>
                <c:pt idx="766">
                  <c:v>42551.515573379627</c:v>
                </c:pt>
                <c:pt idx="767">
                  <c:v>42551.515581018517</c:v>
                </c:pt>
                <c:pt idx="768">
                  <c:v>42551.515588425929</c:v>
                </c:pt>
                <c:pt idx="769">
                  <c:v>42551.515596064812</c:v>
                </c:pt>
                <c:pt idx="770">
                  <c:v>42551.515603472224</c:v>
                </c:pt>
                <c:pt idx="771">
                  <c:v>42551.515611111114</c:v>
                </c:pt>
                <c:pt idx="772">
                  <c:v>42551.515618518519</c:v>
                </c:pt>
                <c:pt idx="773">
                  <c:v>42551.515626157408</c:v>
                </c:pt>
                <c:pt idx="774">
                  <c:v>42551.515633564813</c:v>
                </c:pt>
                <c:pt idx="775">
                  <c:v>42551.515641203703</c:v>
                </c:pt>
                <c:pt idx="776">
                  <c:v>42551.515648611108</c:v>
                </c:pt>
                <c:pt idx="777">
                  <c:v>42551.515656249998</c:v>
                </c:pt>
                <c:pt idx="778">
                  <c:v>42551.515663888888</c:v>
                </c:pt>
                <c:pt idx="779">
                  <c:v>42551.5156712963</c:v>
                </c:pt>
                <c:pt idx="780">
                  <c:v>42551.515678935182</c:v>
                </c:pt>
                <c:pt idx="781">
                  <c:v>42551.515686342595</c:v>
                </c:pt>
                <c:pt idx="782">
                  <c:v>42551.515693981484</c:v>
                </c:pt>
                <c:pt idx="783">
                  <c:v>42551.515701388889</c:v>
                </c:pt>
                <c:pt idx="784">
                  <c:v>42551.515709027779</c:v>
                </c:pt>
                <c:pt idx="785">
                  <c:v>42551.515716435184</c:v>
                </c:pt>
                <c:pt idx="786">
                  <c:v>42551.515724074074</c:v>
                </c:pt>
                <c:pt idx="787">
                  <c:v>42551.515731481479</c:v>
                </c:pt>
                <c:pt idx="788">
                  <c:v>42551.515739120368</c:v>
                </c:pt>
                <c:pt idx="789">
                  <c:v>42551.515746527781</c:v>
                </c:pt>
                <c:pt idx="790">
                  <c:v>42551.515754166663</c:v>
                </c:pt>
                <c:pt idx="791">
                  <c:v>42551.515761574075</c:v>
                </c:pt>
                <c:pt idx="792">
                  <c:v>42551.515768981481</c:v>
                </c:pt>
                <c:pt idx="793">
                  <c:v>42551.51577662037</c:v>
                </c:pt>
                <c:pt idx="794">
                  <c:v>42551.515784027775</c:v>
                </c:pt>
                <c:pt idx="795">
                  <c:v>42551.515791666665</c:v>
                </c:pt>
                <c:pt idx="796">
                  <c:v>42551.515799074077</c:v>
                </c:pt>
                <c:pt idx="797">
                  <c:v>42551.51580671296</c:v>
                </c:pt>
                <c:pt idx="798">
                  <c:v>42551.515814351849</c:v>
                </c:pt>
                <c:pt idx="799">
                  <c:v>42551.515821759262</c:v>
                </c:pt>
                <c:pt idx="800">
                  <c:v>42551.515829398151</c:v>
                </c:pt>
                <c:pt idx="801">
                  <c:v>42551.515837037034</c:v>
                </c:pt>
                <c:pt idx="802">
                  <c:v>42551.515844444446</c:v>
                </c:pt>
                <c:pt idx="803">
                  <c:v>42551.515852083336</c:v>
                </c:pt>
                <c:pt idx="804">
                  <c:v>42551.515859490741</c:v>
                </c:pt>
                <c:pt idx="805">
                  <c:v>42551.515866898146</c:v>
                </c:pt>
                <c:pt idx="806">
                  <c:v>42551.515874537035</c:v>
                </c:pt>
                <c:pt idx="807">
                  <c:v>42551.515881944448</c:v>
                </c:pt>
                <c:pt idx="808">
                  <c:v>42551.51588958333</c:v>
                </c:pt>
                <c:pt idx="809">
                  <c:v>42551.515896990742</c:v>
                </c:pt>
                <c:pt idx="810">
                  <c:v>42551.515904629632</c:v>
                </c:pt>
                <c:pt idx="811">
                  <c:v>42551.515912037037</c:v>
                </c:pt>
                <c:pt idx="812">
                  <c:v>42551.515919675927</c:v>
                </c:pt>
                <c:pt idx="813">
                  <c:v>42551.515927083332</c:v>
                </c:pt>
                <c:pt idx="814">
                  <c:v>42551.515934722222</c:v>
                </c:pt>
                <c:pt idx="815">
                  <c:v>42551.515942129627</c:v>
                </c:pt>
                <c:pt idx="816">
                  <c:v>42551.515949768516</c:v>
                </c:pt>
                <c:pt idx="817">
                  <c:v>42551.515957175929</c:v>
                </c:pt>
                <c:pt idx="818">
                  <c:v>42551.515964814818</c:v>
                </c:pt>
                <c:pt idx="819">
                  <c:v>42551.515972222223</c:v>
                </c:pt>
                <c:pt idx="820">
                  <c:v>42551.515979861113</c:v>
                </c:pt>
                <c:pt idx="821">
                  <c:v>42551.515987268518</c:v>
                </c:pt>
                <c:pt idx="822">
                  <c:v>42551.515994907408</c:v>
                </c:pt>
                <c:pt idx="823">
                  <c:v>42551.516002314813</c:v>
                </c:pt>
                <c:pt idx="824">
                  <c:v>42551.516009953702</c:v>
                </c:pt>
                <c:pt idx="825">
                  <c:v>42551.516017361108</c:v>
                </c:pt>
                <c:pt idx="826">
                  <c:v>42551.516024999997</c:v>
                </c:pt>
                <c:pt idx="827">
                  <c:v>42551.51603240741</c:v>
                </c:pt>
                <c:pt idx="828">
                  <c:v>42551.516040046299</c:v>
                </c:pt>
                <c:pt idx="829">
                  <c:v>42551.516047453704</c:v>
                </c:pt>
                <c:pt idx="830">
                  <c:v>42551.516055092594</c:v>
                </c:pt>
                <c:pt idx="831">
                  <c:v>42551.516062499999</c:v>
                </c:pt>
                <c:pt idx="832">
                  <c:v>42551.516069907404</c:v>
                </c:pt>
                <c:pt idx="833">
                  <c:v>42551.516077546294</c:v>
                </c:pt>
                <c:pt idx="834">
                  <c:v>42551.516084953706</c:v>
                </c:pt>
                <c:pt idx="835">
                  <c:v>42551.516092592596</c:v>
                </c:pt>
                <c:pt idx="836">
                  <c:v>42551.516100000001</c:v>
                </c:pt>
                <c:pt idx="837">
                  <c:v>42551.51610763889</c:v>
                </c:pt>
                <c:pt idx="838">
                  <c:v>42551.516115046295</c:v>
                </c:pt>
                <c:pt idx="839">
                  <c:v>42551.516122685185</c:v>
                </c:pt>
                <c:pt idx="840">
                  <c:v>42551.51613009259</c:v>
                </c:pt>
                <c:pt idx="841">
                  <c:v>42551.516137500003</c:v>
                </c:pt>
                <c:pt idx="842">
                  <c:v>42551.516145138892</c:v>
                </c:pt>
                <c:pt idx="843">
                  <c:v>42551.516152546297</c:v>
                </c:pt>
                <c:pt idx="844">
                  <c:v>42551.516160185187</c:v>
                </c:pt>
                <c:pt idx="845">
                  <c:v>42551.516167592592</c:v>
                </c:pt>
                <c:pt idx="846">
                  <c:v>42551.516175231482</c:v>
                </c:pt>
                <c:pt idx="847">
                  <c:v>42551.516182638887</c:v>
                </c:pt>
                <c:pt idx="848">
                  <c:v>42551.516190046299</c:v>
                </c:pt>
                <c:pt idx="849">
                  <c:v>42551.516197685189</c:v>
                </c:pt>
                <c:pt idx="850">
                  <c:v>42551.516205092594</c:v>
                </c:pt>
                <c:pt idx="851">
                  <c:v>42551.516212499999</c:v>
                </c:pt>
                <c:pt idx="852">
                  <c:v>42551.516220138888</c:v>
                </c:pt>
                <c:pt idx="853">
                  <c:v>42551.516227546294</c:v>
                </c:pt>
                <c:pt idx="854">
                  <c:v>42551.516234953706</c:v>
                </c:pt>
                <c:pt idx="855">
                  <c:v>42551.516242592596</c:v>
                </c:pt>
                <c:pt idx="856">
                  <c:v>42551.516250000001</c:v>
                </c:pt>
                <c:pt idx="857">
                  <c:v>42551.516257407406</c:v>
                </c:pt>
                <c:pt idx="858">
                  <c:v>42551.516265046295</c:v>
                </c:pt>
                <c:pt idx="859">
                  <c:v>42551.5162724537</c:v>
                </c:pt>
                <c:pt idx="860">
                  <c:v>42551.516279861113</c:v>
                </c:pt>
                <c:pt idx="861">
                  <c:v>42551.516287500002</c:v>
                </c:pt>
                <c:pt idx="862">
                  <c:v>42551.516294907407</c:v>
                </c:pt>
                <c:pt idx="863">
                  <c:v>42551.516302314812</c:v>
                </c:pt>
                <c:pt idx="864">
                  <c:v>42551.516309722225</c:v>
                </c:pt>
                <c:pt idx="865">
                  <c:v>42551.516317361114</c:v>
                </c:pt>
                <c:pt idx="866">
                  <c:v>42551.51632476852</c:v>
                </c:pt>
                <c:pt idx="867">
                  <c:v>42551.516332175925</c:v>
                </c:pt>
                <c:pt idx="868">
                  <c:v>42551.516339814814</c:v>
                </c:pt>
                <c:pt idx="869">
                  <c:v>42551.516347222219</c:v>
                </c:pt>
                <c:pt idx="870">
                  <c:v>42551.516354861109</c:v>
                </c:pt>
                <c:pt idx="871">
                  <c:v>42551.516362268521</c:v>
                </c:pt>
                <c:pt idx="872">
                  <c:v>42551.516369675926</c:v>
                </c:pt>
                <c:pt idx="873">
                  <c:v>42551.516377314816</c:v>
                </c:pt>
                <c:pt idx="874">
                  <c:v>42551.516384722221</c:v>
                </c:pt>
                <c:pt idx="875">
                  <c:v>42551.516392361111</c:v>
                </c:pt>
                <c:pt idx="876">
                  <c:v>42551.516399768516</c:v>
                </c:pt>
                <c:pt idx="877">
                  <c:v>42551.516407175928</c:v>
                </c:pt>
                <c:pt idx="878">
                  <c:v>42551.516414814818</c:v>
                </c:pt>
                <c:pt idx="879">
                  <c:v>42551.5164224537</c:v>
                </c:pt>
                <c:pt idx="880">
                  <c:v>42551.516429861113</c:v>
                </c:pt>
                <c:pt idx="881">
                  <c:v>42551.516437500002</c:v>
                </c:pt>
                <c:pt idx="882">
                  <c:v>42551.516445138892</c:v>
                </c:pt>
                <c:pt idx="883">
                  <c:v>42551.516452777774</c:v>
                </c:pt>
                <c:pt idx="884">
                  <c:v>42551.516460185187</c:v>
                </c:pt>
                <c:pt idx="885">
                  <c:v>42551.516467592592</c:v>
                </c:pt>
                <c:pt idx="886">
                  <c:v>42551.516475231481</c:v>
                </c:pt>
                <c:pt idx="887">
                  <c:v>42551.516482870371</c:v>
                </c:pt>
                <c:pt idx="888">
                  <c:v>42551.516490277776</c:v>
                </c:pt>
                <c:pt idx="889">
                  <c:v>42551.516497916666</c:v>
                </c:pt>
                <c:pt idx="890">
                  <c:v>42551.516505555555</c:v>
                </c:pt>
                <c:pt idx="891">
                  <c:v>42551.51651296296</c:v>
                </c:pt>
                <c:pt idx="892">
                  <c:v>42551.51652060185</c:v>
                </c:pt>
                <c:pt idx="893">
                  <c:v>42551.516528009262</c:v>
                </c:pt>
                <c:pt idx="894">
                  <c:v>42551.516535648145</c:v>
                </c:pt>
                <c:pt idx="895">
                  <c:v>42551.516543055557</c:v>
                </c:pt>
                <c:pt idx="896">
                  <c:v>42551.516553009256</c:v>
                </c:pt>
                <c:pt idx="897">
                  <c:v>42551.521219907409</c:v>
                </c:pt>
                <c:pt idx="898">
                  <c:v>42551.525871296297</c:v>
                </c:pt>
                <c:pt idx="899">
                  <c:v>42551.531158564816</c:v>
                </c:pt>
                <c:pt idx="900">
                  <c:v>42551.53492337963</c:v>
                </c:pt>
                <c:pt idx="901">
                  <c:v>42551.538858333333</c:v>
                </c:pt>
                <c:pt idx="902">
                  <c:v>42551.542652546297</c:v>
                </c:pt>
                <c:pt idx="903">
                  <c:v>42551.546821296295</c:v>
                </c:pt>
                <c:pt idx="904">
                  <c:v>42551.551173148146</c:v>
                </c:pt>
                <c:pt idx="905">
                  <c:v>42551.556913657405</c:v>
                </c:pt>
                <c:pt idx="906">
                  <c:v>42551.563052083337</c:v>
                </c:pt>
                <c:pt idx="907">
                  <c:v>42551.570634722222</c:v>
                </c:pt>
                <c:pt idx="908">
                  <c:v>42551.577422685186</c:v>
                </c:pt>
                <c:pt idx="909">
                  <c:v>42551.585740046299</c:v>
                </c:pt>
                <c:pt idx="910">
                  <c:v>42551.592931481478</c:v>
                </c:pt>
                <c:pt idx="911">
                  <c:v>42551.601033333332</c:v>
                </c:pt>
                <c:pt idx="912">
                  <c:v>42551.608810879632</c:v>
                </c:pt>
                <c:pt idx="913">
                  <c:v>42551.616449768517</c:v>
                </c:pt>
                <c:pt idx="914">
                  <c:v>42551.622873842593</c:v>
                </c:pt>
                <c:pt idx="915">
                  <c:v>42551.630986574077</c:v>
                </c:pt>
                <c:pt idx="916">
                  <c:v>42551.638115972222</c:v>
                </c:pt>
                <c:pt idx="917">
                  <c:v>42551.647004861108</c:v>
                </c:pt>
                <c:pt idx="918">
                  <c:v>42551.652946064816</c:v>
                </c:pt>
                <c:pt idx="919">
                  <c:v>42551.658873611108</c:v>
                </c:pt>
                <c:pt idx="920">
                  <c:v>42551.66533773148</c:v>
                </c:pt>
                <c:pt idx="921">
                  <c:v>42551.670615509262</c:v>
                </c:pt>
                <c:pt idx="922">
                  <c:v>42551.677281944445</c:v>
                </c:pt>
                <c:pt idx="923">
                  <c:v>42551.683115277781</c:v>
                </c:pt>
                <c:pt idx="924">
                  <c:v>42551.68992060185</c:v>
                </c:pt>
                <c:pt idx="925">
                  <c:v>42551.696405787035</c:v>
                </c:pt>
                <c:pt idx="926">
                  <c:v>42551.700939120368</c:v>
                </c:pt>
                <c:pt idx="927">
                  <c:v>42551.706262962965</c:v>
                </c:pt>
                <c:pt idx="928">
                  <c:v>42551.711031481478</c:v>
                </c:pt>
                <c:pt idx="929">
                  <c:v>42551.715568287036</c:v>
                </c:pt>
                <c:pt idx="930">
                  <c:v>42551.719826388886</c:v>
                </c:pt>
                <c:pt idx="931">
                  <c:v>42551.723716435183</c:v>
                </c:pt>
                <c:pt idx="932">
                  <c:v>42551.727744212963</c:v>
                </c:pt>
                <c:pt idx="933">
                  <c:v>42551.731864351852</c:v>
                </c:pt>
                <c:pt idx="934">
                  <c:v>42551.735699537036</c:v>
                </c:pt>
                <c:pt idx="935">
                  <c:v>42551.739271759259</c:v>
                </c:pt>
                <c:pt idx="936">
                  <c:v>42551.742558564816</c:v>
                </c:pt>
                <c:pt idx="937">
                  <c:v>42551.746169675927</c:v>
                </c:pt>
                <c:pt idx="938">
                  <c:v>42551.750012268516</c:v>
                </c:pt>
                <c:pt idx="939">
                  <c:v>42551.753882638892</c:v>
                </c:pt>
                <c:pt idx="940">
                  <c:v>42551.757836111108</c:v>
                </c:pt>
                <c:pt idx="941">
                  <c:v>42551.762049074074</c:v>
                </c:pt>
                <c:pt idx="942">
                  <c:v>42551.764780555553</c:v>
                </c:pt>
                <c:pt idx="943">
                  <c:v>42551.764999537038</c:v>
                </c:pt>
                <c:pt idx="944">
                  <c:v>42551.765178240741</c:v>
                </c:pt>
                <c:pt idx="945">
                  <c:v>42551.76534953704</c:v>
                </c:pt>
                <c:pt idx="946">
                  <c:v>42551.765526620373</c:v>
                </c:pt>
                <c:pt idx="947">
                  <c:v>42551.765703472222</c:v>
                </c:pt>
                <c:pt idx="948">
                  <c:v>42551.765860879626</c:v>
                </c:pt>
                <c:pt idx="949">
                  <c:v>42551.766027546299</c:v>
                </c:pt>
                <c:pt idx="950">
                  <c:v>42551.766198379628</c:v>
                </c:pt>
                <c:pt idx="951">
                  <c:v>42551.766377546293</c:v>
                </c:pt>
                <c:pt idx="952">
                  <c:v>42551.766556712966</c:v>
                </c:pt>
                <c:pt idx="953">
                  <c:v>42551.76673865741</c:v>
                </c:pt>
                <c:pt idx="954">
                  <c:v>42551.766922916664</c:v>
                </c:pt>
                <c:pt idx="955">
                  <c:v>42551.767109490742</c:v>
                </c:pt>
                <c:pt idx="956">
                  <c:v>42551.767297916667</c:v>
                </c:pt>
                <c:pt idx="957">
                  <c:v>42551.767487268517</c:v>
                </c:pt>
                <c:pt idx="958">
                  <c:v>42551.767668981483</c:v>
                </c:pt>
                <c:pt idx="959">
                  <c:v>42551.767856481485</c:v>
                </c:pt>
                <c:pt idx="960">
                  <c:v>42551.76804166667</c:v>
                </c:pt>
                <c:pt idx="961">
                  <c:v>42551.768248611108</c:v>
                </c:pt>
                <c:pt idx="962">
                  <c:v>42551.76845787037</c:v>
                </c:pt>
                <c:pt idx="963">
                  <c:v>42551.768651851853</c:v>
                </c:pt>
                <c:pt idx="964">
                  <c:v>42551.768850925924</c:v>
                </c:pt>
                <c:pt idx="965">
                  <c:v>42551.769053935182</c:v>
                </c:pt>
                <c:pt idx="966">
                  <c:v>42551.769259722219</c:v>
                </c:pt>
                <c:pt idx="967">
                  <c:v>42551.769463657409</c:v>
                </c:pt>
                <c:pt idx="968">
                  <c:v>42551.769656712961</c:v>
                </c:pt>
                <c:pt idx="969">
                  <c:v>42551.769848379627</c:v>
                </c:pt>
                <c:pt idx="970">
                  <c:v>42551.770033564811</c:v>
                </c:pt>
                <c:pt idx="971">
                  <c:v>42551.770225</c:v>
                </c:pt>
                <c:pt idx="972">
                  <c:v>42551.770422453701</c:v>
                </c:pt>
                <c:pt idx="973">
                  <c:v>42551.770618981478</c:v>
                </c:pt>
                <c:pt idx="974">
                  <c:v>42551.770799074075</c:v>
                </c:pt>
                <c:pt idx="975">
                  <c:v>42551.770993518519</c:v>
                </c:pt>
                <c:pt idx="976">
                  <c:v>42551.771183333331</c:v>
                </c:pt>
                <c:pt idx="977">
                  <c:v>42551.771374768519</c:v>
                </c:pt>
                <c:pt idx="978">
                  <c:v>42551.771569675926</c:v>
                </c:pt>
                <c:pt idx="979">
                  <c:v>42551.771767824073</c:v>
                </c:pt>
                <c:pt idx="980">
                  <c:v>42551.771963888888</c:v>
                </c:pt>
                <c:pt idx="981">
                  <c:v>42551.77217546296</c:v>
                </c:pt>
                <c:pt idx="982">
                  <c:v>42551.772392361112</c:v>
                </c:pt>
                <c:pt idx="983">
                  <c:v>42551.772623842589</c:v>
                </c:pt>
                <c:pt idx="984">
                  <c:v>42551.772854629628</c:v>
                </c:pt>
                <c:pt idx="985">
                  <c:v>42551.773081944448</c:v>
                </c:pt>
                <c:pt idx="986">
                  <c:v>42551.773318287036</c:v>
                </c:pt>
                <c:pt idx="987">
                  <c:v>42551.773565046293</c:v>
                </c:pt>
                <c:pt idx="988">
                  <c:v>42551.773808101854</c:v>
                </c:pt>
                <c:pt idx="989">
                  <c:v>42551.774050694446</c:v>
                </c:pt>
                <c:pt idx="990">
                  <c:v>42551.774308333333</c:v>
                </c:pt>
                <c:pt idx="991">
                  <c:v>42551.774613425929</c:v>
                </c:pt>
                <c:pt idx="992">
                  <c:v>42551.774938657407</c:v>
                </c:pt>
                <c:pt idx="993">
                  <c:v>42551.775271527775</c:v>
                </c:pt>
                <c:pt idx="994">
                  <c:v>42551.775606249998</c:v>
                </c:pt>
                <c:pt idx="995">
                  <c:v>42551.77593773148</c:v>
                </c:pt>
                <c:pt idx="996">
                  <c:v>42551.776293750001</c:v>
                </c:pt>
                <c:pt idx="997">
                  <c:v>42551.776632175926</c:v>
                </c:pt>
                <c:pt idx="998">
                  <c:v>42551.777059259257</c:v>
                </c:pt>
                <c:pt idx="999">
                  <c:v>42551.777505324077</c:v>
                </c:pt>
                <c:pt idx="1000">
                  <c:v>42551.777960648149</c:v>
                </c:pt>
                <c:pt idx="1001">
                  <c:v>42551.778463657407</c:v>
                </c:pt>
                <c:pt idx="1002">
                  <c:v>42551.778993287036</c:v>
                </c:pt>
                <c:pt idx="1003">
                  <c:v>42551.779535416666</c:v>
                </c:pt>
                <c:pt idx="1004">
                  <c:v>42551.780058101853</c:v>
                </c:pt>
                <c:pt idx="1005">
                  <c:v>42551.780612037037</c:v>
                </c:pt>
                <c:pt idx="1006">
                  <c:v>42551.781160185186</c:v>
                </c:pt>
                <c:pt idx="1007">
                  <c:v>42551.781817361109</c:v>
                </c:pt>
                <c:pt idx="1008">
                  <c:v>42551.782538888889</c:v>
                </c:pt>
                <c:pt idx="1009">
                  <c:v>42551.783389814816</c:v>
                </c:pt>
                <c:pt idx="1010">
                  <c:v>42551.784270833334</c:v>
                </c:pt>
                <c:pt idx="1011">
                  <c:v>42551.785240046294</c:v>
                </c:pt>
                <c:pt idx="1012">
                  <c:v>42551.786260185188</c:v>
                </c:pt>
                <c:pt idx="1013">
                  <c:v>42551.787275462964</c:v>
                </c:pt>
                <c:pt idx="1014">
                  <c:v>42551.788298611114</c:v>
                </c:pt>
                <c:pt idx="1015">
                  <c:v>42551.789317129631</c:v>
                </c:pt>
                <c:pt idx="1016">
                  <c:v>42551.790601157409</c:v>
                </c:pt>
                <c:pt idx="1017">
                  <c:v>42551.79208240741</c:v>
                </c:pt>
                <c:pt idx="1018">
                  <c:v>42551.793854166666</c:v>
                </c:pt>
                <c:pt idx="1019">
                  <c:v>42551.795459953704</c:v>
                </c:pt>
                <c:pt idx="1020">
                  <c:v>42551.797094675923</c:v>
                </c:pt>
                <c:pt idx="1021">
                  <c:v>42551.798761342594</c:v>
                </c:pt>
                <c:pt idx="1022">
                  <c:v>42551.800474305557</c:v>
                </c:pt>
                <c:pt idx="1023">
                  <c:v>42551.802442592591</c:v>
                </c:pt>
                <c:pt idx="1024">
                  <c:v>42551.803227777775</c:v>
                </c:pt>
                <c:pt idx="1025">
                  <c:v>42551.803236574073</c:v>
                </c:pt>
                <c:pt idx="1026">
                  <c:v>42551.803245370371</c:v>
                </c:pt>
                <c:pt idx="1027">
                  <c:v>42551.803254398146</c:v>
                </c:pt>
                <c:pt idx="1028">
                  <c:v>42551.803263194444</c:v>
                </c:pt>
                <c:pt idx="1029">
                  <c:v>42551.80327152778</c:v>
                </c:pt>
                <c:pt idx="1030">
                  <c:v>42551.80328078704</c:v>
                </c:pt>
                <c:pt idx="1031">
                  <c:v>42551.803291435186</c:v>
                </c:pt>
                <c:pt idx="1032">
                  <c:v>42551.803303009263</c:v>
                </c:pt>
                <c:pt idx="1033">
                  <c:v>42551.803314814817</c:v>
                </c:pt>
                <c:pt idx="1034">
                  <c:v>42551.803326851848</c:v>
                </c:pt>
                <c:pt idx="1035">
                  <c:v>42551.803340740742</c:v>
                </c:pt>
                <c:pt idx="1036">
                  <c:v>42551.803352546296</c:v>
                </c:pt>
                <c:pt idx="1037">
                  <c:v>42551.803362500003</c:v>
                </c:pt>
                <c:pt idx="1038">
                  <c:v>42551.803372453702</c:v>
                </c:pt>
                <c:pt idx="1039">
                  <c:v>42551.803382407408</c:v>
                </c:pt>
                <c:pt idx="1040">
                  <c:v>42551.803392361115</c:v>
                </c:pt>
                <c:pt idx="1041">
                  <c:v>42551.803402314814</c:v>
                </c:pt>
                <c:pt idx="1042">
                  <c:v>42551.804779861108</c:v>
                </c:pt>
                <c:pt idx="1043">
                  <c:v>42551.809224305558</c:v>
                </c:pt>
                <c:pt idx="1044">
                  <c:v>42551.813092824072</c:v>
                </c:pt>
                <c:pt idx="1045">
                  <c:v>42551.816955555558</c:v>
                </c:pt>
                <c:pt idx="1046">
                  <c:v>42551.820474074077</c:v>
                </c:pt>
                <c:pt idx="1047">
                  <c:v>42551.824825694443</c:v>
                </c:pt>
                <c:pt idx="1048">
                  <c:v>42551.829038657408</c:v>
                </c:pt>
                <c:pt idx="1049">
                  <c:v>42551.833575694443</c:v>
                </c:pt>
                <c:pt idx="1050">
                  <c:v>42551.838621759256</c:v>
                </c:pt>
                <c:pt idx="1051">
                  <c:v>42551.843714351853</c:v>
                </c:pt>
                <c:pt idx="1052">
                  <c:v>42551.849825462959</c:v>
                </c:pt>
                <c:pt idx="1053">
                  <c:v>42551.855056712964</c:v>
                </c:pt>
                <c:pt idx="1054">
                  <c:v>42551.861491898148</c:v>
                </c:pt>
                <c:pt idx="1055">
                  <c:v>42551.868615740743</c:v>
                </c:pt>
                <c:pt idx="1056">
                  <c:v>42551.8764212963</c:v>
                </c:pt>
                <c:pt idx="1057">
                  <c:v>42551.88338958333</c:v>
                </c:pt>
                <c:pt idx="1058">
                  <c:v>42551.88635763889</c:v>
                </c:pt>
                <c:pt idx="1059">
                  <c:v>42551.886377546296</c:v>
                </c:pt>
                <c:pt idx="1060">
                  <c:v>42551.88639861111</c:v>
                </c:pt>
                <c:pt idx="1061">
                  <c:v>42551.886420833333</c:v>
                </c:pt>
                <c:pt idx="1062">
                  <c:v>42551.886439120368</c:v>
                </c:pt>
                <c:pt idx="1063">
                  <c:v>42551.88645208333</c:v>
                </c:pt>
                <c:pt idx="1064">
                  <c:v>42551.886465740739</c:v>
                </c:pt>
                <c:pt idx="1065">
                  <c:v>42551.886479398148</c:v>
                </c:pt>
                <c:pt idx="1066">
                  <c:v>42551.886493518519</c:v>
                </c:pt>
                <c:pt idx="1067">
                  <c:v>42551.886507870367</c:v>
                </c:pt>
                <c:pt idx="1068">
                  <c:v>42551.886522685185</c:v>
                </c:pt>
                <c:pt idx="1069">
                  <c:v>42551.886537500002</c:v>
                </c:pt>
                <c:pt idx="1070">
                  <c:v>42551.886552777774</c:v>
                </c:pt>
                <c:pt idx="1071">
                  <c:v>42551.886568287038</c:v>
                </c:pt>
                <c:pt idx="1072">
                  <c:v>42551.886584027779</c:v>
                </c:pt>
                <c:pt idx="1073">
                  <c:v>42551.886599768521</c:v>
                </c:pt>
                <c:pt idx="1074">
                  <c:v>42551.886615972224</c:v>
                </c:pt>
                <c:pt idx="1075">
                  <c:v>42551.886632407404</c:v>
                </c:pt>
                <c:pt idx="1076">
                  <c:v>42551.886649074077</c:v>
                </c:pt>
                <c:pt idx="1077">
                  <c:v>42551.886665740742</c:v>
                </c:pt>
                <c:pt idx="1078">
                  <c:v>42551.886682870369</c:v>
                </c:pt>
                <c:pt idx="1079">
                  <c:v>42551.886699768518</c:v>
                </c:pt>
                <c:pt idx="1080">
                  <c:v>42551.886717361114</c:v>
                </c:pt>
                <c:pt idx="1081">
                  <c:v>42551.886734953703</c:v>
                </c:pt>
                <c:pt idx="1082">
                  <c:v>42551.886774768522</c:v>
                </c:pt>
                <c:pt idx="1083">
                  <c:v>42551.886853935182</c:v>
                </c:pt>
                <c:pt idx="1084">
                  <c:v>42551.886943518519</c:v>
                </c:pt>
                <c:pt idx="1085">
                  <c:v>42551.887053009261</c:v>
                </c:pt>
                <c:pt idx="1086">
                  <c:v>42551.887166898145</c:v>
                </c:pt>
                <c:pt idx="1087">
                  <c:v>42551.887282407406</c:v>
                </c:pt>
                <c:pt idx="1088">
                  <c:v>42551.887396759259</c:v>
                </c:pt>
                <c:pt idx="1089">
                  <c:v>42551.887513425929</c:v>
                </c:pt>
                <c:pt idx="1090">
                  <c:v>42551.887629398145</c:v>
                </c:pt>
                <c:pt idx="1091">
                  <c:v>42551.887741435188</c:v>
                </c:pt>
                <c:pt idx="1092">
                  <c:v>42551.887863888885</c:v>
                </c:pt>
                <c:pt idx="1093">
                  <c:v>42551.887987268521</c:v>
                </c:pt>
                <c:pt idx="1094">
                  <c:v>42551.888115740738</c:v>
                </c:pt>
                <c:pt idx="1095">
                  <c:v>42551.888241666667</c:v>
                </c:pt>
                <c:pt idx="1096">
                  <c:v>42551.888368981483</c:v>
                </c:pt>
                <c:pt idx="1097">
                  <c:v>42551.88850277778</c:v>
                </c:pt>
                <c:pt idx="1098">
                  <c:v>42551.888640972225</c:v>
                </c:pt>
                <c:pt idx="1099">
                  <c:v>42551.888791435187</c:v>
                </c:pt>
                <c:pt idx="1100">
                  <c:v>42551.888940046294</c:v>
                </c:pt>
                <c:pt idx="1101">
                  <c:v>42551.889092129626</c:v>
                </c:pt>
                <c:pt idx="1102">
                  <c:v>42551.889244212965</c:v>
                </c:pt>
                <c:pt idx="1103">
                  <c:v>42551.889399768515</c:v>
                </c:pt>
                <c:pt idx="1104">
                  <c:v>42551.889559953706</c:v>
                </c:pt>
                <c:pt idx="1105">
                  <c:v>42551.889724074077</c:v>
                </c:pt>
                <c:pt idx="1106">
                  <c:v>42551.889906712961</c:v>
                </c:pt>
                <c:pt idx="1107">
                  <c:v>42551.890085416664</c:v>
                </c:pt>
                <c:pt idx="1108">
                  <c:v>42551.890264120368</c:v>
                </c:pt>
                <c:pt idx="1109">
                  <c:v>42551.890455787034</c:v>
                </c:pt>
                <c:pt idx="1110">
                  <c:v>42551.890647453707</c:v>
                </c:pt>
                <c:pt idx="1111">
                  <c:v>42551.890833796293</c:v>
                </c:pt>
                <c:pt idx="1112">
                  <c:v>42551.891027777776</c:v>
                </c:pt>
                <c:pt idx="1113">
                  <c:v>42551.89122060185</c:v>
                </c:pt>
                <c:pt idx="1114">
                  <c:v>42551.891417592589</c:v>
                </c:pt>
                <c:pt idx="1115">
                  <c:v>42551.89162800926</c:v>
                </c:pt>
                <c:pt idx="1116">
                  <c:v>42551.891848842592</c:v>
                </c:pt>
                <c:pt idx="1117">
                  <c:v>42551.892113194444</c:v>
                </c:pt>
                <c:pt idx="1118">
                  <c:v>42551.892363888888</c:v>
                </c:pt>
                <c:pt idx="1119">
                  <c:v>42551.892641435188</c:v>
                </c:pt>
                <c:pt idx="1120">
                  <c:v>42551.892897916667</c:v>
                </c:pt>
                <c:pt idx="1121">
                  <c:v>42551.89315787037</c:v>
                </c:pt>
                <c:pt idx="1122">
                  <c:v>42551.89342083333</c:v>
                </c:pt>
                <c:pt idx="1123">
                  <c:v>42551.893688194446</c:v>
                </c:pt>
                <c:pt idx="1124">
                  <c:v>42551.893976620369</c:v>
                </c:pt>
                <c:pt idx="1125">
                  <c:v>42551.894281018518</c:v>
                </c:pt>
                <c:pt idx="1126">
                  <c:v>42551.894591898148</c:v>
                </c:pt>
                <c:pt idx="1127">
                  <c:v>42551.894910185183</c:v>
                </c:pt>
                <c:pt idx="1128">
                  <c:v>42551.89525833333</c:v>
                </c:pt>
                <c:pt idx="1129">
                  <c:v>42551.895618750001</c:v>
                </c:pt>
                <c:pt idx="1130">
                  <c:v>42551.895969212965</c:v>
                </c:pt>
                <c:pt idx="1131">
                  <c:v>42551.896347222224</c:v>
                </c:pt>
                <c:pt idx="1132">
                  <c:v>42551.896698842589</c:v>
                </c:pt>
                <c:pt idx="1133">
                  <c:v>42551.897084027776</c:v>
                </c:pt>
                <c:pt idx="1134">
                  <c:v>42551.897457407409</c:v>
                </c:pt>
                <c:pt idx="1135">
                  <c:v>42551.897856481482</c:v>
                </c:pt>
                <c:pt idx="1136">
                  <c:v>42551.898309259261</c:v>
                </c:pt>
                <c:pt idx="1137">
                  <c:v>42551.898754629627</c:v>
                </c:pt>
                <c:pt idx="1138">
                  <c:v>42551.899213194447</c:v>
                </c:pt>
                <c:pt idx="1139">
                  <c:v>42551.899666898149</c:v>
                </c:pt>
                <c:pt idx="1140">
                  <c:v>42551.900122916668</c:v>
                </c:pt>
                <c:pt idx="1141">
                  <c:v>42551.900632407407</c:v>
                </c:pt>
                <c:pt idx="1142">
                  <c:v>42551.901199074076</c:v>
                </c:pt>
                <c:pt idx="1143">
                  <c:v>42551.901743518516</c:v>
                </c:pt>
                <c:pt idx="1144">
                  <c:v>42551.902303935189</c:v>
                </c:pt>
                <c:pt idx="1145">
                  <c:v>42551.902880092595</c:v>
                </c:pt>
                <c:pt idx="1146">
                  <c:v>42551.903568287038</c:v>
                </c:pt>
                <c:pt idx="1147">
                  <c:v>42551.904263888886</c:v>
                </c:pt>
                <c:pt idx="1148">
                  <c:v>42551.90498958333</c:v>
                </c:pt>
                <c:pt idx="1149">
                  <c:v>42551.905721990741</c:v>
                </c:pt>
                <c:pt idx="1150">
                  <c:v>42551.906482175924</c:v>
                </c:pt>
                <c:pt idx="1151">
                  <c:v>42551.907225000003</c:v>
                </c:pt>
                <c:pt idx="1152">
                  <c:v>42551.907987962964</c:v>
                </c:pt>
                <c:pt idx="1153">
                  <c:v>42551.90875949074</c:v>
                </c:pt>
                <c:pt idx="1154">
                  <c:v>42551.909824305556</c:v>
                </c:pt>
                <c:pt idx="1155">
                  <c:v>42551.910868749997</c:v>
                </c:pt>
                <c:pt idx="1156">
                  <c:v>42551.911938425925</c:v>
                </c:pt>
                <c:pt idx="1157">
                  <c:v>42551.913018749998</c:v>
                </c:pt>
                <c:pt idx="1158">
                  <c:v>42551.914129861114</c:v>
                </c:pt>
                <c:pt idx="1159">
                  <c:v>42551.915287268515</c:v>
                </c:pt>
                <c:pt idx="1160">
                  <c:v>42551.916756250001</c:v>
                </c:pt>
                <c:pt idx="1161">
                  <c:v>42551.91829652778</c:v>
                </c:pt>
                <c:pt idx="1162">
                  <c:v>42551.91991527778</c:v>
                </c:pt>
                <c:pt idx="1163">
                  <c:v>42551.921583333336</c:v>
                </c:pt>
                <c:pt idx="1164">
                  <c:v>42551.923203703707</c:v>
                </c:pt>
                <c:pt idx="1165">
                  <c:v>42551.924860185187</c:v>
                </c:pt>
                <c:pt idx="1166">
                  <c:v>42551.926444444442</c:v>
                </c:pt>
                <c:pt idx="1167">
                  <c:v>42551.928111111112</c:v>
                </c:pt>
                <c:pt idx="1168">
                  <c:v>42551.93000925926</c:v>
                </c:pt>
                <c:pt idx="1169">
                  <c:v>42551.932440509256</c:v>
                </c:pt>
                <c:pt idx="1170">
                  <c:v>42551.934870138888</c:v>
                </c:pt>
                <c:pt idx="1171">
                  <c:v>42551.937449537036</c:v>
                </c:pt>
                <c:pt idx="1172">
                  <c:v>42551.939916435185</c:v>
                </c:pt>
                <c:pt idx="1173">
                  <c:v>42551.942555324073</c:v>
                </c:pt>
                <c:pt idx="1174">
                  <c:v>42551.945934722222</c:v>
                </c:pt>
                <c:pt idx="1175">
                  <c:v>42551.949545833333</c:v>
                </c:pt>
                <c:pt idx="1176">
                  <c:v>42551.953249537037</c:v>
                </c:pt>
                <c:pt idx="1177">
                  <c:v>42551.95695324074</c:v>
                </c:pt>
                <c:pt idx="1178">
                  <c:v>42551.960841898152</c:v>
                </c:pt>
                <c:pt idx="1179">
                  <c:v>42551.964453009263</c:v>
                </c:pt>
                <c:pt idx="1180">
                  <c:v>42551.965595138892</c:v>
                </c:pt>
                <c:pt idx="1181">
                  <c:v>42551.965835185183</c:v>
                </c:pt>
                <c:pt idx="1182">
                  <c:v>42551.966080092592</c:v>
                </c:pt>
                <c:pt idx="1183">
                  <c:v>42551.966337500002</c:v>
                </c:pt>
                <c:pt idx="1184">
                  <c:v>42551.966582638888</c:v>
                </c:pt>
                <c:pt idx="1185">
                  <c:v>42551.966837037035</c:v>
                </c:pt>
                <c:pt idx="1186">
                  <c:v>42551.967085648146</c:v>
                </c:pt>
                <c:pt idx="1187">
                  <c:v>42551.967341203701</c:v>
                </c:pt>
                <c:pt idx="1188">
                  <c:v>42551.967598379626</c:v>
                </c:pt>
                <c:pt idx="1189">
                  <c:v>42551.96786365741</c:v>
                </c:pt>
                <c:pt idx="1190">
                  <c:v>42551.968122222221</c:v>
                </c:pt>
                <c:pt idx="1191">
                  <c:v>42551.968388194444</c:v>
                </c:pt>
                <c:pt idx="1192">
                  <c:v>42551.968657407408</c:v>
                </c:pt>
                <c:pt idx="1193">
                  <c:v>42551.968927314818</c:v>
                </c:pt>
                <c:pt idx="1194">
                  <c:v>42551.969195370373</c:v>
                </c:pt>
                <c:pt idx="1195">
                  <c:v>42551.969473611112</c:v>
                </c:pt>
                <c:pt idx="1196">
                  <c:v>42551.969748148149</c:v>
                </c:pt>
                <c:pt idx="1197">
                  <c:v>42551.970032175923</c:v>
                </c:pt>
                <c:pt idx="1198">
                  <c:v>42551.970313425925</c:v>
                </c:pt>
                <c:pt idx="1199">
                  <c:v>42551.970605555558</c:v>
                </c:pt>
                <c:pt idx="1200">
                  <c:v>42551.970888194446</c:v>
                </c:pt>
                <c:pt idx="1201">
                  <c:v>42551.971190277778</c:v>
                </c:pt>
                <c:pt idx="1202">
                  <c:v>42551.971486342591</c:v>
                </c:pt>
                <c:pt idx="1203">
                  <c:v>42551.971788888892</c:v>
                </c:pt>
                <c:pt idx="1204">
                  <c:v>42551.97209166667</c:v>
                </c:pt>
                <c:pt idx="1205">
                  <c:v>42551.972405092594</c:v>
                </c:pt>
                <c:pt idx="1206">
                  <c:v>42551.972734953706</c:v>
                </c:pt>
                <c:pt idx="1207">
                  <c:v>42551.973064120371</c:v>
                </c:pt>
                <c:pt idx="1208">
                  <c:v>42551.97341273148</c:v>
                </c:pt>
                <c:pt idx="1209">
                  <c:v>42551.973758333334</c:v>
                </c:pt>
                <c:pt idx="1210">
                  <c:v>42551.974109722221</c:v>
                </c:pt>
                <c:pt idx="1211">
                  <c:v>42551.97446041667</c:v>
                </c:pt>
                <c:pt idx="1212">
                  <c:v>42551.974820138887</c:v>
                </c:pt>
                <c:pt idx="1213">
                  <c:v>42551.975180092595</c:v>
                </c:pt>
                <c:pt idx="1214">
                  <c:v>42551.975549537034</c:v>
                </c:pt>
                <c:pt idx="1215">
                  <c:v>42551.975925694445</c:v>
                </c:pt>
                <c:pt idx="1216">
                  <c:v>42551.976304861113</c:v>
                </c:pt>
                <c:pt idx="1217">
                  <c:v>42551.976703935186</c:v>
                </c:pt>
                <c:pt idx="1218">
                  <c:v>42551.97712476852</c:v>
                </c:pt>
                <c:pt idx="1219">
                  <c:v>42551.977552546297</c:v>
                </c:pt>
                <c:pt idx="1220">
                  <c:v>42551.978001388889</c:v>
                </c:pt>
                <c:pt idx="1221">
                  <c:v>42551.978448148147</c:v>
                </c:pt>
                <c:pt idx="1222">
                  <c:v>42551.978908796293</c:v>
                </c:pt>
                <c:pt idx="1223">
                  <c:v>42551.979360185185</c:v>
                </c:pt>
                <c:pt idx="1224">
                  <c:v>42551.97982083333</c:v>
                </c:pt>
                <c:pt idx="1225">
                  <c:v>42551.980300462965</c:v>
                </c:pt>
                <c:pt idx="1226">
                  <c:v>42551.980786805558</c:v>
                </c:pt>
                <c:pt idx="1227">
                  <c:v>42551.981279629632</c:v>
                </c:pt>
                <c:pt idx="1228">
                  <c:v>42551.981792592589</c:v>
                </c:pt>
                <c:pt idx="1229">
                  <c:v>42551.982318518516</c:v>
                </c:pt>
                <c:pt idx="1230">
                  <c:v>42551.982857175928</c:v>
                </c:pt>
                <c:pt idx="1231">
                  <c:v>42551.983384490741</c:v>
                </c:pt>
                <c:pt idx="1232">
                  <c:v>42551.983931712966</c:v>
                </c:pt>
                <c:pt idx="1233">
                  <c:v>42551.984475231482</c:v>
                </c:pt>
                <c:pt idx="1234">
                  <c:v>42551.985045833331</c:v>
                </c:pt>
                <c:pt idx="1235">
                  <c:v>42551.985609953706</c:v>
                </c:pt>
                <c:pt idx="1236">
                  <c:v>42551.986212037038</c:v>
                </c:pt>
                <c:pt idx="1237">
                  <c:v>42551.9868599537</c:v>
                </c:pt>
                <c:pt idx="1238">
                  <c:v>42551.987586805553</c:v>
                </c:pt>
                <c:pt idx="1239">
                  <c:v>42551.988295138886</c:v>
                </c:pt>
                <c:pt idx="1240">
                  <c:v>42551.989019675922</c:v>
                </c:pt>
                <c:pt idx="1241">
                  <c:v>42551.989757407406</c:v>
                </c:pt>
                <c:pt idx="1242">
                  <c:v>42551.9905125</c:v>
                </c:pt>
                <c:pt idx="1243">
                  <c:v>42551.991283796298</c:v>
                </c:pt>
                <c:pt idx="1244">
                  <c:v>42551.992010879629</c:v>
                </c:pt>
                <c:pt idx="1245">
                  <c:v>42551.992027546294</c:v>
                </c:pt>
                <c:pt idx="1246">
                  <c:v>42551.992045833336</c:v>
                </c:pt>
                <c:pt idx="1247">
                  <c:v>42551.992063425925</c:v>
                </c:pt>
                <c:pt idx="1248">
                  <c:v>42551.992081249999</c:v>
                </c:pt>
                <c:pt idx="1249">
                  <c:v>42551.992099074072</c:v>
                </c:pt>
                <c:pt idx="1250">
                  <c:v>42551.99211712963</c:v>
                </c:pt>
                <c:pt idx="1251">
                  <c:v>42551.992135185188</c:v>
                </c:pt>
                <c:pt idx="1252">
                  <c:v>42551.992153240739</c:v>
                </c:pt>
                <c:pt idx="1253">
                  <c:v>42551.992171296297</c:v>
                </c:pt>
                <c:pt idx="1254">
                  <c:v>42551.992189583332</c:v>
                </c:pt>
                <c:pt idx="1255">
                  <c:v>42551.992207870368</c:v>
                </c:pt>
                <c:pt idx="1256">
                  <c:v>42551.992225925926</c:v>
                </c:pt>
                <c:pt idx="1257">
                  <c:v>42551.992244212961</c:v>
                </c:pt>
                <c:pt idx="1258">
                  <c:v>42551.992262268519</c:v>
                </c:pt>
                <c:pt idx="1259">
                  <c:v>42551.992280555554</c:v>
                </c:pt>
                <c:pt idx="1260">
                  <c:v>42551.992299074074</c:v>
                </c:pt>
                <c:pt idx="1261">
                  <c:v>42551.99231736111</c:v>
                </c:pt>
                <c:pt idx="1262">
                  <c:v>42551.992335648145</c:v>
                </c:pt>
                <c:pt idx="1263">
                  <c:v>42551.992353935188</c:v>
                </c:pt>
                <c:pt idx="1264">
                  <c:v>42551.992372222223</c:v>
                </c:pt>
                <c:pt idx="1265">
                  <c:v>42551.992390740743</c:v>
                </c:pt>
                <c:pt idx="1266">
                  <c:v>42551.992409027778</c:v>
                </c:pt>
                <c:pt idx="1267">
                  <c:v>42551.992427546298</c:v>
                </c:pt>
                <c:pt idx="1268">
                  <c:v>42551.992446064818</c:v>
                </c:pt>
                <c:pt idx="1269">
                  <c:v>42551.992464351853</c:v>
                </c:pt>
                <c:pt idx="1270">
                  <c:v>42551.992482638889</c:v>
                </c:pt>
                <c:pt idx="1271">
                  <c:v>42551.992501157409</c:v>
                </c:pt>
                <c:pt idx="1272">
                  <c:v>42551.992519675929</c:v>
                </c:pt>
                <c:pt idx="1273">
                  <c:v>42551.992537962964</c:v>
                </c:pt>
                <c:pt idx="1274">
                  <c:v>42551.992556481484</c:v>
                </c:pt>
                <c:pt idx="1275">
                  <c:v>42551.992575231481</c:v>
                </c:pt>
                <c:pt idx="1276">
                  <c:v>42551.992593055555</c:v>
                </c:pt>
                <c:pt idx="1277">
                  <c:v>42551.992612499998</c:v>
                </c:pt>
                <c:pt idx="1278">
                  <c:v>42551.993068518517</c:v>
                </c:pt>
                <c:pt idx="1279">
                  <c:v>42551.993209722219</c:v>
                </c:pt>
                <c:pt idx="1280">
                  <c:v>42551.993378703701</c:v>
                </c:pt>
                <c:pt idx="1281">
                  <c:v>42551.993572916668</c:v>
                </c:pt>
                <c:pt idx="1282">
                  <c:v>42551.993789351851</c:v>
                </c:pt>
                <c:pt idx="1283">
                  <c:v>42551.994006018518</c:v>
                </c:pt>
                <c:pt idx="1284">
                  <c:v>42551.994218287036</c:v>
                </c:pt>
                <c:pt idx="1285">
                  <c:v>42551.994428935184</c:v>
                </c:pt>
                <c:pt idx="1286">
                  <c:v>42551.994649537039</c:v>
                </c:pt>
                <c:pt idx="1287">
                  <c:v>42551.994875925928</c:v>
                </c:pt>
                <c:pt idx="1288">
                  <c:v>42551.995117824074</c:v>
                </c:pt>
                <c:pt idx="1289">
                  <c:v>42551.995373379628</c:v>
                </c:pt>
                <c:pt idx="1290">
                  <c:v>42551.995628703706</c:v>
                </c:pt>
                <c:pt idx="1291">
                  <c:v>42551.995914583335</c:v>
                </c:pt>
                <c:pt idx="1292">
                  <c:v>42551.996201851849</c:v>
                </c:pt>
                <c:pt idx="1293">
                  <c:v>42551.996501851849</c:v>
                </c:pt>
                <c:pt idx="1294">
                  <c:v>42551.996803240741</c:v>
                </c:pt>
                <c:pt idx="1295">
                  <c:v>42551.997118981482</c:v>
                </c:pt>
                <c:pt idx="1296">
                  <c:v>42551.997426851849</c:v>
                </c:pt>
                <c:pt idx="1297">
                  <c:v>42551.997751620373</c:v>
                </c:pt>
                <c:pt idx="1298">
                  <c:v>42551.998096527779</c:v>
                </c:pt>
                <c:pt idx="1299">
                  <c:v>42551.998434027781</c:v>
                </c:pt>
                <c:pt idx="1300">
                  <c:v>42551.998833333331</c:v>
                </c:pt>
                <c:pt idx="1301">
                  <c:v>42551.999221064812</c:v>
                </c:pt>
                <c:pt idx="1302">
                  <c:v>42551.999647453704</c:v>
                </c:pt>
                <c:pt idx="1303">
                  <c:v>42552.000054398151</c:v>
                </c:pt>
                <c:pt idx="1304">
                  <c:v>42552.000480324074</c:v>
                </c:pt>
                <c:pt idx="1305">
                  <c:v>42552.000933796298</c:v>
                </c:pt>
                <c:pt idx="1306">
                  <c:v>42552.001414583334</c:v>
                </c:pt>
                <c:pt idx="1307">
                  <c:v>42552.001925694443</c:v>
                </c:pt>
                <c:pt idx="1308">
                  <c:v>42552.002415277777</c:v>
                </c:pt>
                <c:pt idx="1309">
                  <c:v>42552.002958333331</c:v>
                </c:pt>
                <c:pt idx="1310">
                  <c:v>42552.003542361112</c:v>
                </c:pt>
                <c:pt idx="1311">
                  <c:v>42552.00412824074</c:v>
                </c:pt>
                <c:pt idx="1312">
                  <c:v>42552.004730092594</c:v>
                </c:pt>
                <c:pt idx="1313">
                  <c:v>42552.005417129629</c:v>
                </c:pt>
                <c:pt idx="1314">
                  <c:v>42552.006231712963</c:v>
                </c:pt>
                <c:pt idx="1315">
                  <c:v>42552.007035185183</c:v>
                </c:pt>
                <c:pt idx="1316">
                  <c:v>42552.007878240744</c:v>
                </c:pt>
                <c:pt idx="1317">
                  <c:v>42552.008736111115</c:v>
                </c:pt>
                <c:pt idx="1318">
                  <c:v>42552.009610648151</c:v>
                </c:pt>
                <c:pt idx="1319">
                  <c:v>42552.01046041667</c:v>
                </c:pt>
                <c:pt idx="1320">
                  <c:v>42552.011425925928</c:v>
                </c:pt>
                <c:pt idx="1321">
                  <c:v>42552.012507870371</c:v>
                </c:pt>
                <c:pt idx="1322">
                  <c:v>42552.013572685188</c:v>
                </c:pt>
                <c:pt idx="1323">
                  <c:v>42552.014665046299</c:v>
                </c:pt>
                <c:pt idx="1324">
                  <c:v>42552.015794675928</c:v>
                </c:pt>
                <c:pt idx="1325">
                  <c:v>42552.016891898151</c:v>
                </c:pt>
                <c:pt idx="1326">
                  <c:v>42552.018155787038</c:v>
                </c:pt>
                <c:pt idx="1327">
                  <c:v>42552.019590972224</c:v>
                </c:pt>
                <c:pt idx="1328">
                  <c:v>42552.021069907409</c:v>
                </c:pt>
                <c:pt idx="1329">
                  <c:v>42552.022553240742</c:v>
                </c:pt>
                <c:pt idx="1330">
                  <c:v>42552.024023611113</c:v>
                </c:pt>
                <c:pt idx="1331">
                  <c:v>42552.025516666668</c:v>
                </c:pt>
                <c:pt idx="1332">
                  <c:v>42552.027319907407</c:v>
                </c:pt>
                <c:pt idx="1333">
                  <c:v>42552.029077546293</c:v>
                </c:pt>
                <c:pt idx="1334">
                  <c:v>42552.030744675925</c:v>
                </c:pt>
                <c:pt idx="1335">
                  <c:v>42552.032492129627</c:v>
                </c:pt>
                <c:pt idx="1336">
                  <c:v>42552.034312962962</c:v>
                </c:pt>
                <c:pt idx="1337">
                  <c:v>42552.036396296295</c:v>
                </c:pt>
                <c:pt idx="1338">
                  <c:v>42552.038479629628</c:v>
                </c:pt>
                <c:pt idx="1339">
                  <c:v>42552.040516435183</c:v>
                </c:pt>
                <c:pt idx="1340">
                  <c:v>42552.042718287033</c:v>
                </c:pt>
                <c:pt idx="1341">
                  <c:v>42552.044868518518</c:v>
                </c:pt>
                <c:pt idx="1342">
                  <c:v>42552.047090509259</c:v>
                </c:pt>
                <c:pt idx="1343">
                  <c:v>42552.049266435184</c:v>
                </c:pt>
                <c:pt idx="1344">
                  <c:v>42552.051905324071</c:v>
                </c:pt>
                <c:pt idx="1345">
                  <c:v>42552.054590277781</c:v>
                </c:pt>
                <c:pt idx="1346">
                  <c:v>42552.057414351853</c:v>
                </c:pt>
                <c:pt idx="1347">
                  <c:v>42552.060238425925</c:v>
                </c:pt>
                <c:pt idx="1348">
                  <c:v>42552.063386574075</c:v>
                </c:pt>
                <c:pt idx="1349">
                  <c:v>42552.066488425924</c:v>
                </c:pt>
                <c:pt idx="1350">
                  <c:v>42552.069590046296</c:v>
                </c:pt>
                <c:pt idx="1351">
                  <c:v>42552.072830787038</c:v>
                </c:pt>
                <c:pt idx="1352">
                  <c:v>42552.076164120372</c:v>
                </c:pt>
                <c:pt idx="1353">
                  <c:v>42552.079497453706</c:v>
                </c:pt>
                <c:pt idx="1354">
                  <c:v>42552.082737962963</c:v>
                </c:pt>
                <c:pt idx="1355">
                  <c:v>42552.086302777781</c:v>
                </c:pt>
                <c:pt idx="1356">
                  <c:v>42552.089913888885</c:v>
                </c:pt>
                <c:pt idx="1357">
                  <c:v>42552.094671990744</c:v>
                </c:pt>
                <c:pt idx="1358">
                  <c:v>42552.099589583333</c:v>
                </c:pt>
                <c:pt idx="1359">
                  <c:v>42552.104728472223</c:v>
                </c:pt>
                <c:pt idx="1360">
                  <c:v>42552.109913425928</c:v>
                </c:pt>
                <c:pt idx="1361">
                  <c:v>42552.115237500002</c:v>
                </c:pt>
                <c:pt idx="1362">
                  <c:v>42552.120793055554</c:v>
                </c:pt>
                <c:pt idx="1363">
                  <c:v>42552.127922453707</c:v>
                </c:pt>
                <c:pt idx="1364">
                  <c:v>42552.135700231483</c:v>
                </c:pt>
                <c:pt idx="1365">
                  <c:v>42552.143709259261</c:v>
                </c:pt>
                <c:pt idx="1366">
                  <c:v>42552.17819953704</c:v>
                </c:pt>
                <c:pt idx="1367">
                  <c:v>42552.228430092589</c:v>
                </c:pt>
                <c:pt idx="1368">
                  <c:v>42552.255281481484</c:v>
                </c:pt>
                <c:pt idx="1369">
                  <c:v>42552.256610416669</c:v>
                </c:pt>
                <c:pt idx="1370">
                  <c:v>42552.258475694442</c:v>
                </c:pt>
                <c:pt idx="1371">
                  <c:v>42552.260420138889</c:v>
                </c:pt>
                <c:pt idx="1372">
                  <c:v>42552.262503472222</c:v>
                </c:pt>
                <c:pt idx="1373">
                  <c:v>42552.264679398148</c:v>
                </c:pt>
                <c:pt idx="1374">
                  <c:v>42552.267081712962</c:v>
                </c:pt>
                <c:pt idx="1375">
                  <c:v>42552.269355324075</c:v>
                </c:pt>
                <c:pt idx="1376">
                  <c:v>42552.271986342595</c:v>
                </c:pt>
                <c:pt idx="1377">
                  <c:v>42552.275095833334</c:v>
                </c:pt>
                <c:pt idx="1378">
                  <c:v>42552.278660648146</c:v>
                </c:pt>
                <c:pt idx="1379">
                  <c:v>42552.282688425927</c:v>
                </c:pt>
                <c:pt idx="1380">
                  <c:v>42552.287178935185</c:v>
                </c:pt>
                <c:pt idx="1381">
                  <c:v>42552.292734490744</c:v>
                </c:pt>
                <c:pt idx="1382">
                  <c:v>42552.298475231481</c:v>
                </c:pt>
                <c:pt idx="1383">
                  <c:v>42552.305002546294</c:v>
                </c:pt>
                <c:pt idx="1384">
                  <c:v>42552.312409953702</c:v>
                </c:pt>
                <c:pt idx="1385">
                  <c:v>42552.321345138887</c:v>
                </c:pt>
                <c:pt idx="1386">
                  <c:v>42552.32845439815</c:v>
                </c:pt>
                <c:pt idx="1387">
                  <c:v>42552.328594907405</c:v>
                </c:pt>
                <c:pt idx="1388">
                  <c:v>42552.328840046299</c:v>
                </c:pt>
                <c:pt idx="1389">
                  <c:v>42552.328951388889</c:v>
                </c:pt>
                <c:pt idx="1390">
                  <c:v>42552.328967361114</c:v>
                </c:pt>
                <c:pt idx="1391">
                  <c:v>42552.328984490741</c:v>
                </c:pt>
                <c:pt idx="1392">
                  <c:v>42552.329001388891</c:v>
                </c:pt>
                <c:pt idx="1393">
                  <c:v>42552.329018518518</c:v>
                </c:pt>
                <c:pt idx="1394">
                  <c:v>42552.329035416667</c:v>
                </c:pt>
                <c:pt idx="1395">
                  <c:v>42552.329052546294</c:v>
                </c:pt>
                <c:pt idx="1396">
                  <c:v>42552.329069444444</c:v>
                </c:pt>
                <c:pt idx="1397">
                  <c:v>42552.329086574071</c:v>
                </c:pt>
                <c:pt idx="1398">
                  <c:v>42552.329103703705</c:v>
                </c:pt>
                <c:pt idx="1399">
                  <c:v>42552.329120601855</c:v>
                </c:pt>
                <c:pt idx="1400">
                  <c:v>42552.329137731482</c:v>
                </c:pt>
                <c:pt idx="1401">
                  <c:v>42552.329154861109</c:v>
                </c:pt>
                <c:pt idx="1402">
                  <c:v>42552.32917222222</c:v>
                </c:pt>
                <c:pt idx="1403">
                  <c:v>42552.329189351854</c:v>
                </c:pt>
                <c:pt idx="1404">
                  <c:v>42552.329206481481</c:v>
                </c:pt>
                <c:pt idx="1405">
                  <c:v>42552.329224074078</c:v>
                </c:pt>
                <c:pt idx="1406">
                  <c:v>42552.329241435182</c:v>
                </c:pt>
                <c:pt idx="1407">
                  <c:v>42552.329258564816</c:v>
                </c:pt>
                <c:pt idx="1408">
                  <c:v>42552.329275925928</c:v>
                </c:pt>
                <c:pt idx="1409">
                  <c:v>42552.329293518516</c:v>
                </c:pt>
                <c:pt idx="1410">
                  <c:v>42552.329310648151</c:v>
                </c:pt>
                <c:pt idx="1411">
                  <c:v>42552.329328009262</c:v>
                </c:pt>
                <c:pt idx="1412">
                  <c:v>42552.329344907404</c:v>
                </c:pt>
                <c:pt idx="1413">
                  <c:v>42552.329362268516</c:v>
                </c:pt>
                <c:pt idx="1414">
                  <c:v>42552.329379629628</c:v>
                </c:pt>
                <c:pt idx="1415">
                  <c:v>42552.329396990739</c:v>
                </c:pt>
                <c:pt idx="1416">
                  <c:v>42552.329414120373</c:v>
                </c:pt>
                <c:pt idx="1417">
                  <c:v>42552.32943125</c:v>
                </c:pt>
                <c:pt idx="1418">
                  <c:v>42552.329448611112</c:v>
                </c:pt>
                <c:pt idx="1419">
                  <c:v>42552.329465509261</c:v>
                </c:pt>
                <c:pt idx="1420">
                  <c:v>42552.329482870373</c:v>
                </c:pt>
                <c:pt idx="1421">
                  <c:v>42552.329500231484</c:v>
                </c:pt>
                <c:pt idx="1422">
                  <c:v>42552.329517592596</c:v>
                </c:pt>
                <c:pt idx="1423">
                  <c:v>42552.329535416669</c:v>
                </c:pt>
                <c:pt idx="1424">
                  <c:v>42552.329552546296</c:v>
                </c:pt>
                <c:pt idx="1425">
                  <c:v>42552.329569907408</c:v>
                </c:pt>
                <c:pt idx="1426">
                  <c:v>42552.329587268519</c:v>
                </c:pt>
                <c:pt idx="1427">
                  <c:v>42552.329604629631</c:v>
                </c:pt>
                <c:pt idx="1428">
                  <c:v>42552.329621990742</c:v>
                </c:pt>
                <c:pt idx="1429">
                  <c:v>42552.329639351854</c:v>
                </c:pt>
                <c:pt idx="1430">
                  <c:v>42552.329656712966</c:v>
                </c:pt>
                <c:pt idx="1431">
                  <c:v>42552.329674074077</c:v>
                </c:pt>
                <c:pt idx="1432">
                  <c:v>42552.329691666666</c:v>
                </c:pt>
                <c:pt idx="1433">
                  <c:v>42552.329709027777</c:v>
                </c:pt>
                <c:pt idx="1434">
                  <c:v>42552.329726620374</c:v>
                </c:pt>
                <c:pt idx="1435">
                  <c:v>42552.329743981485</c:v>
                </c:pt>
                <c:pt idx="1436">
                  <c:v>42552.329761574074</c:v>
                </c:pt>
                <c:pt idx="1437">
                  <c:v>42552.329779629632</c:v>
                </c:pt>
                <c:pt idx="1438">
                  <c:v>42552.329797222221</c:v>
                </c:pt>
                <c:pt idx="1439">
                  <c:v>42552.329814583332</c:v>
                </c:pt>
                <c:pt idx="1440">
                  <c:v>42552.329831944444</c:v>
                </c:pt>
                <c:pt idx="1441">
                  <c:v>42552.329849305555</c:v>
                </c:pt>
                <c:pt idx="1442">
                  <c:v>42552.329866898152</c:v>
                </c:pt>
                <c:pt idx="1443">
                  <c:v>42552.329884259256</c:v>
                </c:pt>
                <c:pt idx="1444">
                  <c:v>42552.329901851852</c:v>
                </c:pt>
                <c:pt idx="1445">
                  <c:v>42552.329919444448</c:v>
                </c:pt>
                <c:pt idx="1446">
                  <c:v>42552.329937037037</c:v>
                </c:pt>
                <c:pt idx="1447">
                  <c:v>42552.329954398148</c:v>
                </c:pt>
                <c:pt idx="1448">
                  <c:v>42552.329972222222</c:v>
                </c:pt>
                <c:pt idx="1449">
                  <c:v>42552.32999027778</c:v>
                </c:pt>
                <c:pt idx="1450">
                  <c:v>42552.330007870369</c:v>
                </c:pt>
                <c:pt idx="1451">
                  <c:v>42552.330025462965</c:v>
                </c:pt>
                <c:pt idx="1452">
                  <c:v>42552.330042361114</c:v>
                </c:pt>
                <c:pt idx="1453">
                  <c:v>42552.330059027779</c:v>
                </c:pt>
                <c:pt idx="1454">
                  <c:v>42552.330076388891</c:v>
                </c:pt>
                <c:pt idx="1455">
                  <c:v>42552.330093750003</c:v>
                </c:pt>
                <c:pt idx="1456">
                  <c:v>42552.330111111114</c:v>
                </c:pt>
                <c:pt idx="1457">
                  <c:v>42552.330128472226</c:v>
                </c:pt>
                <c:pt idx="1458">
                  <c:v>42552.330145601853</c:v>
                </c:pt>
                <c:pt idx="1459">
                  <c:v>42552.330162962964</c:v>
                </c:pt>
                <c:pt idx="1460">
                  <c:v>42552.330181249999</c:v>
                </c:pt>
                <c:pt idx="1461">
                  <c:v>42552.330198611111</c:v>
                </c:pt>
                <c:pt idx="1462">
                  <c:v>42552.330216203707</c:v>
                </c:pt>
                <c:pt idx="1463">
                  <c:v>42552.330233564811</c:v>
                </c:pt>
                <c:pt idx="1464">
                  <c:v>42552.330250694446</c:v>
                </c:pt>
                <c:pt idx="1465">
                  <c:v>42552.330267824073</c:v>
                </c:pt>
                <c:pt idx="1466">
                  <c:v>42552.330285648146</c:v>
                </c:pt>
                <c:pt idx="1467">
                  <c:v>42552.330303240742</c:v>
                </c:pt>
                <c:pt idx="1468">
                  <c:v>42552.330320370369</c:v>
                </c:pt>
                <c:pt idx="1469">
                  <c:v>42552.330337500003</c:v>
                </c:pt>
                <c:pt idx="1470">
                  <c:v>42552.330354398146</c:v>
                </c:pt>
                <c:pt idx="1471">
                  <c:v>42552.330372222219</c:v>
                </c:pt>
                <c:pt idx="1472">
                  <c:v>42552.330389583331</c:v>
                </c:pt>
                <c:pt idx="1473">
                  <c:v>42552.330406944442</c:v>
                </c:pt>
                <c:pt idx="1474">
                  <c:v>42552.330424305554</c:v>
                </c:pt>
                <c:pt idx="1475">
                  <c:v>42552.33044189815</c:v>
                </c:pt>
                <c:pt idx="1476">
                  <c:v>42552.330459259261</c:v>
                </c:pt>
                <c:pt idx="1477">
                  <c:v>42552.331715277774</c:v>
                </c:pt>
                <c:pt idx="1478">
                  <c:v>42552.333428240738</c:v>
                </c:pt>
                <c:pt idx="1479">
                  <c:v>42552.335094907408</c:v>
                </c:pt>
                <c:pt idx="1480">
                  <c:v>42552.336854166664</c:v>
                </c:pt>
                <c:pt idx="1481">
                  <c:v>42552.337195601853</c:v>
                </c:pt>
                <c:pt idx="1482">
                  <c:v>42552.337237731481</c:v>
                </c:pt>
                <c:pt idx="1483">
                  <c:v>42552.33728078704</c:v>
                </c:pt>
                <c:pt idx="1484">
                  <c:v>42552.337324537039</c:v>
                </c:pt>
                <c:pt idx="1485">
                  <c:v>42552.337366435182</c:v>
                </c:pt>
                <c:pt idx="1486">
                  <c:v>42552.338011574073</c:v>
                </c:pt>
                <c:pt idx="1487">
                  <c:v>42552.33824837963</c:v>
                </c:pt>
                <c:pt idx="1488">
                  <c:v>42552.338268749998</c:v>
                </c:pt>
                <c:pt idx="1489">
                  <c:v>42552.338288888888</c:v>
                </c:pt>
                <c:pt idx="1490">
                  <c:v>42552.33830949074</c:v>
                </c:pt>
                <c:pt idx="1491">
                  <c:v>42552.338330092593</c:v>
                </c:pt>
                <c:pt idx="1492">
                  <c:v>42552.338350925929</c:v>
                </c:pt>
                <c:pt idx="1493">
                  <c:v>42552.338371759259</c:v>
                </c:pt>
                <c:pt idx="1494">
                  <c:v>42552.338392361111</c:v>
                </c:pt>
                <c:pt idx="1495">
                  <c:v>42552.338413425925</c:v>
                </c:pt>
                <c:pt idx="1496">
                  <c:v>42552.338434490739</c:v>
                </c:pt>
                <c:pt idx="1497">
                  <c:v>42552.338455787038</c:v>
                </c:pt>
                <c:pt idx="1498">
                  <c:v>42552.338476851852</c:v>
                </c:pt>
                <c:pt idx="1499">
                  <c:v>42552.338497916666</c:v>
                </c:pt>
                <c:pt idx="1500">
                  <c:v>42552.33851898148</c:v>
                </c:pt>
                <c:pt idx="1501">
                  <c:v>42552.338539814817</c:v>
                </c:pt>
                <c:pt idx="1502">
                  <c:v>42552.338560879631</c:v>
                </c:pt>
                <c:pt idx="1503">
                  <c:v>42552.338581944445</c:v>
                </c:pt>
                <c:pt idx="1504">
                  <c:v>42552.338603240743</c:v>
                </c:pt>
                <c:pt idx="1505">
                  <c:v>42552.338624305557</c:v>
                </c:pt>
                <c:pt idx="1506">
                  <c:v>42552.338645601849</c:v>
                </c:pt>
                <c:pt idx="1507">
                  <c:v>42552.338666898147</c:v>
                </c:pt>
                <c:pt idx="1508">
                  <c:v>42552.338688657408</c:v>
                </c:pt>
                <c:pt idx="1509">
                  <c:v>42552.338710185184</c:v>
                </c:pt>
                <c:pt idx="1510">
                  <c:v>42552.338731481483</c:v>
                </c:pt>
                <c:pt idx="1511">
                  <c:v>42552.338752777781</c:v>
                </c:pt>
                <c:pt idx="1512">
                  <c:v>42552.338774074073</c:v>
                </c:pt>
                <c:pt idx="1513">
                  <c:v>42552.338796296295</c:v>
                </c:pt>
                <c:pt idx="1514">
                  <c:v>42552.338818518518</c:v>
                </c:pt>
                <c:pt idx="1515">
                  <c:v>42552.33884074074</c:v>
                </c:pt>
                <c:pt idx="1516">
                  <c:v>42552.338862500001</c:v>
                </c:pt>
                <c:pt idx="1517">
                  <c:v>42552.338884027777</c:v>
                </c:pt>
                <c:pt idx="1518">
                  <c:v>42552.338905787037</c:v>
                </c:pt>
                <c:pt idx="1519">
                  <c:v>42552.338927546298</c:v>
                </c:pt>
                <c:pt idx="1520">
                  <c:v>42552.33894976852</c:v>
                </c:pt>
                <c:pt idx="1521">
                  <c:v>42552.33897222222</c:v>
                </c:pt>
                <c:pt idx="1522">
                  <c:v>42552.338994444443</c:v>
                </c:pt>
                <c:pt idx="1523">
                  <c:v>42552.339016666665</c:v>
                </c:pt>
                <c:pt idx="1524">
                  <c:v>42552.339039120372</c:v>
                </c:pt>
                <c:pt idx="1525">
                  <c:v>42552.339061574072</c:v>
                </c:pt>
                <c:pt idx="1526">
                  <c:v>42552.339084027779</c:v>
                </c:pt>
                <c:pt idx="1527">
                  <c:v>42552.339106481479</c:v>
                </c:pt>
                <c:pt idx="1528">
                  <c:v>42552.339128935186</c:v>
                </c:pt>
                <c:pt idx="1529">
                  <c:v>42552.339151388886</c:v>
                </c:pt>
                <c:pt idx="1530">
                  <c:v>42552.339174074077</c:v>
                </c:pt>
                <c:pt idx="1531">
                  <c:v>42552.339196527777</c:v>
                </c:pt>
                <c:pt idx="1532">
                  <c:v>42552.339219212961</c:v>
                </c:pt>
                <c:pt idx="1533">
                  <c:v>42552.339241898146</c:v>
                </c:pt>
                <c:pt idx="1534">
                  <c:v>42552.339264351853</c:v>
                </c:pt>
                <c:pt idx="1535">
                  <c:v>42552.339287037037</c:v>
                </c:pt>
                <c:pt idx="1536">
                  <c:v>42552.339309490744</c:v>
                </c:pt>
                <c:pt idx="1537">
                  <c:v>42552.339331944444</c:v>
                </c:pt>
                <c:pt idx="1538">
                  <c:v>42552.339354398151</c:v>
                </c:pt>
                <c:pt idx="1539">
                  <c:v>42552.339376851851</c:v>
                </c:pt>
                <c:pt idx="1540">
                  <c:v>42552.339399305558</c:v>
                </c:pt>
                <c:pt idx="1541">
                  <c:v>42552.339421990742</c:v>
                </c:pt>
                <c:pt idx="1542">
                  <c:v>42552.339444675927</c:v>
                </c:pt>
                <c:pt idx="1543">
                  <c:v>42552.339467129626</c:v>
                </c:pt>
                <c:pt idx="1544">
                  <c:v>42552.339489814818</c:v>
                </c:pt>
                <c:pt idx="1545">
                  <c:v>42552.339512268518</c:v>
                </c:pt>
                <c:pt idx="1546">
                  <c:v>42552.339535185187</c:v>
                </c:pt>
                <c:pt idx="1547">
                  <c:v>42552.339558796295</c:v>
                </c:pt>
                <c:pt idx="1548">
                  <c:v>42552.339581481479</c:v>
                </c:pt>
                <c:pt idx="1549">
                  <c:v>42552.339604398148</c:v>
                </c:pt>
                <c:pt idx="1550">
                  <c:v>42552.339627546295</c:v>
                </c:pt>
                <c:pt idx="1551">
                  <c:v>42552.339650462964</c:v>
                </c:pt>
                <c:pt idx="1552">
                  <c:v>42552.339672453701</c:v>
                </c:pt>
                <c:pt idx="1553">
                  <c:v>42552.339695833332</c:v>
                </c:pt>
                <c:pt idx="1554">
                  <c:v>42552.339718287039</c:v>
                </c:pt>
                <c:pt idx="1555">
                  <c:v>42552.339742129632</c:v>
                </c:pt>
                <c:pt idx="1556">
                  <c:v>42552.339765509256</c:v>
                </c:pt>
                <c:pt idx="1557">
                  <c:v>42552.339788425925</c:v>
                </c:pt>
                <c:pt idx="1558">
                  <c:v>42552.339809953701</c:v>
                </c:pt>
                <c:pt idx="1559">
                  <c:v>42552.339833796294</c:v>
                </c:pt>
                <c:pt idx="1560">
                  <c:v>42552.339856481478</c:v>
                </c:pt>
                <c:pt idx="1561">
                  <c:v>42552.33987916667</c:v>
                </c:pt>
                <c:pt idx="1562">
                  <c:v>42552.339902083331</c:v>
                </c:pt>
                <c:pt idx="1563">
                  <c:v>42552.339925</c:v>
                </c:pt>
                <c:pt idx="1564">
                  <c:v>42552.339948611108</c:v>
                </c:pt>
                <c:pt idx="1565">
                  <c:v>42552.339972453701</c:v>
                </c:pt>
                <c:pt idx="1566">
                  <c:v>42552.339995833332</c:v>
                </c:pt>
                <c:pt idx="1567">
                  <c:v>42552.340019444448</c:v>
                </c:pt>
                <c:pt idx="1568">
                  <c:v>42552.340042592594</c:v>
                </c:pt>
                <c:pt idx="1569">
                  <c:v>42552.340065972225</c:v>
                </c:pt>
                <c:pt idx="1570">
                  <c:v>42552.340094907406</c:v>
                </c:pt>
                <c:pt idx="1571">
                  <c:v>42552.340219907404</c:v>
                </c:pt>
                <c:pt idx="1572">
                  <c:v>42552.340227546294</c:v>
                </c:pt>
                <c:pt idx="1573">
                  <c:v>42552.340235416668</c:v>
                </c:pt>
                <c:pt idx="1574">
                  <c:v>42552.340699537039</c:v>
                </c:pt>
                <c:pt idx="1575">
                  <c:v>42552.340716435188</c:v>
                </c:pt>
                <c:pt idx="1576">
                  <c:v>42552.340737037041</c:v>
                </c:pt>
                <c:pt idx="1577">
                  <c:v>42552.340756944446</c:v>
                </c:pt>
                <c:pt idx="1578">
                  <c:v>42552.341004861111</c:v>
                </c:pt>
                <c:pt idx="1579">
                  <c:v>42552.34470509259</c:v>
                </c:pt>
                <c:pt idx="1580">
                  <c:v>42552.344714814812</c:v>
                </c:pt>
                <c:pt idx="1581">
                  <c:v>42552.344722222224</c:v>
                </c:pt>
                <c:pt idx="1582">
                  <c:v>42552.344730092591</c:v>
                </c:pt>
                <c:pt idx="1583">
                  <c:v>42552.344737962965</c:v>
                </c:pt>
                <c:pt idx="1584">
                  <c:v>42552.344745601855</c:v>
                </c:pt>
                <c:pt idx="1585">
                  <c:v>42552.344753472222</c:v>
                </c:pt>
                <c:pt idx="1586">
                  <c:v>42552.344761111111</c:v>
                </c:pt>
                <c:pt idx="1587">
                  <c:v>42552.344768981478</c:v>
                </c:pt>
                <c:pt idx="1588">
                  <c:v>42552.344776620368</c:v>
                </c:pt>
                <c:pt idx="1589">
                  <c:v>42552.344784259258</c:v>
                </c:pt>
                <c:pt idx="1590">
                  <c:v>42552.34479166667</c:v>
                </c:pt>
                <c:pt idx="1591">
                  <c:v>42552.344799537037</c:v>
                </c:pt>
                <c:pt idx="1592">
                  <c:v>42552.344806944442</c:v>
                </c:pt>
                <c:pt idx="1593">
                  <c:v>42552.344814583332</c:v>
                </c:pt>
                <c:pt idx="1594">
                  <c:v>42552.344822222221</c:v>
                </c:pt>
                <c:pt idx="1595">
                  <c:v>42552.344829861111</c:v>
                </c:pt>
                <c:pt idx="1596">
                  <c:v>42552.344837500001</c:v>
                </c:pt>
                <c:pt idx="1597">
                  <c:v>42552.344845370368</c:v>
                </c:pt>
                <c:pt idx="1598">
                  <c:v>42552.344855324074</c:v>
                </c:pt>
                <c:pt idx="1599">
                  <c:v>42552.344871296293</c:v>
                </c:pt>
                <c:pt idx="1600">
                  <c:v>42552.344887037034</c:v>
                </c:pt>
                <c:pt idx="1601">
                  <c:v>42552.344903240744</c:v>
                </c:pt>
                <c:pt idx="1602">
                  <c:v>42552.344919675925</c:v>
                </c:pt>
                <c:pt idx="1603">
                  <c:v>42552.344936111112</c:v>
                </c:pt>
                <c:pt idx="1604">
                  <c:v>42552.344952777778</c:v>
                </c:pt>
                <c:pt idx="1605">
                  <c:v>42552.344969675927</c:v>
                </c:pt>
                <c:pt idx="1606">
                  <c:v>42552.344986574077</c:v>
                </c:pt>
                <c:pt idx="1607">
                  <c:v>42552.345003472219</c:v>
                </c:pt>
                <c:pt idx="1608">
                  <c:v>42552.345020601853</c:v>
                </c:pt>
                <c:pt idx="1609">
                  <c:v>42552.345037500003</c:v>
                </c:pt>
                <c:pt idx="1610">
                  <c:v>42552.34505462963</c:v>
                </c:pt>
                <c:pt idx="1611">
                  <c:v>42552.345071759257</c:v>
                </c:pt>
                <c:pt idx="1612">
                  <c:v>42552.345089120368</c:v>
                </c:pt>
                <c:pt idx="1613">
                  <c:v>42552.345106018518</c:v>
                </c:pt>
                <c:pt idx="1614">
                  <c:v>42552.34512337963</c:v>
                </c:pt>
                <c:pt idx="1615">
                  <c:v>42552.345140509256</c:v>
                </c:pt>
                <c:pt idx="1616">
                  <c:v>42552.345157870368</c:v>
                </c:pt>
                <c:pt idx="1617">
                  <c:v>42552.34517523148</c:v>
                </c:pt>
                <c:pt idx="1618">
                  <c:v>42552.345192592591</c:v>
                </c:pt>
                <c:pt idx="1619">
                  <c:v>42552.345209953703</c:v>
                </c:pt>
                <c:pt idx="1620">
                  <c:v>42552.346946527781</c:v>
                </c:pt>
                <c:pt idx="1621">
                  <c:v>42552.348259027778</c:v>
                </c:pt>
                <c:pt idx="1622">
                  <c:v>42552.348285185188</c:v>
                </c:pt>
                <c:pt idx="1623">
                  <c:v>42552.348310185182</c:v>
                </c:pt>
                <c:pt idx="1624">
                  <c:v>42552.348335416667</c:v>
                </c:pt>
                <c:pt idx="1625">
                  <c:v>42552.34836087963</c:v>
                </c:pt>
                <c:pt idx="1626">
                  <c:v>42552.348386342594</c:v>
                </c:pt>
                <c:pt idx="1627">
                  <c:v>42552.348412268519</c:v>
                </c:pt>
                <c:pt idx="1628">
                  <c:v>42552.348437499997</c:v>
                </c:pt>
                <c:pt idx="1629">
                  <c:v>42552.348463657407</c:v>
                </c:pt>
                <c:pt idx="1630">
                  <c:v>42552.348490046294</c:v>
                </c:pt>
                <c:pt idx="1631">
                  <c:v>42552.348516435188</c:v>
                </c:pt>
                <c:pt idx="1632">
                  <c:v>42552.350557638892</c:v>
                </c:pt>
                <c:pt idx="1633">
                  <c:v>42552.357964814815</c:v>
                </c:pt>
                <c:pt idx="1634">
                  <c:v>42552.366205555554</c:v>
                </c:pt>
                <c:pt idx="1635">
                  <c:v>42552.376066435187</c:v>
                </c:pt>
                <c:pt idx="1636">
                  <c:v>42552.385927314812</c:v>
                </c:pt>
                <c:pt idx="1637">
                  <c:v>42552.399908564817</c:v>
                </c:pt>
                <c:pt idx="1638">
                  <c:v>42552.411217361114</c:v>
                </c:pt>
                <c:pt idx="1639">
                  <c:v>42552.411231944447</c:v>
                </c:pt>
                <c:pt idx="1640">
                  <c:v>42552.413280092595</c:v>
                </c:pt>
                <c:pt idx="1641">
                  <c:v>42552.413295833336</c:v>
                </c:pt>
                <c:pt idx="1642">
                  <c:v>42552.413319212967</c:v>
                </c:pt>
                <c:pt idx="1643">
                  <c:v>42552.415195138892</c:v>
                </c:pt>
                <c:pt idx="1644">
                  <c:v>42552.417049768519</c:v>
                </c:pt>
                <c:pt idx="1645">
                  <c:v>42552.417062499997</c:v>
                </c:pt>
                <c:pt idx="1646">
                  <c:v>42552.417077546299</c:v>
                </c:pt>
                <c:pt idx="1647">
                  <c:v>42552.417091898147</c:v>
                </c:pt>
                <c:pt idx="1648">
                  <c:v>42552.417101620369</c:v>
                </c:pt>
                <c:pt idx="1649">
                  <c:v>42552.417109722221</c:v>
                </c:pt>
                <c:pt idx="1650">
                  <c:v>42552.417119212965</c:v>
                </c:pt>
                <c:pt idx="1651">
                  <c:v>42552.417431944443</c:v>
                </c:pt>
                <c:pt idx="1652">
                  <c:v>42552.417515046298</c:v>
                </c:pt>
                <c:pt idx="1653">
                  <c:v>42552.417525925928</c:v>
                </c:pt>
                <c:pt idx="1654">
                  <c:v>42552.41753796296</c:v>
                </c:pt>
                <c:pt idx="1655">
                  <c:v>42552.41755416667</c:v>
                </c:pt>
                <c:pt idx="1656">
                  <c:v>42552.419964814813</c:v>
                </c:pt>
                <c:pt idx="1657">
                  <c:v>42552.425711805554</c:v>
                </c:pt>
                <c:pt idx="1658">
                  <c:v>42552.425724305554</c:v>
                </c:pt>
                <c:pt idx="1659">
                  <c:v>42552.425737731479</c:v>
                </c:pt>
                <c:pt idx="1660">
                  <c:v>42552.42575185185</c:v>
                </c:pt>
                <c:pt idx="1661">
                  <c:v>42552.425765277774</c:v>
                </c:pt>
                <c:pt idx="1662">
                  <c:v>42552.425778703706</c:v>
                </c:pt>
                <c:pt idx="1663">
                  <c:v>42552.425792361108</c:v>
                </c:pt>
                <c:pt idx="1664">
                  <c:v>42552.425805787039</c:v>
                </c:pt>
                <c:pt idx="1665">
                  <c:v>42552.425818981479</c:v>
                </c:pt>
                <c:pt idx="1666">
                  <c:v>42552.425833796297</c:v>
                </c:pt>
                <c:pt idx="1667">
                  <c:v>42552.425959259257</c:v>
                </c:pt>
                <c:pt idx="1668">
                  <c:v>42552.425967824071</c:v>
                </c:pt>
                <c:pt idx="1669">
                  <c:v>42552.425977083331</c:v>
                </c:pt>
                <c:pt idx="1670">
                  <c:v>42552.425986574075</c:v>
                </c:pt>
                <c:pt idx="1671">
                  <c:v>42552.42599560185</c:v>
                </c:pt>
                <c:pt idx="1672">
                  <c:v>42552.42600486111</c:v>
                </c:pt>
                <c:pt idx="1673">
                  <c:v>42552.42601412037</c:v>
                </c:pt>
                <c:pt idx="1674">
                  <c:v>42552.42602337963</c:v>
                </c:pt>
                <c:pt idx="1675">
                  <c:v>42552.426032870368</c:v>
                </c:pt>
                <c:pt idx="1676">
                  <c:v>42552.426043055559</c:v>
                </c:pt>
                <c:pt idx="1677">
                  <c:v>42552.426615509263</c:v>
                </c:pt>
                <c:pt idx="1678">
                  <c:v>42552.426631018519</c:v>
                </c:pt>
                <c:pt idx="1679">
                  <c:v>42552.426651851849</c:v>
                </c:pt>
                <c:pt idx="1680">
                  <c:v>42552.426670833331</c:v>
                </c:pt>
                <c:pt idx="1681">
                  <c:v>42552.426691203706</c:v>
                </c:pt>
                <c:pt idx="1682">
                  <c:v>42552.426711342596</c:v>
                </c:pt>
                <c:pt idx="1683">
                  <c:v>42552.426734490742</c:v>
                </c:pt>
                <c:pt idx="1684">
                  <c:v>42552.426757175926</c:v>
                </c:pt>
                <c:pt idx="1685">
                  <c:v>42552.426778703702</c:v>
                </c:pt>
                <c:pt idx="1686">
                  <c:v>42552.426798611108</c:v>
                </c:pt>
                <c:pt idx="1687">
                  <c:v>42552.426818749998</c:v>
                </c:pt>
                <c:pt idx="1688">
                  <c:v>42552.426840509259</c:v>
                </c:pt>
                <c:pt idx="1689">
                  <c:v>42552.426861574073</c:v>
                </c:pt>
                <c:pt idx="1690">
                  <c:v>42552.426883333334</c:v>
                </c:pt>
                <c:pt idx="1691">
                  <c:v>42552.4269375</c:v>
                </c:pt>
                <c:pt idx="1692">
                  <c:v>42552.427031481478</c:v>
                </c:pt>
                <c:pt idx="1693">
                  <c:v>42552.427047916666</c:v>
                </c:pt>
                <c:pt idx="1694">
                  <c:v>42552.427067129633</c:v>
                </c:pt>
                <c:pt idx="1695">
                  <c:v>42552.427085648145</c:v>
                </c:pt>
                <c:pt idx="1696">
                  <c:v>42552.427104629627</c:v>
                </c:pt>
                <c:pt idx="1697">
                  <c:v>42552.427123379632</c:v>
                </c:pt>
                <c:pt idx="1698">
                  <c:v>42552.427142592591</c:v>
                </c:pt>
                <c:pt idx="1699">
                  <c:v>42552.427162037035</c:v>
                </c:pt>
                <c:pt idx="1700">
                  <c:v>42552.427181481478</c:v>
                </c:pt>
                <c:pt idx="1701">
                  <c:v>42552.427200694445</c:v>
                </c:pt>
                <c:pt idx="1702">
                  <c:v>42552.427218287034</c:v>
                </c:pt>
                <c:pt idx="1703">
                  <c:v>42552.427235648145</c:v>
                </c:pt>
                <c:pt idx="1704">
                  <c:v>42552.427253472226</c:v>
                </c:pt>
                <c:pt idx="1705">
                  <c:v>42552.42727291667</c:v>
                </c:pt>
                <c:pt idx="1706">
                  <c:v>42552.427291898151</c:v>
                </c:pt>
                <c:pt idx="1707">
                  <c:v>42552.427309953702</c:v>
                </c:pt>
                <c:pt idx="1708">
                  <c:v>42552.428679861114</c:v>
                </c:pt>
                <c:pt idx="1709">
                  <c:v>42552.428692824076</c:v>
                </c:pt>
                <c:pt idx="1710">
                  <c:v>42552.429188425929</c:v>
                </c:pt>
                <c:pt idx="1711">
                  <c:v>42552.429203703701</c:v>
                </c:pt>
                <c:pt idx="1712">
                  <c:v>42552.429220601851</c:v>
                </c:pt>
                <c:pt idx="1713">
                  <c:v>42552.429236805554</c:v>
                </c:pt>
                <c:pt idx="1714">
                  <c:v>42552.42925277778</c:v>
                </c:pt>
                <c:pt idx="1715">
                  <c:v>42552.430013194447</c:v>
                </c:pt>
                <c:pt idx="1716">
                  <c:v>42552.43003171296</c:v>
                </c:pt>
                <c:pt idx="1717">
                  <c:v>42552.430054398152</c:v>
                </c:pt>
                <c:pt idx="1718">
                  <c:v>42552.43007638889</c:v>
                </c:pt>
                <c:pt idx="1719">
                  <c:v>42552.430099074074</c:v>
                </c:pt>
                <c:pt idx="1720">
                  <c:v>42552.430121990743</c:v>
                </c:pt>
                <c:pt idx="1721">
                  <c:v>42552.430144907405</c:v>
                </c:pt>
                <c:pt idx="1722">
                  <c:v>42552.430167824074</c:v>
                </c:pt>
                <c:pt idx="1723">
                  <c:v>42552.430191203704</c:v>
                </c:pt>
                <c:pt idx="1724">
                  <c:v>42552.430836342595</c:v>
                </c:pt>
                <c:pt idx="1725">
                  <c:v>42552.431091435188</c:v>
                </c:pt>
                <c:pt idx="1726">
                  <c:v>42552.433503935186</c:v>
                </c:pt>
                <c:pt idx="1727">
                  <c:v>42552.433530092596</c:v>
                </c:pt>
                <c:pt idx="1728">
                  <c:v>42552.433545138891</c:v>
                </c:pt>
                <c:pt idx="1729">
                  <c:v>42552.43356041667</c:v>
                </c:pt>
                <c:pt idx="1730">
                  <c:v>42552.43357685185</c:v>
                </c:pt>
                <c:pt idx="1731">
                  <c:v>42552.433594675924</c:v>
                </c:pt>
                <c:pt idx="1732">
                  <c:v>42552.433614120368</c:v>
                </c:pt>
                <c:pt idx="1733">
                  <c:v>42552.433635185182</c:v>
                </c:pt>
                <c:pt idx="1734">
                  <c:v>42552.433658796297</c:v>
                </c:pt>
                <c:pt idx="1735">
                  <c:v>42552.433685185184</c:v>
                </c:pt>
                <c:pt idx="1736">
                  <c:v>42552.433716666666</c:v>
                </c:pt>
                <c:pt idx="1737">
                  <c:v>42552.433752083336</c:v>
                </c:pt>
                <c:pt idx="1738">
                  <c:v>42552.433788657407</c:v>
                </c:pt>
                <c:pt idx="1739">
                  <c:v>42552.433835416668</c:v>
                </c:pt>
                <c:pt idx="1740">
                  <c:v>42552.433898611111</c:v>
                </c:pt>
                <c:pt idx="1741">
                  <c:v>42552.433918750001</c:v>
                </c:pt>
                <c:pt idx="1742">
                  <c:v>42552.433935416666</c:v>
                </c:pt>
                <c:pt idx="1743">
                  <c:v>42552.433952314816</c:v>
                </c:pt>
                <c:pt idx="1744">
                  <c:v>42552.433969212965</c:v>
                </c:pt>
                <c:pt idx="1745">
                  <c:v>42552.433986342592</c:v>
                </c:pt>
                <c:pt idx="1746">
                  <c:v>42552.434003703704</c:v>
                </c:pt>
                <c:pt idx="1747">
                  <c:v>42552.434021064815</c:v>
                </c:pt>
                <c:pt idx="1748">
                  <c:v>42552.434038657404</c:v>
                </c:pt>
                <c:pt idx="1749">
                  <c:v>42552.43405625</c:v>
                </c:pt>
                <c:pt idx="1750">
                  <c:v>42552.434073379627</c:v>
                </c:pt>
                <c:pt idx="1751">
                  <c:v>42552.434090972223</c:v>
                </c:pt>
                <c:pt idx="1752">
                  <c:v>42552.434107870373</c:v>
                </c:pt>
                <c:pt idx="1753">
                  <c:v>42552.434125</c:v>
                </c:pt>
                <c:pt idx="1754">
                  <c:v>42552.434142361111</c:v>
                </c:pt>
                <c:pt idx="1755">
                  <c:v>42552.4341599537</c:v>
                </c:pt>
                <c:pt idx="1756">
                  <c:v>42552.434177546296</c:v>
                </c:pt>
                <c:pt idx="1757">
                  <c:v>42552.434195601854</c:v>
                </c:pt>
                <c:pt idx="1758">
                  <c:v>42552.43421388889</c:v>
                </c:pt>
                <c:pt idx="1759">
                  <c:v>42552.434231712963</c:v>
                </c:pt>
                <c:pt idx="1760">
                  <c:v>42552.434249999998</c:v>
                </c:pt>
                <c:pt idx="1761">
                  <c:v>42552.434268055556</c:v>
                </c:pt>
                <c:pt idx="1762">
                  <c:v>42552.43428587963</c:v>
                </c:pt>
                <c:pt idx="1763">
                  <c:v>42552.434304166665</c:v>
                </c:pt>
                <c:pt idx="1764">
                  <c:v>42552.434318981483</c:v>
                </c:pt>
                <c:pt idx="1765">
                  <c:v>42552.434330555552</c:v>
                </c:pt>
                <c:pt idx="1766">
                  <c:v>42552.434342592591</c:v>
                </c:pt>
                <c:pt idx="1767">
                  <c:v>42552.434355324076</c:v>
                </c:pt>
                <c:pt idx="1768">
                  <c:v>42552.434367361115</c:v>
                </c:pt>
                <c:pt idx="1769">
                  <c:v>42552.434381481478</c:v>
                </c:pt>
                <c:pt idx="1770">
                  <c:v>42552.434400694445</c:v>
                </c:pt>
                <c:pt idx="1771">
                  <c:v>42552.43441898148</c:v>
                </c:pt>
                <c:pt idx="1772">
                  <c:v>42552.434438425924</c:v>
                </c:pt>
                <c:pt idx="1773">
                  <c:v>42552.434457870368</c:v>
                </c:pt>
                <c:pt idx="1774">
                  <c:v>42552.434510416664</c:v>
                </c:pt>
                <c:pt idx="1775">
                  <c:v>42552.434929861112</c:v>
                </c:pt>
                <c:pt idx="1776">
                  <c:v>42552.435425694443</c:v>
                </c:pt>
                <c:pt idx="1777">
                  <c:v>42552.435863194441</c:v>
                </c:pt>
                <c:pt idx="1778">
                  <c:v>42552.436381712963</c:v>
                </c:pt>
                <c:pt idx="1779">
                  <c:v>42552.436852314815</c:v>
                </c:pt>
                <c:pt idx="1780">
                  <c:v>42552.437429398145</c:v>
                </c:pt>
                <c:pt idx="1781">
                  <c:v>42552.437984259261</c:v>
                </c:pt>
                <c:pt idx="1782">
                  <c:v>42552.438565277778</c:v>
                </c:pt>
                <c:pt idx="1783">
                  <c:v>42552.43901574074</c:v>
                </c:pt>
                <c:pt idx="1784">
                  <c:v>42552.439593981479</c:v>
                </c:pt>
                <c:pt idx="1785">
                  <c:v>42552.440167129629</c:v>
                </c:pt>
                <c:pt idx="1786">
                  <c:v>42552.440756249998</c:v>
                </c:pt>
                <c:pt idx="1787">
                  <c:v>42552.441326157408</c:v>
                </c:pt>
                <c:pt idx="1788">
                  <c:v>42552.441977083334</c:v>
                </c:pt>
                <c:pt idx="1789">
                  <c:v>42552.442565046294</c:v>
                </c:pt>
                <c:pt idx="1790">
                  <c:v>42552.443009953706</c:v>
                </c:pt>
                <c:pt idx="1791">
                  <c:v>42552.443025231485</c:v>
                </c:pt>
                <c:pt idx="1792">
                  <c:v>42552.443518981483</c:v>
                </c:pt>
                <c:pt idx="1793">
                  <c:v>42552.443611574075</c:v>
                </c:pt>
                <c:pt idx="1794">
                  <c:v>42552.443619907404</c:v>
                </c:pt>
                <c:pt idx="1795">
                  <c:v>42552.443628472225</c:v>
                </c:pt>
                <c:pt idx="1796">
                  <c:v>42552.44390578704</c:v>
                </c:pt>
                <c:pt idx="1797">
                  <c:v>42552.444320601855</c:v>
                </c:pt>
                <c:pt idx="1798">
                  <c:v>42552.444479166668</c:v>
                </c:pt>
                <c:pt idx="1799">
                  <c:v>42552.445159027775</c:v>
                </c:pt>
                <c:pt idx="1800">
                  <c:v>42552.445388425927</c:v>
                </c:pt>
                <c:pt idx="1801">
                  <c:v>42552.445402314814</c:v>
                </c:pt>
                <c:pt idx="1802">
                  <c:v>42552.445418750001</c:v>
                </c:pt>
                <c:pt idx="1803">
                  <c:v>42552.445434490743</c:v>
                </c:pt>
                <c:pt idx="1804">
                  <c:v>42552.445455324072</c:v>
                </c:pt>
                <c:pt idx="1805">
                  <c:v>42552.445566666669</c:v>
                </c:pt>
                <c:pt idx="1806">
                  <c:v>42552.445590277777</c:v>
                </c:pt>
                <c:pt idx="1807">
                  <c:v>42552.446018981478</c:v>
                </c:pt>
                <c:pt idx="1808">
                  <c:v>42552.446149305557</c:v>
                </c:pt>
                <c:pt idx="1809">
                  <c:v>42552.446164351852</c:v>
                </c:pt>
                <c:pt idx="1810">
                  <c:v>42552.446182870372</c:v>
                </c:pt>
                <c:pt idx="1811">
                  <c:v>42552.446200231483</c:v>
                </c:pt>
                <c:pt idx="1812">
                  <c:v>42552.44621736111</c:v>
                </c:pt>
                <c:pt idx="1813">
                  <c:v>42552.446234490744</c:v>
                </c:pt>
                <c:pt idx="1814">
                  <c:v>42552.446250925925</c:v>
                </c:pt>
                <c:pt idx="1815">
                  <c:v>42552.446267129628</c:v>
                </c:pt>
                <c:pt idx="1816">
                  <c:v>42552.446284259262</c:v>
                </c:pt>
                <c:pt idx="1817">
                  <c:v>42552.446301620374</c:v>
                </c:pt>
                <c:pt idx="1818">
                  <c:v>42552.446318981485</c:v>
                </c:pt>
                <c:pt idx="1819">
                  <c:v>42552.447068055553</c:v>
                </c:pt>
                <c:pt idx="1820">
                  <c:v>42552.447082175924</c:v>
                </c:pt>
                <c:pt idx="1821">
                  <c:v>42552.44709814815</c:v>
                </c:pt>
                <c:pt idx="1822">
                  <c:v>42552.447114351853</c:v>
                </c:pt>
                <c:pt idx="1823">
                  <c:v>42552.447128472224</c:v>
                </c:pt>
                <c:pt idx="1824">
                  <c:v>42552.447337500002</c:v>
                </c:pt>
                <c:pt idx="1825">
                  <c:v>42552.447352546296</c:v>
                </c:pt>
                <c:pt idx="1826">
                  <c:v>42552.447365740743</c:v>
                </c:pt>
                <c:pt idx="1827">
                  <c:v>42552.44737962963</c:v>
                </c:pt>
                <c:pt idx="1828">
                  <c:v>42552.447393287039</c:v>
                </c:pt>
                <c:pt idx="1829">
                  <c:v>42552.447407175925</c:v>
                </c:pt>
                <c:pt idx="1830">
                  <c:v>42552.447421064811</c:v>
                </c:pt>
                <c:pt idx="1831">
                  <c:v>42552.447434953705</c:v>
                </c:pt>
                <c:pt idx="1832">
                  <c:v>42552.447449074076</c:v>
                </c:pt>
                <c:pt idx="1833">
                  <c:v>42552.447778009257</c:v>
                </c:pt>
                <c:pt idx="1834">
                  <c:v>42552.449441898149</c:v>
                </c:pt>
                <c:pt idx="1835">
                  <c:v>42552.451884259259</c:v>
                </c:pt>
                <c:pt idx="1836">
                  <c:v>42552.451892592595</c:v>
                </c:pt>
                <c:pt idx="1837">
                  <c:v>42552.451900925924</c:v>
                </c:pt>
                <c:pt idx="1838">
                  <c:v>42552.451909490737</c:v>
                </c:pt>
                <c:pt idx="1839">
                  <c:v>42552.451918287035</c:v>
                </c:pt>
                <c:pt idx="1840">
                  <c:v>42552.451927083333</c:v>
                </c:pt>
                <c:pt idx="1841">
                  <c:v>42552.451935648147</c:v>
                </c:pt>
                <c:pt idx="1842">
                  <c:v>42552.451944444445</c:v>
                </c:pt>
                <c:pt idx="1843">
                  <c:v>42552.451953009258</c:v>
                </c:pt>
                <c:pt idx="1844">
                  <c:v>42552.451961805556</c:v>
                </c:pt>
                <c:pt idx="1845">
                  <c:v>42552.45197037037</c:v>
                </c:pt>
                <c:pt idx="1846">
                  <c:v>42552.451979166668</c:v>
                </c:pt>
                <c:pt idx="1847">
                  <c:v>42552.451987962966</c:v>
                </c:pt>
                <c:pt idx="1848">
                  <c:v>42552.45199652778</c:v>
                </c:pt>
                <c:pt idx="1849">
                  <c:v>42552.452005324078</c:v>
                </c:pt>
                <c:pt idx="1850">
                  <c:v>42552.452014120368</c:v>
                </c:pt>
                <c:pt idx="1851">
                  <c:v>42552.452022916666</c:v>
                </c:pt>
                <c:pt idx="1852">
                  <c:v>42552.452031712965</c:v>
                </c:pt>
                <c:pt idx="1853">
                  <c:v>42552.452040509263</c:v>
                </c:pt>
                <c:pt idx="1854">
                  <c:v>42552.452049305553</c:v>
                </c:pt>
                <c:pt idx="1855">
                  <c:v>42552.452058101851</c:v>
                </c:pt>
                <c:pt idx="1856">
                  <c:v>42552.452066666665</c:v>
                </c:pt>
                <c:pt idx="1857">
                  <c:v>42552.452075462963</c:v>
                </c:pt>
                <c:pt idx="1858">
                  <c:v>42552.452084259261</c:v>
                </c:pt>
                <c:pt idx="1859">
                  <c:v>42552.452093055559</c:v>
                </c:pt>
                <c:pt idx="1860">
                  <c:v>42552.452101620373</c:v>
                </c:pt>
                <c:pt idx="1861">
                  <c:v>42552.452110416663</c:v>
                </c:pt>
                <c:pt idx="1862">
                  <c:v>42552.452118981484</c:v>
                </c:pt>
                <c:pt idx="1863">
                  <c:v>42552.452127546298</c:v>
                </c:pt>
                <c:pt idx="1864">
                  <c:v>42552.452136111111</c:v>
                </c:pt>
                <c:pt idx="1865">
                  <c:v>42552.452144675925</c:v>
                </c:pt>
                <c:pt idx="1866">
                  <c:v>42552.452153472223</c:v>
                </c:pt>
                <c:pt idx="1867">
                  <c:v>42552.452162037036</c:v>
                </c:pt>
                <c:pt idx="1868">
                  <c:v>42552.452170833334</c:v>
                </c:pt>
                <c:pt idx="1869">
                  <c:v>42552.452179398148</c:v>
                </c:pt>
                <c:pt idx="1870">
                  <c:v>42552.452188194446</c:v>
                </c:pt>
                <c:pt idx="1871">
                  <c:v>42552.452196759259</c:v>
                </c:pt>
                <c:pt idx="1872">
                  <c:v>42552.452205324073</c:v>
                </c:pt>
                <c:pt idx="1873">
                  <c:v>42552.452214120371</c:v>
                </c:pt>
                <c:pt idx="1874">
                  <c:v>42552.452222685184</c:v>
                </c:pt>
                <c:pt idx="1875">
                  <c:v>42552.452231481482</c:v>
                </c:pt>
                <c:pt idx="1876">
                  <c:v>42552.45224027778</c:v>
                </c:pt>
                <c:pt idx="1877">
                  <c:v>42552.452248842594</c:v>
                </c:pt>
                <c:pt idx="1878">
                  <c:v>42552.452257638892</c:v>
                </c:pt>
                <c:pt idx="1879">
                  <c:v>42552.452266203705</c:v>
                </c:pt>
                <c:pt idx="1880">
                  <c:v>42552.452274768519</c:v>
                </c:pt>
                <c:pt idx="1881">
                  <c:v>42552.452283333332</c:v>
                </c:pt>
                <c:pt idx="1882">
                  <c:v>42552.452291898146</c:v>
                </c:pt>
                <c:pt idx="1883">
                  <c:v>42552.452300462966</c:v>
                </c:pt>
                <c:pt idx="1884">
                  <c:v>42552.45230902778</c:v>
                </c:pt>
                <c:pt idx="1885">
                  <c:v>42552.452317824071</c:v>
                </c:pt>
                <c:pt idx="1886">
                  <c:v>42552.452326620369</c:v>
                </c:pt>
                <c:pt idx="1887">
                  <c:v>42552.452335416667</c:v>
                </c:pt>
                <c:pt idx="1888">
                  <c:v>42552.452344212965</c:v>
                </c:pt>
                <c:pt idx="1889">
                  <c:v>42552.45235324074</c:v>
                </c:pt>
                <c:pt idx="1890">
                  <c:v>42552.452362037038</c:v>
                </c:pt>
                <c:pt idx="1891">
                  <c:v>42552.452370833336</c:v>
                </c:pt>
                <c:pt idx="1892">
                  <c:v>42552.452379629627</c:v>
                </c:pt>
                <c:pt idx="1893">
                  <c:v>42552.452388425925</c:v>
                </c:pt>
                <c:pt idx="1894">
                  <c:v>42552.452397222223</c:v>
                </c:pt>
                <c:pt idx="1895">
                  <c:v>42552.452405787037</c:v>
                </c:pt>
                <c:pt idx="1896">
                  <c:v>42552.452414583335</c:v>
                </c:pt>
                <c:pt idx="1897">
                  <c:v>42552.452423379633</c:v>
                </c:pt>
                <c:pt idx="1898">
                  <c:v>42552.452431944446</c:v>
                </c:pt>
                <c:pt idx="1899">
                  <c:v>42552.452440740744</c:v>
                </c:pt>
                <c:pt idx="1900">
                  <c:v>42552.452449537035</c:v>
                </c:pt>
                <c:pt idx="1901">
                  <c:v>42552.452458333333</c:v>
                </c:pt>
                <c:pt idx="1902">
                  <c:v>42552.452467129631</c:v>
                </c:pt>
                <c:pt idx="1903">
                  <c:v>42552.452475925929</c:v>
                </c:pt>
                <c:pt idx="1904">
                  <c:v>42552.45248472222</c:v>
                </c:pt>
                <c:pt idx="1905">
                  <c:v>42552.452493287034</c:v>
                </c:pt>
                <c:pt idx="1906">
                  <c:v>42552.452502083332</c:v>
                </c:pt>
                <c:pt idx="1907">
                  <c:v>42552.45251087963</c:v>
                </c:pt>
                <c:pt idx="1908">
                  <c:v>42552.452519675928</c:v>
                </c:pt>
                <c:pt idx="1909">
                  <c:v>42552.452528472226</c:v>
                </c:pt>
                <c:pt idx="1910">
                  <c:v>42552.452537037039</c:v>
                </c:pt>
                <c:pt idx="1911">
                  <c:v>42552.45254583333</c:v>
                </c:pt>
                <c:pt idx="1912">
                  <c:v>42552.452554398151</c:v>
                </c:pt>
                <c:pt idx="1913">
                  <c:v>42552.452563425926</c:v>
                </c:pt>
                <c:pt idx="1914">
                  <c:v>42552.452572222224</c:v>
                </c:pt>
                <c:pt idx="1915">
                  <c:v>42552.452580787038</c:v>
                </c:pt>
                <c:pt idx="1916">
                  <c:v>42552.452589583336</c:v>
                </c:pt>
                <c:pt idx="1917">
                  <c:v>42552.452598148149</c:v>
                </c:pt>
                <c:pt idx="1918">
                  <c:v>42552.452606712963</c:v>
                </c:pt>
                <c:pt idx="1919">
                  <c:v>42552.452615509261</c:v>
                </c:pt>
                <c:pt idx="1920">
                  <c:v>42552.452624305559</c:v>
                </c:pt>
                <c:pt idx="1921">
                  <c:v>42552.45263310185</c:v>
                </c:pt>
                <c:pt idx="1922">
                  <c:v>42552.452641898148</c:v>
                </c:pt>
                <c:pt idx="1923">
                  <c:v>42552.452650694446</c:v>
                </c:pt>
                <c:pt idx="1924">
                  <c:v>42552.452659490744</c:v>
                </c:pt>
                <c:pt idx="1925">
                  <c:v>42552.452668287035</c:v>
                </c:pt>
                <c:pt idx="1926">
                  <c:v>42552.452677083333</c:v>
                </c:pt>
                <c:pt idx="1927">
                  <c:v>42552.452685648146</c:v>
                </c:pt>
                <c:pt idx="1928">
                  <c:v>42552.45269421296</c:v>
                </c:pt>
                <c:pt idx="1929">
                  <c:v>42552.452703009258</c:v>
                </c:pt>
                <c:pt idx="1930">
                  <c:v>42552.452711574071</c:v>
                </c:pt>
                <c:pt idx="1931">
                  <c:v>42552.452720138892</c:v>
                </c:pt>
                <c:pt idx="1932">
                  <c:v>42552.452728703705</c:v>
                </c:pt>
                <c:pt idx="1933">
                  <c:v>42552.452737500003</c:v>
                </c:pt>
                <c:pt idx="1934">
                  <c:v>42552.452746296294</c:v>
                </c:pt>
                <c:pt idx="1935">
                  <c:v>42552.452755555554</c:v>
                </c:pt>
                <c:pt idx="1936">
                  <c:v>42552.452764814814</c:v>
                </c:pt>
                <c:pt idx="1937">
                  <c:v>42552.45277384259</c:v>
                </c:pt>
                <c:pt idx="1938">
                  <c:v>42552.452782870372</c:v>
                </c:pt>
                <c:pt idx="1939">
                  <c:v>42552.452791898148</c:v>
                </c:pt>
                <c:pt idx="1940">
                  <c:v>42552.452800925923</c:v>
                </c:pt>
                <c:pt idx="1941">
                  <c:v>42552.452809953706</c:v>
                </c:pt>
                <c:pt idx="1942">
                  <c:v>42552.452818749996</c:v>
                </c:pt>
                <c:pt idx="1943">
                  <c:v>42552.452827777779</c:v>
                </c:pt>
                <c:pt idx="1944">
                  <c:v>42552.452836574077</c:v>
                </c:pt>
                <c:pt idx="1945">
                  <c:v>42552.452845601852</c:v>
                </c:pt>
                <c:pt idx="1946">
                  <c:v>42552.452854398151</c:v>
                </c:pt>
                <c:pt idx="1947">
                  <c:v>42552.452863425926</c:v>
                </c:pt>
                <c:pt idx="1948">
                  <c:v>42552.452872222224</c:v>
                </c:pt>
                <c:pt idx="1949">
                  <c:v>42552.452881249999</c:v>
                </c:pt>
                <c:pt idx="1950">
                  <c:v>42552.452890046297</c:v>
                </c:pt>
                <c:pt idx="1951">
                  <c:v>42552.452899074073</c:v>
                </c:pt>
                <c:pt idx="1952">
                  <c:v>42552.452908101855</c:v>
                </c:pt>
                <c:pt idx="1953">
                  <c:v>42552.452916898146</c:v>
                </c:pt>
                <c:pt idx="1954">
                  <c:v>42552.452925694444</c:v>
                </c:pt>
                <c:pt idx="1955">
                  <c:v>42552.45293472222</c:v>
                </c:pt>
                <c:pt idx="1956">
                  <c:v>42552.452943750002</c:v>
                </c:pt>
                <c:pt idx="1957">
                  <c:v>42552.452952546293</c:v>
                </c:pt>
                <c:pt idx="1958">
                  <c:v>42552.452961342591</c:v>
                </c:pt>
                <c:pt idx="1959">
                  <c:v>42552.452970370374</c:v>
                </c:pt>
                <c:pt idx="1960">
                  <c:v>42552.452979398149</c:v>
                </c:pt>
                <c:pt idx="1961">
                  <c:v>42552.452988194447</c:v>
                </c:pt>
                <c:pt idx="1962">
                  <c:v>42552.452997453707</c:v>
                </c:pt>
                <c:pt idx="1963">
                  <c:v>42552.453006481483</c:v>
                </c:pt>
                <c:pt idx="1964">
                  <c:v>42552.453015509258</c:v>
                </c:pt>
                <c:pt idx="1965">
                  <c:v>42552.453024305556</c:v>
                </c:pt>
                <c:pt idx="1966">
                  <c:v>42552.453033333331</c:v>
                </c:pt>
                <c:pt idx="1967">
                  <c:v>42552.453042361114</c:v>
                </c:pt>
                <c:pt idx="1968">
                  <c:v>42552.453051388889</c:v>
                </c:pt>
                <c:pt idx="1969">
                  <c:v>42552.453060416665</c:v>
                </c:pt>
                <c:pt idx="1970">
                  <c:v>42552.453069212963</c:v>
                </c:pt>
                <c:pt idx="1971">
                  <c:v>42552.453078009261</c:v>
                </c:pt>
                <c:pt idx="1972">
                  <c:v>42552.453086574074</c:v>
                </c:pt>
                <c:pt idx="1973">
                  <c:v>42552.453095138888</c:v>
                </c:pt>
                <c:pt idx="1974">
                  <c:v>42552.453103935186</c:v>
                </c:pt>
                <c:pt idx="1975">
                  <c:v>42552.453112731484</c:v>
                </c:pt>
                <c:pt idx="1976">
                  <c:v>42552.453121296297</c:v>
                </c:pt>
                <c:pt idx="1977">
                  <c:v>42552.453130092596</c:v>
                </c:pt>
                <c:pt idx="1978">
                  <c:v>42552.453138657409</c:v>
                </c:pt>
                <c:pt idx="1979">
                  <c:v>42552.453147685184</c:v>
                </c:pt>
                <c:pt idx="1980">
                  <c:v>42552.453156249998</c:v>
                </c:pt>
                <c:pt idx="1981">
                  <c:v>42552.453165046296</c:v>
                </c:pt>
                <c:pt idx="1982">
                  <c:v>42552.453173842594</c:v>
                </c:pt>
                <c:pt idx="1983">
                  <c:v>42552.453182407407</c:v>
                </c:pt>
                <c:pt idx="1984">
                  <c:v>42552.453191203706</c:v>
                </c:pt>
                <c:pt idx="1985">
                  <c:v>42552.453200000004</c:v>
                </c:pt>
                <c:pt idx="1986">
                  <c:v>42552.453208796294</c:v>
                </c:pt>
                <c:pt idx="1987">
                  <c:v>42552.453217592592</c:v>
                </c:pt>
                <c:pt idx="1988">
                  <c:v>42552.45322638889</c:v>
                </c:pt>
                <c:pt idx="1989">
                  <c:v>42552.453235185189</c:v>
                </c:pt>
                <c:pt idx="1990">
                  <c:v>42552.453243981479</c:v>
                </c:pt>
                <c:pt idx="1991">
                  <c:v>42552.453252777777</c:v>
                </c:pt>
                <c:pt idx="1992">
                  <c:v>42552.453261574075</c:v>
                </c:pt>
                <c:pt idx="1993">
                  <c:v>42552.453270370374</c:v>
                </c:pt>
                <c:pt idx="1994">
                  <c:v>42552.453279166664</c:v>
                </c:pt>
                <c:pt idx="1995">
                  <c:v>42552.453287731485</c:v>
                </c:pt>
                <c:pt idx="1996">
                  <c:v>42552.453296527776</c:v>
                </c:pt>
                <c:pt idx="1997">
                  <c:v>42552.453305324074</c:v>
                </c:pt>
                <c:pt idx="1998">
                  <c:v>42552.453314120372</c:v>
                </c:pt>
                <c:pt idx="1999">
                  <c:v>42552.453322685185</c:v>
                </c:pt>
                <c:pt idx="2000">
                  <c:v>42552.453331481483</c:v>
                </c:pt>
                <c:pt idx="2001">
                  <c:v>42552.453340277774</c:v>
                </c:pt>
                <c:pt idx="2002">
                  <c:v>42552.453349074072</c:v>
                </c:pt>
                <c:pt idx="2003">
                  <c:v>42552.45335787037</c:v>
                </c:pt>
                <c:pt idx="2004">
                  <c:v>42552.453366666668</c:v>
                </c:pt>
                <c:pt idx="2005">
                  <c:v>42552.453375462967</c:v>
                </c:pt>
                <c:pt idx="2006">
                  <c:v>42552.453384259257</c:v>
                </c:pt>
                <c:pt idx="2007">
                  <c:v>42552.453393055555</c:v>
                </c:pt>
                <c:pt idx="2008">
                  <c:v>42552.453402083331</c:v>
                </c:pt>
                <c:pt idx="2009">
                  <c:v>42552.453410879629</c:v>
                </c:pt>
                <c:pt idx="2010">
                  <c:v>42552.453419675927</c:v>
                </c:pt>
                <c:pt idx="2011">
                  <c:v>42552.453428472225</c:v>
                </c:pt>
                <c:pt idx="2012">
                  <c:v>42552.453437268516</c:v>
                </c:pt>
                <c:pt idx="2013">
                  <c:v>42552.453446064814</c:v>
                </c:pt>
                <c:pt idx="2014">
                  <c:v>42552.453454861112</c:v>
                </c:pt>
                <c:pt idx="2015">
                  <c:v>42552.45346365741</c:v>
                </c:pt>
                <c:pt idx="2016">
                  <c:v>42552.453472222223</c:v>
                </c:pt>
                <c:pt idx="2017">
                  <c:v>42552.453481018521</c:v>
                </c:pt>
                <c:pt idx="2018">
                  <c:v>42552.453489814812</c:v>
                </c:pt>
                <c:pt idx="2019">
                  <c:v>42552.45349861111</c:v>
                </c:pt>
                <c:pt idx="2020">
                  <c:v>42552.453507638886</c:v>
                </c:pt>
                <c:pt idx="2021">
                  <c:v>42552.453516203706</c:v>
                </c:pt>
                <c:pt idx="2022">
                  <c:v>42552.453524999997</c:v>
                </c:pt>
                <c:pt idx="2023">
                  <c:v>42552.453533564818</c:v>
                </c:pt>
                <c:pt idx="2024">
                  <c:v>42552.453542129631</c:v>
                </c:pt>
                <c:pt idx="2025">
                  <c:v>42552.453550925929</c:v>
                </c:pt>
                <c:pt idx="2026">
                  <c:v>42552.453559490743</c:v>
                </c:pt>
                <c:pt idx="2027">
                  <c:v>42552.453568287034</c:v>
                </c:pt>
                <c:pt idx="2028">
                  <c:v>42552.453577083332</c:v>
                </c:pt>
                <c:pt idx="2029">
                  <c:v>42552.45358587963</c:v>
                </c:pt>
                <c:pt idx="2030">
                  <c:v>42552.453594444443</c:v>
                </c:pt>
                <c:pt idx="2031">
                  <c:v>42552.453603472219</c:v>
                </c:pt>
                <c:pt idx="2032">
                  <c:v>42552.453612500001</c:v>
                </c:pt>
                <c:pt idx="2033">
                  <c:v>42552.453621296299</c:v>
                </c:pt>
                <c:pt idx="2034">
                  <c:v>42552.45363009259</c:v>
                </c:pt>
                <c:pt idx="2035">
                  <c:v>42552.453638888888</c:v>
                </c:pt>
                <c:pt idx="2036">
                  <c:v>42552.453647685186</c:v>
                </c:pt>
                <c:pt idx="2037">
                  <c:v>42552.45365625</c:v>
                </c:pt>
                <c:pt idx="2038">
                  <c:v>42552.453665046298</c:v>
                </c:pt>
                <c:pt idx="2039">
                  <c:v>42552.453673842596</c:v>
                </c:pt>
                <c:pt idx="2040">
                  <c:v>42552.453682407409</c:v>
                </c:pt>
                <c:pt idx="2041">
                  <c:v>42552.4536912037</c:v>
                </c:pt>
                <c:pt idx="2042">
                  <c:v>42552.453699999998</c:v>
                </c:pt>
                <c:pt idx="2043">
                  <c:v>42552.453708796296</c:v>
                </c:pt>
                <c:pt idx="2044">
                  <c:v>42552.453717592594</c:v>
                </c:pt>
                <c:pt idx="2045">
                  <c:v>42552.453726388892</c:v>
                </c:pt>
                <c:pt idx="2046">
                  <c:v>42552.453735185183</c:v>
                </c:pt>
                <c:pt idx="2047">
                  <c:v>42552.453743981481</c:v>
                </c:pt>
                <c:pt idx="2048">
                  <c:v>42552.453752546295</c:v>
                </c:pt>
                <c:pt idx="2049">
                  <c:v>42552.453761342593</c:v>
                </c:pt>
                <c:pt idx="2050">
                  <c:v>42552.453770138891</c:v>
                </c:pt>
                <c:pt idx="2051">
                  <c:v>42552.453778703704</c:v>
                </c:pt>
                <c:pt idx="2052">
                  <c:v>42552.453787500002</c:v>
                </c:pt>
                <c:pt idx="2053">
                  <c:v>42552.453796064816</c:v>
                </c:pt>
                <c:pt idx="2054">
                  <c:v>42552.453804861114</c:v>
                </c:pt>
                <c:pt idx="2055">
                  <c:v>42552.453813657405</c:v>
                </c:pt>
                <c:pt idx="2056">
                  <c:v>42552.453822685187</c:v>
                </c:pt>
                <c:pt idx="2057">
                  <c:v>42552.453831250001</c:v>
                </c:pt>
                <c:pt idx="2058">
                  <c:v>42552.453839814814</c:v>
                </c:pt>
                <c:pt idx="2059">
                  <c:v>42552.453848379628</c:v>
                </c:pt>
                <c:pt idx="2060">
                  <c:v>42552.453856944441</c:v>
                </c:pt>
                <c:pt idx="2061">
                  <c:v>42552.453865740739</c:v>
                </c:pt>
                <c:pt idx="2062">
                  <c:v>42552.453874305553</c:v>
                </c:pt>
                <c:pt idx="2063">
                  <c:v>42552.453882870373</c:v>
                </c:pt>
                <c:pt idx="2064">
                  <c:v>42552.453891666664</c:v>
                </c:pt>
                <c:pt idx="2065">
                  <c:v>42552.453900231485</c:v>
                </c:pt>
                <c:pt idx="2066">
                  <c:v>42552.453909027776</c:v>
                </c:pt>
                <c:pt idx="2067">
                  <c:v>42552.453917592589</c:v>
                </c:pt>
                <c:pt idx="2068">
                  <c:v>42552.45392615741</c:v>
                </c:pt>
                <c:pt idx="2069">
                  <c:v>42552.453934953701</c:v>
                </c:pt>
                <c:pt idx="2070">
                  <c:v>42552.453943518522</c:v>
                </c:pt>
                <c:pt idx="2071">
                  <c:v>42552.453952083335</c:v>
                </c:pt>
                <c:pt idx="2072">
                  <c:v>42552.453960879633</c:v>
                </c:pt>
                <c:pt idx="2073">
                  <c:v>42552.453969212962</c:v>
                </c:pt>
                <c:pt idx="2074">
                  <c:v>42552.453977777775</c:v>
                </c:pt>
                <c:pt idx="2075">
                  <c:v>42552.453986342596</c:v>
                </c:pt>
                <c:pt idx="2076">
                  <c:v>42552.45399490741</c:v>
                </c:pt>
                <c:pt idx="2077">
                  <c:v>42552.454003472223</c:v>
                </c:pt>
                <c:pt idx="2078">
                  <c:v>42552.454012037037</c:v>
                </c:pt>
                <c:pt idx="2079">
                  <c:v>42552.45402060185</c:v>
                </c:pt>
                <c:pt idx="2080">
                  <c:v>42552.454029166664</c:v>
                </c:pt>
                <c:pt idx="2081">
                  <c:v>42552.454037731484</c:v>
                </c:pt>
                <c:pt idx="2082">
                  <c:v>42552.454046296298</c:v>
                </c:pt>
                <c:pt idx="2083">
                  <c:v>42552.454055092596</c:v>
                </c:pt>
                <c:pt idx="2084">
                  <c:v>42552.454063657409</c:v>
                </c:pt>
                <c:pt idx="2085">
                  <c:v>42552.454072222223</c:v>
                </c:pt>
                <c:pt idx="2086">
                  <c:v>42552.454081018521</c:v>
                </c:pt>
                <c:pt idx="2087">
                  <c:v>42552.454089814812</c:v>
                </c:pt>
                <c:pt idx="2088">
                  <c:v>42552.454098379632</c:v>
                </c:pt>
                <c:pt idx="2089">
                  <c:v>42552.454107175923</c:v>
                </c:pt>
                <c:pt idx="2090">
                  <c:v>42552.454115972221</c:v>
                </c:pt>
                <c:pt idx="2091">
                  <c:v>42552.454124768519</c:v>
                </c:pt>
                <c:pt idx="2092">
                  <c:v>42552.454133333333</c:v>
                </c:pt>
                <c:pt idx="2093">
                  <c:v>42552.454142129631</c:v>
                </c:pt>
                <c:pt idx="2094">
                  <c:v>42552.454150925929</c:v>
                </c:pt>
                <c:pt idx="2095">
                  <c:v>42552.45415972222</c:v>
                </c:pt>
                <c:pt idx="2096">
                  <c:v>42552.45416828704</c:v>
                </c:pt>
                <c:pt idx="2097">
                  <c:v>42552.454177083331</c:v>
                </c:pt>
                <c:pt idx="2098">
                  <c:v>42552.454185879629</c:v>
                </c:pt>
                <c:pt idx="2099">
                  <c:v>42552.454194444443</c:v>
                </c:pt>
                <c:pt idx="2100">
                  <c:v>42552.454203009256</c:v>
                </c:pt>
                <c:pt idx="2101">
                  <c:v>42552.454211574077</c:v>
                </c:pt>
                <c:pt idx="2102">
                  <c:v>42552.45422013889</c:v>
                </c:pt>
                <c:pt idx="2103">
                  <c:v>42552.454228703704</c:v>
                </c:pt>
                <c:pt idx="2104">
                  <c:v>42552.454237268517</c:v>
                </c:pt>
                <c:pt idx="2105">
                  <c:v>42552.454245833331</c:v>
                </c:pt>
                <c:pt idx="2106">
                  <c:v>42552.454254398152</c:v>
                </c:pt>
                <c:pt idx="2107">
                  <c:v>42552.454262962965</c:v>
                </c:pt>
                <c:pt idx="2108">
                  <c:v>42552.454271296294</c:v>
                </c:pt>
                <c:pt idx="2109">
                  <c:v>42552.454279861115</c:v>
                </c:pt>
                <c:pt idx="2110">
                  <c:v>42552.454288657405</c:v>
                </c:pt>
                <c:pt idx="2111">
                  <c:v>42552.454297222219</c:v>
                </c:pt>
                <c:pt idx="2112">
                  <c:v>42552.454306018517</c:v>
                </c:pt>
                <c:pt idx="2113">
                  <c:v>42552.454314814815</c:v>
                </c:pt>
                <c:pt idx="2114">
                  <c:v>42552.454323379628</c:v>
                </c:pt>
                <c:pt idx="2115">
                  <c:v>42552.454332175927</c:v>
                </c:pt>
                <c:pt idx="2116">
                  <c:v>42552.45434074074</c:v>
                </c:pt>
                <c:pt idx="2117">
                  <c:v>42552.454349305553</c:v>
                </c:pt>
                <c:pt idx="2118">
                  <c:v>42552.454358101852</c:v>
                </c:pt>
                <c:pt idx="2119">
                  <c:v>42552.45436689815</c:v>
                </c:pt>
                <c:pt idx="2120">
                  <c:v>42552.454375694448</c:v>
                </c:pt>
                <c:pt idx="2121">
                  <c:v>42552.454384490738</c:v>
                </c:pt>
                <c:pt idx="2122">
                  <c:v>42552.454393287037</c:v>
                </c:pt>
                <c:pt idx="2123">
                  <c:v>42552.45440185185</c:v>
                </c:pt>
                <c:pt idx="2124">
                  <c:v>42552.454410416663</c:v>
                </c:pt>
                <c:pt idx="2125">
                  <c:v>42552.454418981484</c:v>
                </c:pt>
                <c:pt idx="2126">
                  <c:v>42552.454427546298</c:v>
                </c:pt>
                <c:pt idx="2127">
                  <c:v>42552.454436342596</c:v>
                </c:pt>
                <c:pt idx="2128">
                  <c:v>42552.454444907409</c:v>
                </c:pt>
                <c:pt idx="2129">
                  <c:v>42552.454453703707</c:v>
                </c:pt>
                <c:pt idx="2130">
                  <c:v>42552.454462499998</c:v>
                </c:pt>
                <c:pt idx="2131">
                  <c:v>42552.454471064812</c:v>
                </c:pt>
                <c:pt idx="2132">
                  <c:v>42552.454479629632</c:v>
                </c:pt>
                <c:pt idx="2133">
                  <c:v>42552.454488194446</c:v>
                </c:pt>
                <c:pt idx="2134">
                  <c:v>42552.454496759259</c:v>
                </c:pt>
                <c:pt idx="2135">
                  <c:v>42552.454505324073</c:v>
                </c:pt>
                <c:pt idx="2136">
                  <c:v>42552.454513888886</c:v>
                </c:pt>
                <c:pt idx="2137">
                  <c:v>42552.454522453707</c:v>
                </c:pt>
                <c:pt idx="2138">
                  <c:v>42552.454531249998</c:v>
                </c:pt>
                <c:pt idx="2139">
                  <c:v>42552.454539814818</c:v>
                </c:pt>
                <c:pt idx="2140">
                  <c:v>42552.454548379632</c:v>
                </c:pt>
                <c:pt idx="2141">
                  <c:v>42552.454556712961</c:v>
                </c:pt>
                <c:pt idx="2142">
                  <c:v>42552.454565509259</c:v>
                </c:pt>
                <c:pt idx="2143">
                  <c:v>42552.454574074072</c:v>
                </c:pt>
                <c:pt idx="2144">
                  <c:v>42552.454582638886</c:v>
                </c:pt>
                <c:pt idx="2145">
                  <c:v>42552.454591435184</c:v>
                </c:pt>
                <c:pt idx="2146">
                  <c:v>42552.454599999997</c:v>
                </c:pt>
                <c:pt idx="2147">
                  <c:v>42552.454608796295</c:v>
                </c:pt>
                <c:pt idx="2148">
                  <c:v>42552.454617361109</c:v>
                </c:pt>
                <c:pt idx="2149">
                  <c:v>42552.454626157407</c:v>
                </c:pt>
                <c:pt idx="2150">
                  <c:v>42552.45463472222</c:v>
                </c:pt>
                <c:pt idx="2151">
                  <c:v>42552.454643287034</c:v>
                </c:pt>
                <c:pt idx="2152">
                  <c:v>42552.454652083332</c:v>
                </c:pt>
                <c:pt idx="2153">
                  <c:v>42552.454660648145</c:v>
                </c:pt>
                <c:pt idx="2154">
                  <c:v>42552.454669212966</c:v>
                </c:pt>
                <c:pt idx="2155">
                  <c:v>42552.45467777778</c:v>
                </c:pt>
                <c:pt idx="2156">
                  <c:v>42552.454686342593</c:v>
                </c:pt>
                <c:pt idx="2157">
                  <c:v>42552.454695138891</c:v>
                </c:pt>
                <c:pt idx="2158">
                  <c:v>42552.454703703705</c:v>
                </c:pt>
                <c:pt idx="2159">
                  <c:v>42552.454712268518</c:v>
                </c:pt>
                <c:pt idx="2160">
                  <c:v>42552.454720833332</c:v>
                </c:pt>
                <c:pt idx="2161">
                  <c:v>42552.45472962963</c:v>
                </c:pt>
                <c:pt idx="2162">
                  <c:v>42552.454738194443</c:v>
                </c:pt>
                <c:pt idx="2163">
                  <c:v>42552.454746759257</c:v>
                </c:pt>
                <c:pt idx="2164">
                  <c:v>42552.454755324077</c:v>
                </c:pt>
                <c:pt idx="2165">
                  <c:v>42552.454763888891</c:v>
                </c:pt>
                <c:pt idx="2166">
                  <c:v>42552.454772453704</c:v>
                </c:pt>
                <c:pt idx="2167">
                  <c:v>42552.454781018518</c:v>
                </c:pt>
                <c:pt idx="2168">
                  <c:v>42552.454789814816</c:v>
                </c:pt>
                <c:pt idx="2169">
                  <c:v>42552.454798379629</c:v>
                </c:pt>
                <c:pt idx="2170">
                  <c:v>42552.454806944443</c:v>
                </c:pt>
                <c:pt idx="2171">
                  <c:v>42552.454815277779</c:v>
                </c:pt>
                <c:pt idx="2172">
                  <c:v>42552.454824074077</c:v>
                </c:pt>
                <c:pt idx="2173">
                  <c:v>42552.454832870368</c:v>
                </c:pt>
                <c:pt idx="2174">
                  <c:v>42552.454841666666</c:v>
                </c:pt>
                <c:pt idx="2175">
                  <c:v>42552.454850462964</c:v>
                </c:pt>
                <c:pt idx="2176">
                  <c:v>42552.454859027777</c:v>
                </c:pt>
                <c:pt idx="2177">
                  <c:v>42552.454867592591</c:v>
                </c:pt>
                <c:pt idx="2178">
                  <c:v>42552.454876157404</c:v>
                </c:pt>
                <c:pt idx="2179">
                  <c:v>42552.454884722225</c:v>
                </c:pt>
                <c:pt idx="2180">
                  <c:v>42552.454893287038</c:v>
                </c:pt>
                <c:pt idx="2181">
                  <c:v>42552.454901851852</c:v>
                </c:pt>
                <c:pt idx="2182">
                  <c:v>42552.454910416665</c:v>
                </c:pt>
                <c:pt idx="2183">
                  <c:v>42552.454918981479</c:v>
                </c:pt>
                <c:pt idx="2184">
                  <c:v>42552.454927777777</c:v>
                </c:pt>
                <c:pt idx="2185">
                  <c:v>42552.45493634259</c:v>
                </c:pt>
                <c:pt idx="2186">
                  <c:v>42552.454945138888</c:v>
                </c:pt>
                <c:pt idx="2187">
                  <c:v>42552.454953472225</c:v>
                </c:pt>
                <c:pt idx="2188">
                  <c:v>42552.454962268515</c:v>
                </c:pt>
                <c:pt idx="2189">
                  <c:v>42552.454970833336</c:v>
                </c:pt>
                <c:pt idx="2190">
                  <c:v>42552.454979629627</c:v>
                </c:pt>
                <c:pt idx="2191">
                  <c:v>42552.45498865741</c:v>
                </c:pt>
                <c:pt idx="2192">
                  <c:v>42552.4549974537</c:v>
                </c:pt>
                <c:pt idx="2193">
                  <c:v>42552.455006249998</c:v>
                </c:pt>
                <c:pt idx="2194">
                  <c:v>42552.455014814812</c:v>
                </c:pt>
                <c:pt idx="2195">
                  <c:v>42552.45502361111</c:v>
                </c:pt>
                <c:pt idx="2196">
                  <c:v>42552.455032175923</c:v>
                </c:pt>
                <c:pt idx="2197">
                  <c:v>42552.455040740744</c:v>
                </c:pt>
                <c:pt idx="2198">
                  <c:v>42552.455049305558</c:v>
                </c:pt>
                <c:pt idx="2199">
                  <c:v>42552.455057870371</c:v>
                </c:pt>
                <c:pt idx="2200">
                  <c:v>42552.455066666669</c:v>
                </c:pt>
                <c:pt idx="2201">
                  <c:v>42552.455075231483</c:v>
                </c:pt>
                <c:pt idx="2202">
                  <c:v>42552.455084027781</c:v>
                </c:pt>
                <c:pt idx="2203">
                  <c:v>42552.455092592594</c:v>
                </c:pt>
                <c:pt idx="2204">
                  <c:v>42552.455101388892</c:v>
                </c:pt>
                <c:pt idx="2205">
                  <c:v>42552.455109953706</c:v>
                </c:pt>
                <c:pt idx="2206">
                  <c:v>42552.455118518519</c:v>
                </c:pt>
                <c:pt idx="2207">
                  <c:v>42552.455127083333</c:v>
                </c:pt>
                <c:pt idx="2208">
                  <c:v>42552.455135879631</c:v>
                </c:pt>
                <c:pt idx="2209">
                  <c:v>42552.455144444444</c:v>
                </c:pt>
                <c:pt idx="2210">
                  <c:v>42552.455153009258</c:v>
                </c:pt>
                <c:pt idx="2211">
                  <c:v>42552.455161805556</c:v>
                </c:pt>
                <c:pt idx="2212">
                  <c:v>42552.455170370369</c:v>
                </c:pt>
                <c:pt idx="2213">
                  <c:v>42552.455178935183</c:v>
                </c:pt>
                <c:pt idx="2214">
                  <c:v>42552.455187500003</c:v>
                </c:pt>
                <c:pt idx="2215">
                  <c:v>42552.455196064817</c:v>
                </c:pt>
                <c:pt idx="2216">
                  <c:v>42552.45520462963</c:v>
                </c:pt>
                <c:pt idx="2217">
                  <c:v>42552.455213194444</c:v>
                </c:pt>
                <c:pt idx="2218">
                  <c:v>42552.455221759257</c:v>
                </c:pt>
                <c:pt idx="2219">
                  <c:v>42552.455230324071</c:v>
                </c:pt>
                <c:pt idx="2220">
                  <c:v>42552.455238888891</c:v>
                </c:pt>
                <c:pt idx="2221">
                  <c:v>42552.455247453705</c:v>
                </c:pt>
                <c:pt idx="2222">
                  <c:v>42552.455258101851</c:v>
                </c:pt>
                <c:pt idx="2223">
                  <c:v>42552.455274768516</c:v>
                </c:pt>
                <c:pt idx="2224">
                  <c:v>42552.455283101852</c:v>
                </c:pt>
                <c:pt idx="2225">
                  <c:v>42552.455291435188</c:v>
                </c:pt>
                <c:pt idx="2226">
                  <c:v>42552.455300000001</c:v>
                </c:pt>
                <c:pt idx="2227">
                  <c:v>42552.455307638891</c:v>
                </c:pt>
                <c:pt idx="2228">
                  <c:v>42552.455315046296</c:v>
                </c:pt>
                <c:pt idx="2229">
                  <c:v>42552.455322685186</c:v>
                </c:pt>
                <c:pt idx="2230">
                  <c:v>42552.455330092591</c:v>
                </c:pt>
                <c:pt idx="2231">
                  <c:v>42552.455337500003</c:v>
                </c:pt>
                <c:pt idx="2232">
                  <c:v>42552.455345138886</c:v>
                </c:pt>
                <c:pt idx="2233">
                  <c:v>42552.455351851851</c:v>
                </c:pt>
                <c:pt idx="2234">
                  <c:v>42552.455357870371</c:v>
                </c:pt>
                <c:pt idx="2235">
                  <c:v>42552.455363657406</c:v>
                </c:pt>
                <c:pt idx="2236">
                  <c:v>42552.455369444448</c:v>
                </c:pt>
                <c:pt idx="2237">
                  <c:v>42552.455374999998</c:v>
                </c:pt>
                <c:pt idx="2238">
                  <c:v>42552.455380555555</c:v>
                </c:pt>
                <c:pt idx="2239">
                  <c:v>42552.455386111113</c:v>
                </c:pt>
                <c:pt idx="2240">
                  <c:v>42552.45539166667</c:v>
                </c:pt>
                <c:pt idx="2241">
                  <c:v>42552.45539722222</c:v>
                </c:pt>
                <c:pt idx="2242">
                  <c:v>42552.455402777778</c:v>
                </c:pt>
                <c:pt idx="2243">
                  <c:v>42552.455408333335</c:v>
                </c:pt>
                <c:pt idx="2244">
                  <c:v>42552.455413888893</c:v>
                </c:pt>
                <c:pt idx="2245">
                  <c:v>42552.455419444443</c:v>
                </c:pt>
                <c:pt idx="2246">
                  <c:v>42552.455425</c:v>
                </c:pt>
                <c:pt idx="2247">
                  <c:v>42552.455430555558</c:v>
                </c:pt>
                <c:pt idx="2248">
                  <c:v>42552.455436111108</c:v>
                </c:pt>
                <c:pt idx="2249">
                  <c:v>42552.455441666665</c:v>
                </c:pt>
                <c:pt idx="2250">
                  <c:v>42552.455447222223</c:v>
                </c:pt>
                <c:pt idx="2251">
                  <c:v>42552.455452546295</c:v>
                </c:pt>
                <c:pt idx="2252">
                  <c:v>42552.455458101853</c:v>
                </c:pt>
                <c:pt idx="2253">
                  <c:v>42552.45546365741</c:v>
                </c:pt>
                <c:pt idx="2254">
                  <c:v>42552.45546921296</c:v>
                </c:pt>
                <c:pt idx="2255">
                  <c:v>42552.455474768518</c:v>
                </c:pt>
                <c:pt idx="2256">
                  <c:v>42552.455480324075</c:v>
                </c:pt>
                <c:pt idx="2257">
                  <c:v>42552.455485879633</c:v>
                </c:pt>
                <c:pt idx="2258">
                  <c:v>42552.455491435183</c:v>
                </c:pt>
                <c:pt idx="2259">
                  <c:v>42552.45549699074</c:v>
                </c:pt>
                <c:pt idx="2260">
                  <c:v>42552.455502546298</c:v>
                </c:pt>
                <c:pt idx="2261">
                  <c:v>42552.455508101855</c:v>
                </c:pt>
                <c:pt idx="2262">
                  <c:v>42552.455513657405</c:v>
                </c:pt>
                <c:pt idx="2263">
                  <c:v>42552.455519212963</c:v>
                </c:pt>
                <c:pt idx="2264">
                  <c:v>42552.45552476852</c:v>
                </c:pt>
                <c:pt idx="2265">
                  <c:v>42552.455530324078</c:v>
                </c:pt>
                <c:pt idx="2266">
                  <c:v>42552.455535648151</c:v>
                </c:pt>
                <c:pt idx="2267">
                  <c:v>42552.455541203701</c:v>
                </c:pt>
                <c:pt idx="2268">
                  <c:v>42552.455546759258</c:v>
                </c:pt>
                <c:pt idx="2269">
                  <c:v>42552.455552314816</c:v>
                </c:pt>
                <c:pt idx="2270">
                  <c:v>42552.455557870373</c:v>
                </c:pt>
                <c:pt idx="2271">
                  <c:v>42552.455563425923</c:v>
                </c:pt>
                <c:pt idx="2272">
                  <c:v>42552.455568981481</c:v>
                </c:pt>
                <c:pt idx="2273">
                  <c:v>42552.455574537038</c:v>
                </c:pt>
                <c:pt idx="2274">
                  <c:v>42552.455580092595</c:v>
                </c:pt>
                <c:pt idx="2275">
                  <c:v>42552.455585648146</c:v>
                </c:pt>
                <c:pt idx="2276">
                  <c:v>42552.455591203703</c:v>
                </c:pt>
                <c:pt idx="2277">
                  <c:v>42552.455596759261</c:v>
                </c:pt>
                <c:pt idx="2278">
                  <c:v>42552.455602314818</c:v>
                </c:pt>
                <c:pt idx="2279">
                  <c:v>42552.455607870368</c:v>
                </c:pt>
                <c:pt idx="2280">
                  <c:v>42552.455613425926</c:v>
                </c:pt>
                <c:pt idx="2281">
                  <c:v>42552.455618981483</c:v>
                </c:pt>
                <c:pt idx="2282">
                  <c:v>42552.45562453704</c:v>
                </c:pt>
                <c:pt idx="2283">
                  <c:v>42552.455630092591</c:v>
                </c:pt>
                <c:pt idx="2284">
                  <c:v>42552.455635648148</c:v>
                </c:pt>
                <c:pt idx="2285">
                  <c:v>42552.455641203705</c:v>
                </c:pt>
                <c:pt idx="2286">
                  <c:v>42552.455646759263</c:v>
                </c:pt>
                <c:pt idx="2287">
                  <c:v>42552.455652314813</c:v>
                </c:pt>
                <c:pt idx="2288">
                  <c:v>42552.45565787037</c:v>
                </c:pt>
                <c:pt idx="2289">
                  <c:v>42552.455663425928</c:v>
                </c:pt>
                <c:pt idx="2290">
                  <c:v>42552.455668981478</c:v>
                </c:pt>
                <c:pt idx="2291">
                  <c:v>42552.455674537036</c:v>
                </c:pt>
                <c:pt idx="2292">
                  <c:v>42552.455680092593</c:v>
                </c:pt>
                <c:pt idx="2293">
                  <c:v>42552.45568564815</c:v>
                </c:pt>
                <c:pt idx="2294">
                  <c:v>42552.455691203701</c:v>
                </c:pt>
                <c:pt idx="2295">
                  <c:v>42552.455696759258</c:v>
                </c:pt>
                <c:pt idx="2296">
                  <c:v>42552.455702314815</c:v>
                </c:pt>
                <c:pt idx="2297">
                  <c:v>42552.455707870373</c:v>
                </c:pt>
                <c:pt idx="2298">
                  <c:v>42552.455713425923</c:v>
                </c:pt>
                <c:pt idx="2299">
                  <c:v>42552.45571898148</c:v>
                </c:pt>
                <c:pt idx="2300">
                  <c:v>42552.455724537038</c:v>
                </c:pt>
                <c:pt idx="2301">
                  <c:v>42552.455730092595</c:v>
                </c:pt>
                <c:pt idx="2302">
                  <c:v>42552.455735648145</c:v>
                </c:pt>
                <c:pt idx="2303">
                  <c:v>42552.455741203703</c:v>
                </c:pt>
                <c:pt idx="2304">
                  <c:v>42552.45574675926</c:v>
                </c:pt>
                <c:pt idx="2305">
                  <c:v>42552.455752314818</c:v>
                </c:pt>
                <c:pt idx="2306">
                  <c:v>42552.455757870368</c:v>
                </c:pt>
                <c:pt idx="2307">
                  <c:v>42552.455763425925</c:v>
                </c:pt>
                <c:pt idx="2308">
                  <c:v>42552.455768749998</c:v>
                </c:pt>
                <c:pt idx="2309">
                  <c:v>42552.45577453704</c:v>
                </c:pt>
                <c:pt idx="2310">
                  <c:v>42552.45578009259</c:v>
                </c:pt>
                <c:pt idx="2311">
                  <c:v>42552.455785648148</c:v>
                </c:pt>
                <c:pt idx="2312">
                  <c:v>42552.455791203705</c:v>
                </c:pt>
                <c:pt idx="2313">
                  <c:v>42552.455796759263</c:v>
                </c:pt>
                <c:pt idx="2314">
                  <c:v>42552.455803009259</c:v>
                </c:pt>
                <c:pt idx="2315">
                  <c:v>42552.455809953703</c:v>
                </c:pt>
                <c:pt idx="2316">
                  <c:v>42552.45581712963</c:v>
                </c:pt>
                <c:pt idx="2317">
                  <c:v>42552.455824999997</c:v>
                </c:pt>
                <c:pt idx="2318">
                  <c:v>42552.455833101849</c:v>
                </c:pt>
                <c:pt idx="2319">
                  <c:v>42552.455841435185</c:v>
                </c:pt>
                <c:pt idx="2320">
                  <c:v>42552.455849999998</c:v>
                </c:pt>
                <c:pt idx="2321">
                  <c:v>42552.455858333335</c:v>
                </c:pt>
                <c:pt idx="2322">
                  <c:v>42552.455866898148</c:v>
                </c:pt>
                <c:pt idx="2323">
                  <c:v>42552.45599490741</c:v>
                </c:pt>
                <c:pt idx="2324">
                  <c:v>42552.456003009262</c:v>
                </c:pt>
                <c:pt idx="2325">
                  <c:v>42552.456011342591</c:v>
                </c:pt>
                <c:pt idx="2326">
                  <c:v>42552.456019907404</c:v>
                </c:pt>
                <c:pt idx="2327">
                  <c:v>42552.456028703702</c:v>
                </c:pt>
                <c:pt idx="2328">
                  <c:v>42552.456037268516</c:v>
                </c:pt>
                <c:pt idx="2329">
                  <c:v>42552.456046064814</c:v>
                </c:pt>
                <c:pt idx="2330">
                  <c:v>42552.456054629627</c:v>
                </c:pt>
                <c:pt idx="2331">
                  <c:v>42552.456063194448</c:v>
                </c:pt>
                <c:pt idx="2332">
                  <c:v>42552.456071759261</c:v>
                </c:pt>
                <c:pt idx="2333">
                  <c:v>42552.456080324075</c:v>
                </c:pt>
                <c:pt idx="2334">
                  <c:v>42552.456088888888</c:v>
                </c:pt>
                <c:pt idx="2335">
                  <c:v>42552.456097685186</c:v>
                </c:pt>
                <c:pt idx="2336">
                  <c:v>42552.456106481484</c:v>
                </c:pt>
                <c:pt idx="2337">
                  <c:v>42552.456115277775</c:v>
                </c:pt>
                <c:pt idx="2338">
                  <c:v>42552.456124074073</c:v>
                </c:pt>
                <c:pt idx="2339">
                  <c:v>42552.456132870371</c:v>
                </c:pt>
                <c:pt idx="2340">
                  <c:v>42552.456141666669</c:v>
                </c:pt>
                <c:pt idx="2341">
                  <c:v>42552.45615046296</c:v>
                </c:pt>
                <c:pt idx="2342">
                  <c:v>42552.456159259258</c:v>
                </c:pt>
                <c:pt idx="2343">
                  <c:v>42552.456168055556</c:v>
                </c:pt>
                <c:pt idx="2344">
                  <c:v>42552.456176851854</c:v>
                </c:pt>
                <c:pt idx="2345">
                  <c:v>42552.456185416668</c:v>
                </c:pt>
                <c:pt idx="2346">
                  <c:v>42552.456193981481</c:v>
                </c:pt>
                <c:pt idx="2347">
                  <c:v>42552.456202546295</c:v>
                </c:pt>
                <c:pt idx="2348">
                  <c:v>42552.456211111108</c:v>
                </c:pt>
                <c:pt idx="2349">
                  <c:v>42552.456219907406</c:v>
                </c:pt>
                <c:pt idx="2350">
                  <c:v>42552.45622847222</c:v>
                </c:pt>
                <c:pt idx="2351">
                  <c:v>42552.45623703704</c:v>
                </c:pt>
                <c:pt idx="2352">
                  <c:v>42552.456245601854</c:v>
                </c:pt>
                <c:pt idx="2353">
                  <c:v>42552.456254166667</c:v>
                </c:pt>
                <c:pt idx="2354">
                  <c:v>42552.456262962965</c:v>
                </c:pt>
                <c:pt idx="2355">
                  <c:v>42552.456271527779</c:v>
                </c:pt>
                <c:pt idx="2356">
                  <c:v>42552.456279861108</c:v>
                </c:pt>
                <c:pt idx="2357">
                  <c:v>42552.456288657406</c:v>
                </c:pt>
                <c:pt idx="2358">
                  <c:v>42552.456296990742</c:v>
                </c:pt>
                <c:pt idx="2359">
                  <c:v>42552.456305555555</c:v>
                </c:pt>
                <c:pt idx="2360">
                  <c:v>42552.456313888892</c:v>
                </c:pt>
                <c:pt idx="2361">
                  <c:v>42552.456322453705</c:v>
                </c:pt>
                <c:pt idx="2362">
                  <c:v>42552.456331018519</c:v>
                </c:pt>
                <c:pt idx="2363">
                  <c:v>42552.456339583332</c:v>
                </c:pt>
                <c:pt idx="2364">
                  <c:v>42552.45634837963</c:v>
                </c:pt>
                <c:pt idx="2365">
                  <c:v>42552.456356944444</c:v>
                </c:pt>
                <c:pt idx="2366">
                  <c:v>42552.456365509257</c:v>
                </c:pt>
                <c:pt idx="2367">
                  <c:v>42552.45637407407</c:v>
                </c:pt>
                <c:pt idx="2368">
                  <c:v>42552.456382638891</c:v>
                </c:pt>
                <c:pt idx="2369">
                  <c:v>42552.456391435182</c:v>
                </c:pt>
                <c:pt idx="2370">
                  <c:v>42552.456400000003</c:v>
                </c:pt>
                <c:pt idx="2371">
                  <c:v>42552.456408796294</c:v>
                </c:pt>
                <c:pt idx="2372">
                  <c:v>42552.456417592592</c:v>
                </c:pt>
                <c:pt idx="2373">
                  <c:v>42552.456426157405</c:v>
                </c:pt>
                <c:pt idx="2374">
                  <c:v>42552.456434490741</c:v>
                </c:pt>
                <c:pt idx="2375">
                  <c:v>42552.456443055555</c:v>
                </c:pt>
                <c:pt idx="2376">
                  <c:v>42552.456451620368</c:v>
                </c:pt>
                <c:pt idx="2377">
                  <c:v>42552.456460185182</c:v>
                </c:pt>
                <c:pt idx="2378">
                  <c:v>42552.456468750002</c:v>
                </c:pt>
                <c:pt idx="2379">
                  <c:v>42552.456477546293</c:v>
                </c:pt>
                <c:pt idx="2380">
                  <c:v>42552.456486342591</c:v>
                </c:pt>
                <c:pt idx="2381">
                  <c:v>42552.456495138889</c:v>
                </c:pt>
                <c:pt idx="2382">
                  <c:v>42552.456503703703</c:v>
                </c:pt>
                <c:pt idx="2383">
                  <c:v>42552.456513657409</c:v>
                </c:pt>
                <c:pt idx="2384">
                  <c:v>42552.465811805552</c:v>
                </c:pt>
                <c:pt idx="2385">
                  <c:v>42552.478101851855</c:v>
                </c:pt>
                <c:pt idx="2386">
                  <c:v>42552.484164583337</c:v>
                </c:pt>
                <c:pt idx="2387">
                  <c:v>42552.484186111113</c:v>
                </c:pt>
                <c:pt idx="2388">
                  <c:v>42552.484199768522</c:v>
                </c:pt>
                <c:pt idx="2389">
                  <c:v>42552.484212962961</c:v>
                </c:pt>
                <c:pt idx="2390">
                  <c:v>42552.48422662037</c:v>
                </c:pt>
                <c:pt idx="2391">
                  <c:v>42552.484240740741</c:v>
                </c:pt>
                <c:pt idx="2392">
                  <c:v>42552.484255555559</c:v>
                </c:pt>
                <c:pt idx="2393">
                  <c:v>42552.484271064815</c:v>
                </c:pt>
                <c:pt idx="2394">
                  <c:v>42552.484287268519</c:v>
                </c:pt>
                <c:pt idx="2395">
                  <c:v>42552.484304398145</c:v>
                </c:pt>
                <c:pt idx="2396">
                  <c:v>42552.484322916665</c:v>
                </c:pt>
                <c:pt idx="2397">
                  <c:v>42552.484343055556</c:v>
                </c:pt>
                <c:pt idx="2398">
                  <c:v>42552.484365046294</c:v>
                </c:pt>
                <c:pt idx="2399">
                  <c:v>42552.484389120371</c:v>
                </c:pt>
                <c:pt idx="2400">
                  <c:v>42552.484414583334</c:v>
                </c:pt>
                <c:pt idx="2401">
                  <c:v>42552.484429861113</c:v>
                </c:pt>
                <c:pt idx="2402">
                  <c:v>42552.484442361114</c:v>
                </c:pt>
                <c:pt idx="2403">
                  <c:v>42552.484455555554</c:v>
                </c:pt>
                <c:pt idx="2404">
                  <c:v>42552.484468981478</c:v>
                </c:pt>
                <c:pt idx="2405">
                  <c:v>42552.484482175925</c:v>
                </c:pt>
                <c:pt idx="2406">
                  <c:v>42552.484495833334</c:v>
                </c:pt>
                <c:pt idx="2407">
                  <c:v>42552.484509490743</c:v>
                </c:pt>
                <c:pt idx="2408">
                  <c:v>42552.484523148145</c:v>
                </c:pt>
                <c:pt idx="2409">
                  <c:v>42552.4845375</c:v>
                </c:pt>
                <c:pt idx="2410">
                  <c:v>42552.484551620371</c:v>
                </c:pt>
                <c:pt idx="2411">
                  <c:v>42552.484566203704</c:v>
                </c:pt>
                <c:pt idx="2412">
                  <c:v>42552.484580787037</c:v>
                </c:pt>
                <c:pt idx="2413">
                  <c:v>42552.484595601854</c:v>
                </c:pt>
                <c:pt idx="2414">
                  <c:v>42552.484610185187</c:v>
                </c:pt>
                <c:pt idx="2415">
                  <c:v>42552.484625231482</c:v>
                </c:pt>
                <c:pt idx="2416">
                  <c:v>42552.484640509261</c:v>
                </c:pt>
                <c:pt idx="2417">
                  <c:v>42552.484655787041</c:v>
                </c:pt>
                <c:pt idx="2418">
                  <c:v>42552.484671296297</c:v>
                </c:pt>
                <c:pt idx="2419">
                  <c:v>42552.484687037038</c:v>
                </c:pt>
                <c:pt idx="2420">
                  <c:v>42552.484702546295</c:v>
                </c:pt>
                <c:pt idx="2421">
                  <c:v>42552.484718055559</c:v>
                </c:pt>
                <c:pt idx="2422">
                  <c:v>42552.484734027777</c:v>
                </c:pt>
                <c:pt idx="2423">
                  <c:v>42552.484749768519</c:v>
                </c:pt>
                <c:pt idx="2424">
                  <c:v>42552.48476550926</c:v>
                </c:pt>
                <c:pt idx="2425">
                  <c:v>42552.484781712963</c:v>
                </c:pt>
                <c:pt idx="2426">
                  <c:v>42552.484797685189</c:v>
                </c:pt>
                <c:pt idx="2427">
                  <c:v>42552.484813888892</c:v>
                </c:pt>
                <c:pt idx="2428">
                  <c:v>42552.484868518521</c:v>
                </c:pt>
                <c:pt idx="2429">
                  <c:v>42552.48493796296</c:v>
                </c:pt>
                <c:pt idx="2430">
                  <c:v>42552.485004166665</c:v>
                </c:pt>
                <c:pt idx="2431">
                  <c:v>42552.485020601853</c:v>
                </c:pt>
                <c:pt idx="2432">
                  <c:v>42552.485036111109</c:v>
                </c:pt>
                <c:pt idx="2433">
                  <c:v>42552.485052546297</c:v>
                </c:pt>
                <c:pt idx="2434">
                  <c:v>42552.48506875</c:v>
                </c:pt>
                <c:pt idx="2435">
                  <c:v>42552.485084953703</c:v>
                </c:pt>
                <c:pt idx="2436">
                  <c:v>42552.485101620368</c:v>
                </c:pt>
                <c:pt idx="2437">
                  <c:v>42552.48511898148</c:v>
                </c:pt>
                <c:pt idx="2438">
                  <c:v>42552.485135648145</c:v>
                </c:pt>
                <c:pt idx="2439">
                  <c:v>42552.485152083333</c:v>
                </c:pt>
                <c:pt idx="2440">
                  <c:v>42552.485168055558</c:v>
                </c:pt>
                <c:pt idx="2441">
                  <c:v>42552.485184027777</c:v>
                </c:pt>
                <c:pt idx="2442">
                  <c:v>42552.48520023148</c:v>
                </c:pt>
                <c:pt idx="2443">
                  <c:v>42552.485216898145</c:v>
                </c:pt>
                <c:pt idx="2444">
                  <c:v>42552.485233101848</c:v>
                </c:pt>
                <c:pt idx="2445">
                  <c:v>42552.485249537036</c:v>
                </c:pt>
                <c:pt idx="2446">
                  <c:v>42552.485265972224</c:v>
                </c:pt>
                <c:pt idx="2447">
                  <c:v>42552.485282407404</c:v>
                </c:pt>
                <c:pt idx="2448">
                  <c:v>42552.485299074076</c:v>
                </c:pt>
                <c:pt idx="2449">
                  <c:v>42552.485315509257</c:v>
                </c:pt>
                <c:pt idx="2450">
                  <c:v>42552.485331944445</c:v>
                </c:pt>
                <c:pt idx="2451">
                  <c:v>42552.48534861111</c:v>
                </c:pt>
                <c:pt idx="2452">
                  <c:v>42552.485365046297</c:v>
                </c:pt>
                <c:pt idx="2453">
                  <c:v>42552.485381481485</c:v>
                </c:pt>
                <c:pt idx="2454">
                  <c:v>42552.48539814815</c:v>
                </c:pt>
                <c:pt idx="2455">
                  <c:v>42552.4854150463</c:v>
                </c:pt>
                <c:pt idx="2456">
                  <c:v>42552.485432175927</c:v>
                </c:pt>
                <c:pt idx="2457">
                  <c:v>42552.485449074076</c:v>
                </c:pt>
                <c:pt idx="2458">
                  <c:v>42552.485465740741</c:v>
                </c:pt>
                <c:pt idx="2459">
                  <c:v>42552.485482638891</c:v>
                </c:pt>
                <c:pt idx="2460">
                  <c:v>42552.485499537041</c:v>
                </c:pt>
                <c:pt idx="2461">
                  <c:v>42552.485516203706</c:v>
                </c:pt>
                <c:pt idx="2462">
                  <c:v>42552.485532638886</c:v>
                </c:pt>
                <c:pt idx="2463">
                  <c:v>42552.485549305558</c:v>
                </c:pt>
                <c:pt idx="2464">
                  <c:v>42552.485566203701</c:v>
                </c:pt>
                <c:pt idx="2465">
                  <c:v>42552.48558310185</c:v>
                </c:pt>
                <c:pt idx="2466">
                  <c:v>42552.4856</c:v>
                </c:pt>
                <c:pt idx="2467">
                  <c:v>42552.48561689815</c:v>
                </c:pt>
                <c:pt idx="2468">
                  <c:v>42552.485633796299</c:v>
                </c:pt>
                <c:pt idx="2469">
                  <c:v>42552.485650694442</c:v>
                </c:pt>
                <c:pt idx="2470">
                  <c:v>42552.485667592591</c:v>
                </c:pt>
                <c:pt idx="2471">
                  <c:v>42552.485684722225</c:v>
                </c:pt>
                <c:pt idx="2472">
                  <c:v>42552.485701851852</c:v>
                </c:pt>
                <c:pt idx="2473">
                  <c:v>42552.485718981479</c:v>
                </c:pt>
                <c:pt idx="2474">
                  <c:v>42552.485736342591</c:v>
                </c:pt>
                <c:pt idx="2475">
                  <c:v>42552.485753472225</c:v>
                </c:pt>
                <c:pt idx="2476">
                  <c:v>42552.485770601852</c:v>
                </c:pt>
                <c:pt idx="2477">
                  <c:v>42552.485787731479</c:v>
                </c:pt>
                <c:pt idx="2478">
                  <c:v>42552.48580509259</c:v>
                </c:pt>
                <c:pt idx="2479">
                  <c:v>42552.485822685187</c:v>
                </c:pt>
                <c:pt idx="2480">
                  <c:v>42552.485840277775</c:v>
                </c:pt>
                <c:pt idx="2481">
                  <c:v>42552.485857870372</c:v>
                </c:pt>
                <c:pt idx="2482">
                  <c:v>42552.485875231483</c:v>
                </c:pt>
                <c:pt idx="2483">
                  <c:v>42552.485892592595</c:v>
                </c:pt>
                <c:pt idx="2484">
                  <c:v>42552.485909953706</c:v>
                </c:pt>
                <c:pt idx="2485">
                  <c:v>42552.485927314818</c:v>
                </c:pt>
                <c:pt idx="2486">
                  <c:v>42552.485944907407</c:v>
                </c:pt>
                <c:pt idx="2487">
                  <c:v>42552.485962268518</c:v>
                </c:pt>
                <c:pt idx="2488">
                  <c:v>42552.48597962963</c:v>
                </c:pt>
                <c:pt idx="2489">
                  <c:v>42552.485997222226</c:v>
                </c:pt>
                <c:pt idx="2490">
                  <c:v>42552.48601458333</c:v>
                </c:pt>
                <c:pt idx="2491">
                  <c:v>42552.486032175926</c:v>
                </c:pt>
                <c:pt idx="2492">
                  <c:v>42552.48605</c:v>
                </c:pt>
                <c:pt idx="2493">
                  <c:v>42552.486068287035</c:v>
                </c:pt>
                <c:pt idx="2494">
                  <c:v>42552.486086805555</c:v>
                </c:pt>
                <c:pt idx="2495">
                  <c:v>42552.486104398151</c:v>
                </c:pt>
                <c:pt idx="2496">
                  <c:v>42552.486120833331</c:v>
                </c:pt>
                <c:pt idx="2497">
                  <c:v>42552.486137499996</c:v>
                </c:pt>
                <c:pt idx="2498">
                  <c:v>42552.486155092593</c:v>
                </c:pt>
                <c:pt idx="2499">
                  <c:v>42552.486172453704</c:v>
                </c:pt>
                <c:pt idx="2500">
                  <c:v>42552.486190046293</c:v>
                </c:pt>
                <c:pt idx="2501">
                  <c:v>42552.486207407404</c:v>
                </c:pt>
                <c:pt idx="2502">
                  <c:v>42552.486224768516</c:v>
                </c:pt>
                <c:pt idx="2503">
                  <c:v>42552.486242129627</c:v>
                </c:pt>
                <c:pt idx="2504">
                  <c:v>42552.486259259262</c:v>
                </c:pt>
                <c:pt idx="2505">
                  <c:v>42552.486276620373</c:v>
                </c:pt>
                <c:pt idx="2506">
                  <c:v>42552.486294444447</c:v>
                </c:pt>
                <c:pt idx="2507">
                  <c:v>42552.486314120368</c:v>
                </c:pt>
                <c:pt idx="2508">
                  <c:v>42552.486332175926</c:v>
                </c:pt>
                <c:pt idx="2509">
                  <c:v>42552.486349999999</c:v>
                </c:pt>
                <c:pt idx="2510">
                  <c:v>42552.486367361111</c:v>
                </c:pt>
                <c:pt idx="2511">
                  <c:v>42552.486383333337</c:v>
                </c:pt>
                <c:pt idx="2512">
                  <c:v>42552.486400694441</c:v>
                </c:pt>
                <c:pt idx="2513">
                  <c:v>42552.486418287037</c:v>
                </c:pt>
                <c:pt idx="2514">
                  <c:v>42552.486435648148</c:v>
                </c:pt>
                <c:pt idx="2515">
                  <c:v>42552.48645300926</c:v>
                </c:pt>
                <c:pt idx="2516">
                  <c:v>42552.486470370372</c:v>
                </c:pt>
                <c:pt idx="2517">
                  <c:v>42552.486488888891</c:v>
                </c:pt>
                <c:pt idx="2518">
                  <c:v>42552.486615046299</c:v>
                </c:pt>
                <c:pt idx="2519">
                  <c:v>42552.486712268517</c:v>
                </c:pt>
                <c:pt idx="2520">
                  <c:v>42552.486767824077</c:v>
                </c:pt>
                <c:pt idx="2521">
                  <c:v>42552.486780555555</c:v>
                </c:pt>
                <c:pt idx="2522">
                  <c:v>42552.486794907411</c:v>
                </c:pt>
                <c:pt idx="2523">
                  <c:v>42552.486809259259</c:v>
                </c:pt>
                <c:pt idx="2524">
                  <c:v>42552.486824074076</c:v>
                </c:pt>
                <c:pt idx="2525">
                  <c:v>42552.486838657409</c:v>
                </c:pt>
                <c:pt idx="2526">
                  <c:v>42552.486852314818</c:v>
                </c:pt>
                <c:pt idx="2527">
                  <c:v>42552.486866203704</c:v>
                </c:pt>
                <c:pt idx="2528">
                  <c:v>42552.486881712961</c:v>
                </c:pt>
                <c:pt idx="2529">
                  <c:v>42552.48689699074</c:v>
                </c:pt>
                <c:pt idx="2530">
                  <c:v>42552.486911342596</c:v>
                </c:pt>
                <c:pt idx="2531">
                  <c:v>42552.486925925929</c:v>
                </c:pt>
                <c:pt idx="2532">
                  <c:v>42552.486940277777</c:v>
                </c:pt>
                <c:pt idx="2533">
                  <c:v>42552.486953703701</c:v>
                </c:pt>
                <c:pt idx="2534">
                  <c:v>42552.48696736111</c:v>
                </c:pt>
                <c:pt idx="2535">
                  <c:v>42552.486981481481</c:v>
                </c:pt>
                <c:pt idx="2536">
                  <c:v>42552.486996064814</c:v>
                </c:pt>
                <c:pt idx="2537">
                  <c:v>42552.487010185185</c:v>
                </c:pt>
                <c:pt idx="2538">
                  <c:v>42552.48702453704</c:v>
                </c:pt>
                <c:pt idx="2539">
                  <c:v>42552.487038888888</c:v>
                </c:pt>
                <c:pt idx="2540">
                  <c:v>42552.487053240744</c:v>
                </c:pt>
                <c:pt idx="2541">
                  <c:v>42552.487067361108</c:v>
                </c:pt>
                <c:pt idx="2542">
                  <c:v>42552.487081712963</c:v>
                </c:pt>
                <c:pt idx="2543">
                  <c:v>42552.487095601849</c:v>
                </c:pt>
                <c:pt idx="2544">
                  <c:v>42552.48710972222</c:v>
                </c:pt>
                <c:pt idx="2545">
                  <c:v>42552.487123842591</c:v>
                </c:pt>
                <c:pt idx="2546">
                  <c:v>42552.487137962962</c:v>
                </c:pt>
                <c:pt idx="2547">
                  <c:v>42552.487152314818</c:v>
                </c:pt>
                <c:pt idx="2548">
                  <c:v>42552.487166435189</c:v>
                </c:pt>
                <c:pt idx="2549">
                  <c:v>42552.487182175922</c:v>
                </c:pt>
                <c:pt idx="2550">
                  <c:v>42552.487196759263</c:v>
                </c:pt>
                <c:pt idx="2551">
                  <c:v>42552.487211574073</c:v>
                </c:pt>
                <c:pt idx="2552">
                  <c:v>42552.487226157406</c:v>
                </c:pt>
                <c:pt idx="2553">
                  <c:v>42552.487240277776</c:v>
                </c:pt>
                <c:pt idx="2554">
                  <c:v>42552.487253472224</c:v>
                </c:pt>
                <c:pt idx="2555">
                  <c:v>42552.48726736111</c:v>
                </c:pt>
                <c:pt idx="2556">
                  <c:v>42552.487281712965</c:v>
                </c:pt>
                <c:pt idx="2557">
                  <c:v>42552.487295601852</c:v>
                </c:pt>
                <c:pt idx="2558">
                  <c:v>42552.487309722223</c:v>
                </c:pt>
                <c:pt idx="2559">
                  <c:v>42552.487323611109</c:v>
                </c:pt>
                <c:pt idx="2560">
                  <c:v>42552.48733773148</c:v>
                </c:pt>
                <c:pt idx="2561">
                  <c:v>42552.487351851851</c:v>
                </c:pt>
                <c:pt idx="2562">
                  <c:v>42552.487365972222</c:v>
                </c:pt>
                <c:pt idx="2563">
                  <c:v>42552.487380092593</c:v>
                </c:pt>
                <c:pt idx="2564">
                  <c:v>42552.487394212963</c:v>
                </c:pt>
                <c:pt idx="2565">
                  <c:v>42552.48740810185</c:v>
                </c:pt>
                <c:pt idx="2566">
                  <c:v>42552.487422222221</c:v>
                </c:pt>
                <c:pt idx="2567">
                  <c:v>42552.487436342592</c:v>
                </c:pt>
                <c:pt idx="2568">
                  <c:v>42552.487450462962</c:v>
                </c:pt>
                <c:pt idx="2569">
                  <c:v>42552.487464583333</c:v>
                </c:pt>
                <c:pt idx="2570">
                  <c:v>42552.487478703704</c:v>
                </c:pt>
                <c:pt idx="2571">
                  <c:v>42552.487493055552</c:v>
                </c:pt>
                <c:pt idx="2572">
                  <c:v>42552.487507175923</c:v>
                </c:pt>
                <c:pt idx="2573">
                  <c:v>42552.487521990741</c:v>
                </c:pt>
                <c:pt idx="2574">
                  <c:v>42552.487536805558</c:v>
                </c:pt>
                <c:pt idx="2575">
                  <c:v>42552.487551157406</c:v>
                </c:pt>
                <c:pt idx="2576">
                  <c:v>42552.487565277777</c:v>
                </c:pt>
                <c:pt idx="2577">
                  <c:v>42552.487579166664</c:v>
                </c:pt>
                <c:pt idx="2578">
                  <c:v>42552.487593055557</c:v>
                </c:pt>
                <c:pt idx="2579">
                  <c:v>42552.487606712966</c:v>
                </c:pt>
                <c:pt idx="2580">
                  <c:v>42552.487620601853</c:v>
                </c:pt>
                <c:pt idx="2581">
                  <c:v>42552.487634490739</c:v>
                </c:pt>
                <c:pt idx="2582">
                  <c:v>42552.48764861111</c:v>
                </c:pt>
                <c:pt idx="2583">
                  <c:v>42552.487662500003</c:v>
                </c:pt>
                <c:pt idx="2584">
                  <c:v>42552.487676620367</c:v>
                </c:pt>
                <c:pt idx="2585">
                  <c:v>42552.487690740738</c:v>
                </c:pt>
                <c:pt idx="2586">
                  <c:v>42552.487705092593</c:v>
                </c:pt>
                <c:pt idx="2587">
                  <c:v>42552.487719212964</c:v>
                </c:pt>
                <c:pt idx="2588">
                  <c:v>42552.487733333335</c:v>
                </c:pt>
                <c:pt idx="2589">
                  <c:v>42552.487747453706</c:v>
                </c:pt>
                <c:pt idx="2590">
                  <c:v>42552.487761805554</c:v>
                </c:pt>
                <c:pt idx="2591">
                  <c:v>42552.487775925925</c:v>
                </c:pt>
                <c:pt idx="2592">
                  <c:v>42552.487790740743</c:v>
                </c:pt>
                <c:pt idx="2593">
                  <c:v>42552.487805787037</c:v>
                </c:pt>
                <c:pt idx="2594">
                  <c:v>42552.487820138886</c:v>
                </c:pt>
                <c:pt idx="2595">
                  <c:v>42552.487833564817</c:v>
                </c:pt>
                <c:pt idx="2596">
                  <c:v>42552.487847222219</c:v>
                </c:pt>
                <c:pt idx="2597">
                  <c:v>42552.487861574074</c:v>
                </c:pt>
                <c:pt idx="2598">
                  <c:v>42552.487876157407</c:v>
                </c:pt>
                <c:pt idx="2599">
                  <c:v>42552.48789074074</c:v>
                </c:pt>
                <c:pt idx="2600">
                  <c:v>42552.487905092596</c:v>
                </c:pt>
                <c:pt idx="2601">
                  <c:v>42552.487920370368</c:v>
                </c:pt>
                <c:pt idx="2602">
                  <c:v>42552.487935879632</c:v>
                </c:pt>
                <c:pt idx="2603">
                  <c:v>42552.487950694442</c:v>
                </c:pt>
                <c:pt idx="2604">
                  <c:v>42552.487965277774</c:v>
                </c:pt>
                <c:pt idx="2605">
                  <c:v>42552.487978935183</c:v>
                </c:pt>
                <c:pt idx="2606">
                  <c:v>42552.487992129631</c:v>
                </c:pt>
                <c:pt idx="2607">
                  <c:v>42552.488006018517</c:v>
                </c:pt>
                <c:pt idx="2608">
                  <c:v>42552.488020370372</c:v>
                </c:pt>
                <c:pt idx="2609">
                  <c:v>42552.488034490743</c:v>
                </c:pt>
                <c:pt idx="2610">
                  <c:v>42552.48804837963</c:v>
                </c:pt>
                <c:pt idx="2611">
                  <c:v>42552.488062500001</c:v>
                </c:pt>
                <c:pt idx="2612">
                  <c:v>42552.488076620371</c:v>
                </c:pt>
                <c:pt idx="2613">
                  <c:v>42552.488090509258</c:v>
                </c:pt>
                <c:pt idx="2614">
                  <c:v>42552.488104629629</c:v>
                </c:pt>
                <c:pt idx="2615">
                  <c:v>42552.48811875</c:v>
                </c:pt>
                <c:pt idx="2616">
                  <c:v>42552.488133101855</c:v>
                </c:pt>
                <c:pt idx="2617">
                  <c:v>42552.488147453703</c:v>
                </c:pt>
                <c:pt idx="2618">
                  <c:v>42552.488161574074</c:v>
                </c:pt>
                <c:pt idx="2619">
                  <c:v>42552.488175694445</c:v>
                </c:pt>
                <c:pt idx="2620">
                  <c:v>42552.488190046293</c:v>
                </c:pt>
                <c:pt idx="2621">
                  <c:v>42552.488204166664</c:v>
                </c:pt>
                <c:pt idx="2622">
                  <c:v>42552.48821851852</c:v>
                </c:pt>
                <c:pt idx="2623">
                  <c:v>42552.488232638891</c:v>
                </c:pt>
                <c:pt idx="2624">
                  <c:v>42552.488246990739</c:v>
                </c:pt>
                <c:pt idx="2625">
                  <c:v>42552.488261805556</c:v>
                </c:pt>
                <c:pt idx="2626">
                  <c:v>42552.488275462965</c:v>
                </c:pt>
                <c:pt idx="2627">
                  <c:v>42552.48828888889</c:v>
                </c:pt>
                <c:pt idx="2628">
                  <c:v>42552.488303240738</c:v>
                </c:pt>
                <c:pt idx="2629">
                  <c:v>42552.488317129631</c:v>
                </c:pt>
                <c:pt idx="2630">
                  <c:v>42552.488331250002</c:v>
                </c:pt>
                <c:pt idx="2631">
                  <c:v>42552.488345370373</c:v>
                </c:pt>
                <c:pt idx="2632">
                  <c:v>42552.488359490744</c:v>
                </c:pt>
                <c:pt idx="2633">
                  <c:v>42552.488373611108</c:v>
                </c:pt>
                <c:pt idx="2634">
                  <c:v>42552.488387731479</c:v>
                </c:pt>
                <c:pt idx="2635">
                  <c:v>42552.48840185185</c:v>
                </c:pt>
                <c:pt idx="2636">
                  <c:v>42552.488415972221</c:v>
                </c:pt>
                <c:pt idx="2637">
                  <c:v>42552.488429861114</c:v>
                </c:pt>
                <c:pt idx="2638">
                  <c:v>42552.488443981485</c:v>
                </c:pt>
                <c:pt idx="2639">
                  <c:v>42552.488458101849</c:v>
                </c:pt>
                <c:pt idx="2640">
                  <c:v>42552.48847222222</c:v>
                </c:pt>
                <c:pt idx="2641">
                  <c:v>42552.48848634259</c:v>
                </c:pt>
                <c:pt idx="2642">
                  <c:v>42552.488500925923</c:v>
                </c:pt>
                <c:pt idx="2643">
                  <c:v>42552.488515740741</c:v>
                </c:pt>
                <c:pt idx="2644">
                  <c:v>42552.488530092596</c:v>
                </c:pt>
                <c:pt idx="2645">
                  <c:v>42552.488544444444</c:v>
                </c:pt>
                <c:pt idx="2646">
                  <c:v>42552.488559027777</c:v>
                </c:pt>
                <c:pt idx="2647">
                  <c:v>42552.488573379633</c:v>
                </c:pt>
                <c:pt idx="2648">
                  <c:v>42552.488587268519</c:v>
                </c:pt>
                <c:pt idx="2649">
                  <c:v>42552.48860138889</c:v>
                </c:pt>
                <c:pt idx="2650">
                  <c:v>42552.488615509261</c:v>
                </c:pt>
                <c:pt idx="2651">
                  <c:v>42552.488629629632</c:v>
                </c:pt>
                <c:pt idx="2652">
                  <c:v>42552.48864398148</c:v>
                </c:pt>
                <c:pt idx="2653">
                  <c:v>42552.488658101851</c:v>
                </c:pt>
                <c:pt idx="2654">
                  <c:v>42552.488672453706</c:v>
                </c:pt>
                <c:pt idx="2655">
                  <c:v>42552.488686574077</c:v>
                </c:pt>
                <c:pt idx="2656">
                  <c:v>42552.488701388887</c:v>
                </c:pt>
                <c:pt idx="2657">
                  <c:v>42552.488716435182</c:v>
                </c:pt>
                <c:pt idx="2658">
                  <c:v>42552.488732638885</c:v>
                </c:pt>
                <c:pt idx="2659">
                  <c:v>42552.488747685187</c:v>
                </c:pt>
                <c:pt idx="2660">
                  <c:v>42552.48876226852</c:v>
                </c:pt>
                <c:pt idx="2661">
                  <c:v>42552.488778009261</c:v>
                </c:pt>
                <c:pt idx="2662">
                  <c:v>42552.488792824071</c:v>
                </c:pt>
                <c:pt idx="2663">
                  <c:v>42552.488965509256</c:v>
                </c:pt>
                <c:pt idx="2664">
                  <c:v>42552.489199537034</c:v>
                </c:pt>
                <c:pt idx="2665">
                  <c:v>42552.489444212966</c:v>
                </c:pt>
                <c:pt idx="2666">
                  <c:v>42552.489689814814</c:v>
                </c:pt>
                <c:pt idx="2667">
                  <c:v>42552.48991851852</c:v>
                </c:pt>
                <c:pt idx="2668">
                  <c:v>42552.49017060185</c:v>
                </c:pt>
                <c:pt idx="2669">
                  <c:v>42552.490397685186</c:v>
                </c:pt>
                <c:pt idx="2670">
                  <c:v>42552.490655092595</c:v>
                </c:pt>
                <c:pt idx="2671">
                  <c:v>42552.490823611108</c:v>
                </c:pt>
                <c:pt idx="2672">
                  <c:v>42552.491042361115</c:v>
                </c:pt>
                <c:pt idx="2673">
                  <c:v>42552.491272222222</c:v>
                </c:pt>
                <c:pt idx="2674">
                  <c:v>42552.491470370369</c:v>
                </c:pt>
                <c:pt idx="2675">
                  <c:v>42552.491684722219</c:v>
                </c:pt>
                <c:pt idx="2676">
                  <c:v>42552.491891666665</c:v>
                </c:pt>
                <c:pt idx="2677">
                  <c:v>42552.492107175924</c:v>
                </c:pt>
                <c:pt idx="2678">
                  <c:v>42552.492314351854</c:v>
                </c:pt>
                <c:pt idx="2679">
                  <c:v>42552.492526388887</c:v>
                </c:pt>
                <c:pt idx="2680">
                  <c:v>42552.492741666669</c:v>
                </c:pt>
                <c:pt idx="2681">
                  <c:v>42552.492947222221</c:v>
                </c:pt>
                <c:pt idx="2682">
                  <c:v>42552.493187731481</c:v>
                </c:pt>
                <c:pt idx="2683">
                  <c:v>42552.493610648147</c:v>
                </c:pt>
                <c:pt idx="2684">
                  <c:v>42552.49403263889</c:v>
                </c:pt>
                <c:pt idx="2685">
                  <c:v>42552.49445046296</c:v>
                </c:pt>
                <c:pt idx="2686">
                  <c:v>42552.494953240741</c:v>
                </c:pt>
                <c:pt idx="2687">
                  <c:v>42552.495398379629</c:v>
                </c:pt>
                <c:pt idx="2688">
                  <c:v>42552.495844444442</c:v>
                </c:pt>
                <c:pt idx="2689">
                  <c:v>42552.496334027775</c:v>
                </c:pt>
                <c:pt idx="2690">
                  <c:v>42552.496814583334</c:v>
                </c:pt>
                <c:pt idx="2691">
                  <c:v>42552.497534490743</c:v>
                </c:pt>
                <c:pt idx="2692">
                  <c:v>42552.498213194442</c:v>
                </c:pt>
                <c:pt idx="2693">
                  <c:v>42552.498934722222</c:v>
                </c:pt>
                <c:pt idx="2694">
                  <c:v>42552.499443981484</c:v>
                </c:pt>
                <c:pt idx="2695">
                  <c:v>42552.500060648148</c:v>
                </c:pt>
                <c:pt idx="2696">
                  <c:v>42552.500784953707</c:v>
                </c:pt>
                <c:pt idx="2697">
                  <c:v>42552.501373842591</c:v>
                </c:pt>
                <c:pt idx="2698">
                  <c:v>42552.502029629628</c:v>
                </c:pt>
                <c:pt idx="2699">
                  <c:v>42552.50282361111</c:v>
                </c:pt>
                <c:pt idx="2700">
                  <c:v>42552.503643981479</c:v>
                </c:pt>
                <c:pt idx="2701">
                  <c:v>42552.504476388887</c:v>
                </c:pt>
                <c:pt idx="2702">
                  <c:v>42552.505294675924</c:v>
                </c:pt>
                <c:pt idx="2703">
                  <c:v>42552.506053240744</c:v>
                </c:pt>
                <c:pt idx="2704">
                  <c:v>42552.507036342591</c:v>
                </c:pt>
                <c:pt idx="2705">
                  <c:v>42552.508037731481</c:v>
                </c:pt>
                <c:pt idx="2706">
                  <c:v>42552.50900416667</c:v>
                </c:pt>
                <c:pt idx="2707">
                  <c:v>42552.510222916666</c:v>
                </c:pt>
                <c:pt idx="2708">
                  <c:v>42552.511480787034</c:v>
                </c:pt>
                <c:pt idx="2709">
                  <c:v>42552.512806481478</c:v>
                </c:pt>
                <c:pt idx="2710">
                  <c:v>42552.514660879628</c:v>
                </c:pt>
                <c:pt idx="2711">
                  <c:v>42552.516488657406</c:v>
                </c:pt>
                <c:pt idx="2712">
                  <c:v>42552.518203009262</c:v>
                </c:pt>
                <c:pt idx="2713">
                  <c:v>42552.519989583336</c:v>
                </c:pt>
                <c:pt idx="2714">
                  <c:v>42552.521665740744</c:v>
                </c:pt>
                <c:pt idx="2715">
                  <c:v>42552.523887962961</c:v>
                </c:pt>
                <c:pt idx="2716">
                  <c:v>42552.525871527774</c:v>
                </c:pt>
                <c:pt idx="2717">
                  <c:v>42552.528092592591</c:v>
                </c:pt>
                <c:pt idx="2718">
                  <c:v>42552.530184027775</c:v>
                </c:pt>
                <c:pt idx="2719">
                  <c:v>42552.532221064816</c:v>
                </c:pt>
                <c:pt idx="2720">
                  <c:v>42552.534628472225</c:v>
                </c:pt>
                <c:pt idx="2721">
                  <c:v>42552.537452546298</c:v>
                </c:pt>
                <c:pt idx="2722">
                  <c:v>42552.539813657408</c:v>
                </c:pt>
                <c:pt idx="2723">
                  <c:v>42552.542174768518</c:v>
                </c:pt>
                <c:pt idx="2724">
                  <c:v>42552.545289583337</c:v>
                </c:pt>
                <c:pt idx="2725">
                  <c:v>42552.548054166669</c:v>
                </c:pt>
                <c:pt idx="2726">
                  <c:v>42552.55090509259</c:v>
                </c:pt>
                <c:pt idx="2727">
                  <c:v>42552.55435046296</c:v>
                </c:pt>
                <c:pt idx="2728">
                  <c:v>42552.557730092594</c:v>
                </c:pt>
                <c:pt idx="2729">
                  <c:v>42552.561097685182</c:v>
                </c:pt>
                <c:pt idx="2730">
                  <c:v>42552.565183564817</c:v>
                </c:pt>
                <c:pt idx="2731">
                  <c:v>42552.56913541667</c:v>
                </c:pt>
                <c:pt idx="2732">
                  <c:v>42552.573378009256</c:v>
                </c:pt>
                <c:pt idx="2733">
                  <c:v>42552.578701851853</c:v>
                </c:pt>
                <c:pt idx="2734">
                  <c:v>42552.584349999997</c:v>
                </c:pt>
                <c:pt idx="2735">
                  <c:v>42552.588762268519</c:v>
                </c:pt>
                <c:pt idx="2736">
                  <c:v>42552.589347453701</c:v>
                </c:pt>
                <c:pt idx="2737">
                  <c:v>42552.590041435185</c:v>
                </c:pt>
                <c:pt idx="2738">
                  <c:v>42552.590877546296</c:v>
                </c:pt>
                <c:pt idx="2739">
                  <c:v>42552.59173472222</c:v>
                </c:pt>
                <c:pt idx="2740">
                  <c:v>42552.592914583336</c:v>
                </c:pt>
                <c:pt idx="2741">
                  <c:v>42552.593380787039</c:v>
                </c:pt>
                <c:pt idx="2742">
                  <c:v>42552.593391898146</c:v>
                </c:pt>
                <c:pt idx="2743">
                  <c:v>42552.593402777777</c:v>
                </c:pt>
                <c:pt idx="2744">
                  <c:v>42552.593413888892</c:v>
                </c:pt>
                <c:pt idx="2745">
                  <c:v>42552.59348541667</c:v>
                </c:pt>
                <c:pt idx="2746">
                  <c:v>42552.593496296293</c:v>
                </c:pt>
                <c:pt idx="2747">
                  <c:v>42552.593506249999</c:v>
                </c:pt>
                <c:pt idx="2748">
                  <c:v>42552.593520138886</c:v>
                </c:pt>
                <c:pt idx="2749">
                  <c:v>42552.594736342595</c:v>
                </c:pt>
                <c:pt idx="2750">
                  <c:v>42552.594800694445</c:v>
                </c:pt>
                <c:pt idx="2751">
                  <c:v>42552.59483425926</c:v>
                </c:pt>
                <c:pt idx="2752">
                  <c:v>42552.594870833331</c:v>
                </c:pt>
                <c:pt idx="2753">
                  <c:v>42552.594980092596</c:v>
                </c:pt>
                <c:pt idx="2754">
                  <c:v>42552.596028935186</c:v>
                </c:pt>
                <c:pt idx="2755">
                  <c:v>42552.597172685186</c:v>
                </c:pt>
                <c:pt idx="2756">
                  <c:v>42552.598210879631</c:v>
                </c:pt>
                <c:pt idx="2757">
                  <c:v>42552.599284027776</c:v>
                </c:pt>
                <c:pt idx="2758">
                  <c:v>42552.600365740742</c:v>
                </c:pt>
                <c:pt idx="2759">
                  <c:v>42552.601550694446</c:v>
                </c:pt>
                <c:pt idx="2760">
                  <c:v>42552.602729166669</c:v>
                </c:pt>
                <c:pt idx="2761">
                  <c:v>42552.60393287037</c:v>
                </c:pt>
                <c:pt idx="2762">
                  <c:v>42552.604812500002</c:v>
                </c:pt>
                <c:pt idx="2763">
                  <c:v>42552.605209259258</c:v>
                </c:pt>
                <c:pt idx="2764">
                  <c:v>42552.605458796294</c:v>
                </c:pt>
                <c:pt idx="2765">
                  <c:v>42552.605709490737</c:v>
                </c:pt>
                <c:pt idx="2766">
                  <c:v>42552.60572939815</c:v>
                </c:pt>
                <c:pt idx="2767">
                  <c:v>42552.606530787038</c:v>
                </c:pt>
                <c:pt idx="2768">
                  <c:v>42552.606543981485</c:v>
                </c:pt>
                <c:pt idx="2769">
                  <c:v>42552.606877546299</c:v>
                </c:pt>
                <c:pt idx="2770">
                  <c:v>42552.607253935188</c:v>
                </c:pt>
                <c:pt idx="2771">
                  <c:v>42552.607361111113</c:v>
                </c:pt>
                <c:pt idx="2772">
                  <c:v>42552.607378935187</c:v>
                </c:pt>
                <c:pt idx="2773">
                  <c:v>42552.608192129628</c:v>
                </c:pt>
                <c:pt idx="2774">
                  <c:v>42552.609150231481</c:v>
                </c:pt>
                <c:pt idx="2775">
                  <c:v>42552.609166203707</c:v>
                </c:pt>
                <c:pt idx="2776">
                  <c:v>42552.609185416666</c:v>
                </c:pt>
                <c:pt idx="2777">
                  <c:v>42552.609203472224</c:v>
                </c:pt>
                <c:pt idx="2778">
                  <c:v>42552.60922175926</c:v>
                </c:pt>
                <c:pt idx="2779">
                  <c:v>42552.609240046295</c:v>
                </c:pt>
                <c:pt idx="2780">
                  <c:v>42552.609258796299</c:v>
                </c:pt>
                <c:pt idx="2781">
                  <c:v>42552.609277546297</c:v>
                </c:pt>
                <c:pt idx="2782">
                  <c:v>42552.609296296294</c:v>
                </c:pt>
                <c:pt idx="2783">
                  <c:v>42552.609494444441</c:v>
                </c:pt>
                <c:pt idx="2784">
                  <c:v>42552.610073148149</c:v>
                </c:pt>
                <c:pt idx="2785">
                  <c:v>42552.610506712961</c:v>
                </c:pt>
                <c:pt idx="2786">
                  <c:v>42552.610923611108</c:v>
                </c:pt>
                <c:pt idx="2787">
                  <c:v>42552.610939120372</c:v>
                </c:pt>
                <c:pt idx="2788">
                  <c:v>42552.610956018521</c:v>
                </c:pt>
                <c:pt idx="2789">
                  <c:v>42552.610971759263</c:v>
                </c:pt>
                <c:pt idx="2790">
                  <c:v>42552.610988194443</c:v>
                </c:pt>
                <c:pt idx="2791">
                  <c:v>42552.611004398146</c:v>
                </c:pt>
                <c:pt idx="2792">
                  <c:v>42552.611020601849</c:v>
                </c:pt>
                <c:pt idx="2793">
                  <c:v>42552.611037962961</c:v>
                </c:pt>
                <c:pt idx="2794">
                  <c:v>42552.611353472224</c:v>
                </c:pt>
                <c:pt idx="2795">
                  <c:v>42552.611378240741</c:v>
                </c:pt>
                <c:pt idx="2796">
                  <c:v>42552.611401851849</c:v>
                </c:pt>
                <c:pt idx="2797">
                  <c:v>42552.611414814812</c:v>
                </c:pt>
                <c:pt idx="2798">
                  <c:v>42552.611424768518</c:v>
                </c:pt>
                <c:pt idx="2799">
                  <c:v>42552.611435416664</c:v>
                </c:pt>
                <c:pt idx="2800">
                  <c:v>42552.611446296294</c:v>
                </c:pt>
                <c:pt idx="2801">
                  <c:v>42552.611456712963</c:v>
                </c:pt>
                <c:pt idx="2802">
                  <c:v>42552.611467129631</c:v>
                </c:pt>
                <c:pt idx="2803">
                  <c:v>42552.611477777777</c:v>
                </c:pt>
                <c:pt idx="2804">
                  <c:v>42552.611488194445</c:v>
                </c:pt>
                <c:pt idx="2805">
                  <c:v>42552.611498611113</c:v>
                </c:pt>
                <c:pt idx="2806">
                  <c:v>42552.611509027774</c:v>
                </c:pt>
                <c:pt idx="2807">
                  <c:v>42552.611519444443</c:v>
                </c:pt>
                <c:pt idx="2808">
                  <c:v>42552.611529861111</c:v>
                </c:pt>
                <c:pt idx="2809">
                  <c:v>42552.611540509257</c:v>
                </c:pt>
                <c:pt idx="2810">
                  <c:v>42552.61155115741</c:v>
                </c:pt>
                <c:pt idx="2811">
                  <c:v>42552.611561574071</c:v>
                </c:pt>
                <c:pt idx="2812">
                  <c:v>42552.611572222224</c:v>
                </c:pt>
                <c:pt idx="2813">
                  <c:v>42552.61158287037</c:v>
                </c:pt>
                <c:pt idx="2814">
                  <c:v>42552.611593287038</c:v>
                </c:pt>
                <c:pt idx="2815">
                  <c:v>42552.611603935184</c:v>
                </c:pt>
                <c:pt idx="2816">
                  <c:v>42552.611614583337</c:v>
                </c:pt>
                <c:pt idx="2817">
                  <c:v>42552.611625231482</c:v>
                </c:pt>
                <c:pt idx="2818">
                  <c:v>42552.611849305555</c:v>
                </c:pt>
                <c:pt idx="2819">
                  <c:v>42552.611925925929</c:v>
                </c:pt>
                <c:pt idx="2820">
                  <c:v>42552.611937731483</c:v>
                </c:pt>
                <c:pt idx="2821">
                  <c:v>42552.611951620369</c:v>
                </c:pt>
                <c:pt idx="2822">
                  <c:v>42552.611964814816</c:v>
                </c:pt>
                <c:pt idx="2823">
                  <c:v>42552.61197824074</c:v>
                </c:pt>
                <c:pt idx="2824">
                  <c:v>42552.611991203703</c:v>
                </c:pt>
                <c:pt idx="2825">
                  <c:v>42552.612005555558</c:v>
                </c:pt>
                <c:pt idx="2826">
                  <c:v>42552.612060416664</c:v>
                </c:pt>
                <c:pt idx="2827">
                  <c:v>42552.612072453703</c:v>
                </c:pt>
                <c:pt idx="2828">
                  <c:v>42552.612086805559</c:v>
                </c:pt>
                <c:pt idx="2829">
                  <c:v>42552.612100694445</c:v>
                </c:pt>
                <c:pt idx="2830">
                  <c:v>42552.612114351854</c:v>
                </c:pt>
                <c:pt idx="2831">
                  <c:v>42552.612127777778</c:v>
                </c:pt>
                <c:pt idx="2832">
                  <c:v>42552.612141666665</c:v>
                </c:pt>
                <c:pt idx="2833">
                  <c:v>42552.612155555558</c:v>
                </c:pt>
                <c:pt idx="2834">
                  <c:v>42552.61216921296</c:v>
                </c:pt>
                <c:pt idx="2835">
                  <c:v>42552.612182870369</c:v>
                </c:pt>
                <c:pt idx="2836">
                  <c:v>42552.61219699074</c:v>
                </c:pt>
                <c:pt idx="2837">
                  <c:v>42552.612210879626</c:v>
                </c:pt>
                <c:pt idx="2838">
                  <c:v>42552.61222476852</c:v>
                </c:pt>
                <c:pt idx="2839">
                  <c:v>42552.612238888891</c:v>
                </c:pt>
                <c:pt idx="2840">
                  <c:v>42552.612252777777</c:v>
                </c:pt>
                <c:pt idx="2841">
                  <c:v>42552.612266898148</c:v>
                </c:pt>
                <c:pt idx="2842">
                  <c:v>42552.612281944443</c:v>
                </c:pt>
                <c:pt idx="2843">
                  <c:v>42552.612296064814</c:v>
                </c:pt>
                <c:pt idx="2844">
                  <c:v>42552.612310185184</c:v>
                </c:pt>
                <c:pt idx="2845">
                  <c:v>42552.612324305555</c:v>
                </c:pt>
                <c:pt idx="2846">
                  <c:v>42552.612338888888</c:v>
                </c:pt>
                <c:pt idx="2847">
                  <c:v>42552.612353472221</c:v>
                </c:pt>
                <c:pt idx="2848">
                  <c:v>42552.612368055554</c:v>
                </c:pt>
                <c:pt idx="2849">
                  <c:v>42552.612382175925</c:v>
                </c:pt>
                <c:pt idx="2850">
                  <c:v>42552.612396064818</c:v>
                </c:pt>
                <c:pt idx="2851">
                  <c:v>42552.612410648151</c:v>
                </c:pt>
                <c:pt idx="2852">
                  <c:v>42552.612425231484</c:v>
                </c:pt>
                <c:pt idx="2853">
                  <c:v>42552.612440046294</c:v>
                </c:pt>
                <c:pt idx="2854">
                  <c:v>42552.612454861111</c:v>
                </c:pt>
                <c:pt idx="2855">
                  <c:v>42552.612469675929</c:v>
                </c:pt>
                <c:pt idx="2856">
                  <c:v>42552.612484722224</c:v>
                </c:pt>
                <c:pt idx="2857">
                  <c:v>42552.612499768518</c:v>
                </c:pt>
                <c:pt idx="2858">
                  <c:v>42552.612515046298</c:v>
                </c:pt>
                <c:pt idx="2859">
                  <c:v>42552.612530787039</c:v>
                </c:pt>
                <c:pt idx="2860">
                  <c:v>42552.612547222219</c:v>
                </c:pt>
                <c:pt idx="2861">
                  <c:v>42552.612563657407</c:v>
                </c:pt>
                <c:pt idx="2862">
                  <c:v>42552.612828240737</c:v>
                </c:pt>
                <c:pt idx="2863">
                  <c:v>42552.612842592593</c:v>
                </c:pt>
                <c:pt idx="2864">
                  <c:v>42552.612860648151</c:v>
                </c:pt>
                <c:pt idx="2865">
                  <c:v>42552.61287824074</c:v>
                </c:pt>
                <c:pt idx="2866">
                  <c:v>42552.612896527775</c:v>
                </c:pt>
                <c:pt idx="2867">
                  <c:v>42552.612914814817</c:v>
                </c:pt>
                <c:pt idx="2868">
                  <c:v>42552.61293333333</c:v>
                </c:pt>
                <c:pt idx="2869">
                  <c:v>42552.613584722225</c:v>
                </c:pt>
                <c:pt idx="2870">
                  <c:v>42552.614997453704</c:v>
                </c:pt>
                <c:pt idx="2871">
                  <c:v>42552.61658425926</c:v>
                </c:pt>
                <c:pt idx="2872">
                  <c:v>42552.618124074077</c:v>
                </c:pt>
                <c:pt idx="2873">
                  <c:v>42552.619765972224</c:v>
                </c:pt>
                <c:pt idx="2874">
                  <c:v>42552.621247453702</c:v>
                </c:pt>
                <c:pt idx="2875">
                  <c:v>42552.62290347222</c:v>
                </c:pt>
                <c:pt idx="2876">
                  <c:v>42552.624580555559</c:v>
                </c:pt>
                <c:pt idx="2877">
                  <c:v>42552.626108564815</c:v>
                </c:pt>
                <c:pt idx="2878">
                  <c:v>42552.627728703701</c:v>
                </c:pt>
                <c:pt idx="2879">
                  <c:v>42552.629580555556</c:v>
                </c:pt>
                <c:pt idx="2880">
                  <c:v>42552.631154629627</c:v>
                </c:pt>
                <c:pt idx="2881">
                  <c:v>42552.633515740737</c:v>
                </c:pt>
                <c:pt idx="2882">
                  <c:v>42552.635222453704</c:v>
                </c:pt>
                <c:pt idx="2883">
                  <c:v>42552.637258333336</c:v>
                </c:pt>
                <c:pt idx="2884">
                  <c:v>42552.638932407404</c:v>
                </c:pt>
                <c:pt idx="2885">
                  <c:v>42552.640876620368</c:v>
                </c:pt>
                <c:pt idx="2886">
                  <c:v>42552.643038194445</c:v>
                </c:pt>
                <c:pt idx="2887">
                  <c:v>42552.64536736111</c:v>
                </c:pt>
                <c:pt idx="2888">
                  <c:v>42552.64777476852</c:v>
                </c:pt>
                <c:pt idx="2889">
                  <c:v>42552.647986574077</c:v>
                </c:pt>
                <c:pt idx="2890">
                  <c:v>42552.648401157407</c:v>
                </c:pt>
                <c:pt idx="2891">
                  <c:v>42552.648415972224</c:v>
                </c:pt>
                <c:pt idx="2892">
                  <c:v>42552.648432407404</c:v>
                </c:pt>
                <c:pt idx="2893">
                  <c:v>42552.648442129626</c:v>
                </c:pt>
                <c:pt idx="2894">
                  <c:v>42552.648450231478</c:v>
                </c:pt>
                <c:pt idx="2895">
                  <c:v>42552.64845763889</c:v>
                </c:pt>
                <c:pt idx="2896">
                  <c:v>42552.64846527778</c:v>
                </c:pt>
                <c:pt idx="2897">
                  <c:v>42552.648473842593</c:v>
                </c:pt>
                <c:pt idx="2898">
                  <c:v>42552.649350925923</c:v>
                </c:pt>
                <c:pt idx="2899">
                  <c:v>42552.649365277779</c:v>
                </c:pt>
                <c:pt idx="2900">
                  <c:v>42552.649380092589</c:v>
                </c:pt>
                <c:pt idx="2901">
                  <c:v>42552.649811805553</c:v>
                </c:pt>
                <c:pt idx="2902">
                  <c:v>42552.649949074075</c:v>
                </c:pt>
                <c:pt idx="2903">
                  <c:v>42552.649963425923</c:v>
                </c:pt>
                <c:pt idx="2904">
                  <c:v>42552.649979629627</c:v>
                </c:pt>
                <c:pt idx="2905">
                  <c:v>42552.649995138891</c:v>
                </c:pt>
                <c:pt idx="2906">
                  <c:v>42552.650011342594</c:v>
                </c:pt>
                <c:pt idx="2907">
                  <c:v>42552.650027314812</c:v>
                </c:pt>
                <c:pt idx="2908">
                  <c:v>42552.650043287038</c:v>
                </c:pt>
                <c:pt idx="2909">
                  <c:v>42552.650059259257</c:v>
                </c:pt>
                <c:pt idx="2910">
                  <c:v>42552.65007546296</c:v>
                </c:pt>
                <c:pt idx="2911">
                  <c:v>42552.650091435185</c:v>
                </c:pt>
                <c:pt idx="2912">
                  <c:v>42552.650107407404</c:v>
                </c:pt>
                <c:pt idx="2913">
                  <c:v>42552.650123611114</c:v>
                </c:pt>
                <c:pt idx="2914">
                  <c:v>42552.650139814818</c:v>
                </c:pt>
                <c:pt idx="2915">
                  <c:v>42552.650156249998</c:v>
                </c:pt>
                <c:pt idx="2916">
                  <c:v>42552.650172453701</c:v>
                </c:pt>
                <c:pt idx="2917">
                  <c:v>42552.650188425927</c:v>
                </c:pt>
                <c:pt idx="2918">
                  <c:v>42552.65020462963</c:v>
                </c:pt>
                <c:pt idx="2919">
                  <c:v>42552.65055810185</c:v>
                </c:pt>
                <c:pt idx="2920">
                  <c:v>42552.650756712967</c:v>
                </c:pt>
                <c:pt idx="2921">
                  <c:v>42552.650769444444</c:v>
                </c:pt>
                <c:pt idx="2922">
                  <c:v>42552.650784027777</c:v>
                </c:pt>
                <c:pt idx="2923">
                  <c:v>42552.650798379633</c:v>
                </c:pt>
                <c:pt idx="2924">
                  <c:v>42552.650812499996</c:v>
                </c:pt>
                <c:pt idx="2925">
                  <c:v>42552.650827083336</c:v>
                </c:pt>
                <c:pt idx="2926">
                  <c:v>42552.650841666669</c:v>
                </c:pt>
                <c:pt idx="2927">
                  <c:v>42552.650856250002</c:v>
                </c:pt>
                <c:pt idx="2928">
                  <c:v>42552.650871527774</c:v>
                </c:pt>
                <c:pt idx="2929">
                  <c:v>42552.650886342592</c:v>
                </c:pt>
                <c:pt idx="2930">
                  <c:v>42552.650900694447</c:v>
                </c:pt>
                <c:pt idx="2931">
                  <c:v>42552.650915046295</c:v>
                </c:pt>
                <c:pt idx="2932">
                  <c:v>42552.65093009259</c:v>
                </c:pt>
                <c:pt idx="2933">
                  <c:v>42552.650944675923</c:v>
                </c:pt>
                <c:pt idx="2934">
                  <c:v>42552.65095949074</c:v>
                </c:pt>
                <c:pt idx="2935">
                  <c:v>42552.651008564811</c:v>
                </c:pt>
                <c:pt idx="2936">
                  <c:v>42552.651027314816</c:v>
                </c:pt>
                <c:pt idx="2937">
                  <c:v>42552.65104837963</c:v>
                </c:pt>
                <c:pt idx="2938">
                  <c:v>42552.65106921296</c:v>
                </c:pt>
                <c:pt idx="2939">
                  <c:v>42552.651090277781</c:v>
                </c:pt>
                <c:pt idx="2940">
                  <c:v>42552.65111111111</c:v>
                </c:pt>
                <c:pt idx="2941">
                  <c:v>42552.651583796294</c:v>
                </c:pt>
                <c:pt idx="2942">
                  <c:v>42552.651594675925</c:v>
                </c:pt>
                <c:pt idx="2943">
                  <c:v>42552.651895138886</c:v>
                </c:pt>
                <c:pt idx="2944">
                  <c:v>42552.654439583333</c:v>
                </c:pt>
                <c:pt idx="2945">
                  <c:v>42552.65446435185</c:v>
                </c:pt>
                <c:pt idx="2946">
                  <c:v>42552.65449050926</c:v>
                </c:pt>
                <c:pt idx="2947">
                  <c:v>42552.654515972223</c:v>
                </c:pt>
                <c:pt idx="2948">
                  <c:v>42552.654541898148</c:v>
                </c:pt>
                <c:pt idx="2949">
                  <c:v>42552.654567824073</c:v>
                </c:pt>
                <c:pt idx="2950">
                  <c:v>42552.654594675929</c:v>
                </c:pt>
                <c:pt idx="2951">
                  <c:v>42552.654964120367</c:v>
                </c:pt>
                <c:pt idx="2952">
                  <c:v>42552.654992129632</c:v>
                </c:pt>
                <c:pt idx="2953">
                  <c:v>42552.655274537035</c:v>
                </c:pt>
                <c:pt idx="2954">
                  <c:v>42552.658052314815</c:v>
                </c:pt>
                <c:pt idx="2955">
                  <c:v>42552.660506018517</c:v>
                </c:pt>
                <c:pt idx="2956">
                  <c:v>42552.663182407407</c:v>
                </c:pt>
                <c:pt idx="2957">
                  <c:v>42552.665691203707</c:v>
                </c:pt>
                <c:pt idx="2958">
                  <c:v>42552.668839120372</c:v>
                </c:pt>
                <c:pt idx="2959">
                  <c:v>42552.671061342589</c:v>
                </c:pt>
                <c:pt idx="2960">
                  <c:v>42552.673561342592</c:v>
                </c:pt>
                <c:pt idx="2961">
                  <c:v>42552.676200231479</c:v>
                </c:pt>
                <c:pt idx="2962">
                  <c:v>42552.679209490743</c:v>
                </c:pt>
                <c:pt idx="2963">
                  <c:v>42552.681746759263</c:v>
                </c:pt>
                <c:pt idx="2964">
                  <c:v>42552.682805787037</c:v>
                </c:pt>
                <c:pt idx="2965">
                  <c:v>42552.684010416669</c:v>
                </c:pt>
                <c:pt idx="2966">
                  <c:v>42552.685444212962</c:v>
                </c:pt>
                <c:pt idx="2967">
                  <c:v>42552.685465972223</c:v>
                </c:pt>
                <c:pt idx="2968">
                  <c:v>42552.685488657407</c:v>
                </c:pt>
                <c:pt idx="2969">
                  <c:v>42552.685510648145</c:v>
                </c:pt>
                <c:pt idx="2970">
                  <c:v>42552.68553101852</c:v>
                </c:pt>
                <c:pt idx="2971">
                  <c:v>42552.685552777781</c:v>
                </c:pt>
                <c:pt idx="2972">
                  <c:v>42552.685573842595</c:v>
                </c:pt>
                <c:pt idx="2973">
                  <c:v>42552.685595370371</c:v>
                </c:pt>
                <c:pt idx="2974">
                  <c:v>42552.685616898147</c:v>
                </c:pt>
                <c:pt idx="2975">
                  <c:v>42552.685638657407</c:v>
                </c:pt>
                <c:pt idx="2976">
                  <c:v>42552.685660648145</c:v>
                </c:pt>
                <c:pt idx="2977">
                  <c:v>42552.685683101852</c:v>
                </c:pt>
                <c:pt idx="2978">
                  <c:v>42552.685704398151</c:v>
                </c:pt>
                <c:pt idx="2979">
                  <c:v>42552.685726388889</c:v>
                </c:pt>
                <c:pt idx="2980">
                  <c:v>42552.685748148149</c:v>
                </c:pt>
                <c:pt idx="2981">
                  <c:v>42552.68576990741</c:v>
                </c:pt>
                <c:pt idx="2982">
                  <c:v>42552.685792129632</c:v>
                </c:pt>
                <c:pt idx="2983">
                  <c:v>42552.685812962962</c:v>
                </c:pt>
                <c:pt idx="2984">
                  <c:v>42552.685834490738</c:v>
                </c:pt>
                <c:pt idx="2985">
                  <c:v>42552.685856018521</c:v>
                </c:pt>
                <c:pt idx="2986">
                  <c:v>42552.685877546297</c:v>
                </c:pt>
                <c:pt idx="2987">
                  <c:v>42552.685899305558</c:v>
                </c:pt>
                <c:pt idx="2988">
                  <c:v>42552.685920833334</c:v>
                </c:pt>
                <c:pt idx="2989">
                  <c:v>42552.685942361109</c:v>
                </c:pt>
                <c:pt idx="2990">
                  <c:v>42552.685963888885</c:v>
                </c:pt>
                <c:pt idx="2991">
                  <c:v>42552.685985879631</c:v>
                </c:pt>
                <c:pt idx="2992">
                  <c:v>42552.686007638891</c:v>
                </c:pt>
                <c:pt idx="2993">
                  <c:v>42552.686029629629</c:v>
                </c:pt>
                <c:pt idx="2994">
                  <c:v>42552.68605138889</c:v>
                </c:pt>
                <c:pt idx="2995">
                  <c:v>42552.686073379627</c:v>
                </c:pt>
                <c:pt idx="2996">
                  <c:v>42552.686095370373</c:v>
                </c:pt>
                <c:pt idx="2997">
                  <c:v>42552.686117129633</c:v>
                </c:pt>
                <c:pt idx="2998">
                  <c:v>42552.686138888886</c:v>
                </c:pt>
                <c:pt idx="2999">
                  <c:v>42552.686160879632</c:v>
                </c:pt>
                <c:pt idx="3000">
                  <c:v>42552.686183101854</c:v>
                </c:pt>
                <c:pt idx="3001">
                  <c:v>42552.686205092592</c:v>
                </c:pt>
                <c:pt idx="3002">
                  <c:v>42552.686227314814</c:v>
                </c:pt>
                <c:pt idx="3003">
                  <c:v>42552.68624884259</c:v>
                </c:pt>
                <c:pt idx="3004">
                  <c:v>42552.686270138889</c:v>
                </c:pt>
                <c:pt idx="3005">
                  <c:v>42552.686290972226</c:v>
                </c:pt>
                <c:pt idx="3006">
                  <c:v>42552.68631203704</c:v>
                </c:pt>
                <c:pt idx="3007">
                  <c:v>42552.686334027778</c:v>
                </c:pt>
                <c:pt idx="3008">
                  <c:v>42552.686355324076</c:v>
                </c:pt>
                <c:pt idx="3009">
                  <c:v>42552.68637708333</c:v>
                </c:pt>
                <c:pt idx="3010">
                  <c:v>42552.686399074075</c:v>
                </c:pt>
                <c:pt idx="3011">
                  <c:v>42552.686420601851</c:v>
                </c:pt>
                <c:pt idx="3012">
                  <c:v>42552.686442129627</c:v>
                </c:pt>
                <c:pt idx="3013">
                  <c:v>42552.686463888887</c:v>
                </c:pt>
                <c:pt idx="3014">
                  <c:v>42552.686485879633</c:v>
                </c:pt>
                <c:pt idx="3015">
                  <c:v>42552.686507407408</c:v>
                </c:pt>
                <c:pt idx="3016">
                  <c:v>42552.686529398146</c:v>
                </c:pt>
                <c:pt idx="3017">
                  <c:v>42552.686550925922</c:v>
                </c:pt>
                <c:pt idx="3018">
                  <c:v>42552.686572685183</c:v>
                </c:pt>
                <c:pt idx="3019">
                  <c:v>42552.686594675928</c:v>
                </c:pt>
                <c:pt idx="3020">
                  <c:v>42552.686616666666</c:v>
                </c:pt>
                <c:pt idx="3021">
                  <c:v>42552.686638888888</c:v>
                </c:pt>
                <c:pt idx="3022">
                  <c:v>42552.686660879626</c:v>
                </c:pt>
                <c:pt idx="3023">
                  <c:v>42552.686683333333</c:v>
                </c:pt>
                <c:pt idx="3024">
                  <c:v>42552.686705324071</c:v>
                </c:pt>
                <c:pt idx="3025">
                  <c:v>42552.686727083332</c:v>
                </c:pt>
                <c:pt idx="3026">
                  <c:v>42552.686748842592</c:v>
                </c:pt>
                <c:pt idx="3027">
                  <c:v>42552.68677083333</c:v>
                </c:pt>
                <c:pt idx="3028">
                  <c:v>42552.686792824075</c:v>
                </c:pt>
                <c:pt idx="3029">
                  <c:v>42552.686814814813</c:v>
                </c:pt>
                <c:pt idx="3030">
                  <c:v>42552.686837037036</c:v>
                </c:pt>
                <c:pt idx="3031">
                  <c:v>42552.686859027781</c:v>
                </c:pt>
                <c:pt idx="3032">
                  <c:v>42552.686881250003</c:v>
                </c:pt>
                <c:pt idx="3033">
                  <c:v>42552.686903703703</c:v>
                </c:pt>
                <c:pt idx="3034">
                  <c:v>42552.686928703704</c:v>
                </c:pt>
                <c:pt idx="3035">
                  <c:v>42552.689436342589</c:v>
                </c:pt>
                <c:pt idx="3036">
                  <c:v>42552.692212037036</c:v>
                </c:pt>
                <c:pt idx="3037">
                  <c:v>42552.694949999997</c:v>
                </c:pt>
                <c:pt idx="3038">
                  <c:v>42552.697892824071</c:v>
                </c:pt>
                <c:pt idx="3039">
                  <c:v>42552.700921990741</c:v>
                </c:pt>
                <c:pt idx="3040">
                  <c:v>42552.703884953706</c:v>
                </c:pt>
                <c:pt idx="3041">
                  <c:v>42552.706940509262</c:v>
                </c:pt>
                <c:pt idx="3042">
                  <c:v>42552.71013472222</c:v>
                </c:pt>
                <c:pt idx="3043">
                  <c:v>42552.713143981484</c:v>
                </c:pt>
                <c:pt idx="3044">
                  <c:v>42552.716196296293</c:v>
                </c:pt>
                <c:pt idx="3045">
                  <c:v>42552.718938194441</c:v>
                </c:pt>
                <c:pt idx="3046">
                  <c:v>42552.71895509259</c:v>
                </c:pt>
                <c:pt idx="3047">
                  <c:v>42552.720085879628</c:v>
                </c:pt>
                <c:pt idx="3048">
                  <c:v>42552.72266712963</c:v>
                </c:pt>
                <c:pt idx="3049">
                  <c:v>42552.722686111112</c:v>
                </c:pt>
                <c:pt idx="3050">
                  <c:v>42552.722706018518</c:v>
                </c:pt>
                <c:pt idx="3051">
                  <c:v>42552.723071990738</c:v>
                </c:pt>
                <c:pt idx="3052">
                  <c:v>42552.723086574071</c:v>
                </c:pt>
                <c:pt idx="3053">
                  <c:v>42552.723103009259</c:v>
                </c:pt>
                <c:pt idx="3054">
                  <c:v>42552.723118287038</c:v>
                </c:pt>
                <c:pt idx="3055">
                  <c:v>42552.723134490741</c:v>
                </c:pt>
                <c:pt idx="3056">
                  <c:v>42552.723150925929</c:v>
                </c:pt>
                <c:pt idx="3057">
                  <c:v>42552.723167129632</c:v>
                </c:pt>
                <c:pt idx="3058">
                  <c:v>42552.723182870373</c:v>
                </c:pt>
                <c:pt idx="3059">
                  <c:v>42552.723198842592</c:v>
                </c:pt>
                <c:pt idx="3060">
                  <c:v>42552.723214120371</c:v>
                </c:pt>
                <c:pt idx="3061">
                  <c:v>42552.723229629628</c:v>
                </c:pt>
                <c:pt idx="3062">
                  <c:v>42552.723245370369</c:v>
                </c:pt>
                <c:pt idx="3063">
                  <c:v>42552.72326111111</c:v>
                </c:pt>
                <c:pt idx="3064">
                  <c:v>42552.723276851852</c:v>
                </c:pt>
                <c:pt idx="3065">
                  <c:v>42552.723292361108</c:v>
                </c:pt>
                <c:pt idx="3066">
                  <c:v>42552.723308333334</c:v>
                </c:pt>
                <c:pt idx="3067">
                  <c:v>42552.723324074075</c:v>
                </c:pt>
                <c:pt idx="3068">
                  <c:v>42552.723339814816</c:v>
                </c:pt>
                <c:pt idx="3069">
                  <c:v>42552.723355787035</c:v>
                </c:pt>
                <c:pt idx="3070">
                  <c:v>42552.723371527776</c:v>
                </c:pt>
                <c:pt idx="3071">
                  <c:v>42552.723387268517</c:v>
                </c:pt>
                <c:pt idx="3072">
                  <c:v>42552.724264814817</c:v>
                </c:pt>
                <c:pt idx="3073">
                  <c:v>42552.724275</c:v>
                </c:pt>
                <c:pt idx="3074">
                  <c:v>42552.724283333337</c:v>
                </c:pt>
                <c:pt idx="3075">
                  <c:v>42552.724292129627</c:v>
                </c:pt>
                <c:pt idx="3076">
                  <c:v>42552.724300925925</c:v>
                </c:pt>
                <c:pt idx="3077">
                  <c:v>42552.724313194441</c:v>
                </c:pt>
                <c:pt idx="3078">
                  <c:v>42552.724904166666</c:v>
                </c:pt>
                <c:pt idx="3079">
                  <c:v>42552.724922222224</c:v>
                </c:pt>
                <c:pt idx="3080">
                  <c:v>42552.724941666667</c:v>
                </c:pt>
                <c:pt idx="3081">
                  <c:v>42552.724962268519</c:v>
                </c:pt>
                <c:pt idx="3082">
                  <c:v>42552.72728402778</c:v>
                </c:pt>
                <c:pt idx="3083">
                  <c:v>42552.727296990743</c:v>
                </c:pt>
                <c:pt idx="3084">
                  <c:v>42552.727310185182</c:v>
                </c:pt>
                <c:pt idx="3085">
                  <c:v>42552.727324074076</c:v>
                </c:pt>
                <c:pt idx="3086">
                  <c:v>42552.727648842592</c:v>
                </c:pt>
                <c:pt idx="3087">
                  <c:v>42552.727665509257</c:v>
                </c:pt>
                <c:pt idx="3088">
                  <c:v>42552.727682175922</c:v>
                </c:pt>
                <c:pt idx="3089">
                  <c:v>42552.727835879632</c:v>
                </c:pt>
                <c:pt idx="3090">
                  <c:v>42552.727849305556</c:v>
                </c:pt>
                <c:pt idx="3091">
                  <c:v>42552.729593055556</c:v>
                </c:pt>
                <c:pt idx="3092">
                  <c:v>42552.729836342594</c:v>
                </c:pt>
                <c:pt idx="3093">
                  <c:v>42552.730003935183</c:v>
                </c:pt>
                <c:pt idx="3094">
                  <c:v>42552.730164814813</c:v>
                </c:pt>
                <c:pt idx="3095">
                  <c:v>42552.730324305558</c:v>
                </c:pt>
                <c:pt idx="3096">
                  <c:v>42552.730492824077</c:v>
                </c:pt>
                <c:pt idx="3097">
                  <c:v>42552.730656944441</c:v>
                </c:pt>
                <c:pt idx="3098">
                  <c:v>42552.730828472224</c:v>
                </c:pt>
                <c:pt idx="3099">
                  <c:v>42552.731003472225</c:v>
                </c:pt>
                <c:pt idx="3100">
                  <c:v>42552.731177546295</c:v>
                </c:pt>
                <c:pt idx="3101">
                  <c:v>42552.73134791667</c:v>
                </c:pt>
                <c:pt idx="3102">
                  <c:v>42552.731530555553</c:v>
                </c:pt>
                <c:pt idx="3103">
                  <c:v>42552.731717129631</c:v>
                </c:pt>
                <c:pt idx="3104">
                  <c:v>42552.731908796297</c:v>
                </c:pt>
                <c:pt idx="3105">
                  <c:v>42552.732106944444</c:v>
                </c:pt>
                <c:pt idx="3106">
                  <c:v>42552.732322222226</c:v>
                </c:pt>
                <c:pt idx="3107">
                  <c:v>42552.732531250003</c:v>
                </c:pt>
                <c:pt idx="3108">
                  <c:v>42552.732721759261</c:v>
                </c:pt>
                <c:pt idx="3109">
                  <c:v>42552.732919444446</c:v>
                </c:pt>
                <c:pt idx="3110">
                  <c:v>42552.733143518519</c:v>
                </c:pt>
                <c:pt idx="3111">
                  <c:v>42552.733345601853</c:v>
                </c:pt>
                <c:pt idx="3112">
                  <c:v>42552.733541666668</c:v>
                </c:pt>
                <c:pt idx="3113">
                  <c:v>42552.733734490743</c:v>
                </c:pt>
                <c:pt idx="3114">
                  <c:v>42552.733943749998</c:v>
                </c:pt>
                <c:pt idx="3115">
                  <c:v>42552.734155324077</c:v>
                </c:pt>
                <c:pt idx="3116">
                  <c:v>42552.734379861111</c:v>
                </c:pt>
                <c:pt idx="3117">
                  <c:v>42552.734624999997</c:v>
                </c:pt>
                <c:pt idx="3118">
                  <c:v>42552.734848842592</c:v>
                </c:pt>
                <c:pt idx="3119">
                  <c:v>42552.735071759256</c:v>
                </c:pt>
                <c:pt idx="3120">
                  <c:v>42552.735292592595</c:v>
                </c:pt>
                <c:pt idx="3121">
                  <c:v>42552.735514814813</c:v>
                </c:pt>
                <c:pt idx="3122">
                  <c:v>42552.735746527775</c:v>
                </c:pt>
                <c:pt idx="3123">
                  <c:v>42552.735967592591</c:v>
                </c:pt>
                <c:pt idx="3124">
                  <c:v>42552.736197916667</c:v>
                </c:pt>
                <c:pt idx="3125">
                  <c:v>42552.736421527778</c:v>
                </c:pt>
                <c:pt idx="3126">
                  <c:v>42552.73665324074</c:v>
                </c:pt>
                <c:pt idx="3127">
                  <c:v>42552.736964351854</c:v>
                </c:pt>
                <c:pt idx="3128">
                  <c:v>42552.737240046299</c:v>
                </c:pt>
                <c:pt idx="3129">
                  <c:v>42552.737532870371</c:v>
                </c:pt>
                <c:pt idx="3130">
                  <c:v>42552.737832870371</c:v>
                </c:pt>
                <c:pt idx="3131">
                  <c:v>42552.738160879628</c:v>
                </c:pt>
                <c:pt idx="3132">
                  <c:v>42552.73849074074</c:v>
                </c:pt>
                <c:pt idx="3133">
                  <c:v>42552.738815046294</c:v>
                </c:pt>
                <c:pt idx="3134">
                  <c:v>42552.73915277778</c:v>
                </c:pt>
                <c:pt idx="3135">
                  <c:v>42552.73950787037</c:v>
                </c:pt>
                <c:pt idx="3136">
                  <c:v>42552.739893055557</c:v>
                </c:pt>
                <c:pt idx="3137">
                  <c:v>42552.740283796295</c:v>
                </c:pt>
                <c:pt idx="3138">
                  <c:v>42552.740689120372</c:v>
                </c:pt>
                <c:pt idx="3139">
                  <c:v>42552.741128472226</c:v>
                </c:pt>
                <c:pt idx="3140">
                  <c:v>42552.74160671296</c:v>
                </c:pt>
                <c:pt idx="3141">
                  <c:v>42552.742210185184</c:v>
                </c:pt>
                <c:pt idx="3142">
                  <c:v>42552.74276134259</c:v>
                </c:pt>
                <c:pt idx="3143">
                  <c:v>42552.743325000003</c:v>
                </c:pt>
                <c:pt idx="3144">
                  <c:v>42552.743930555553</c:v>
                </c:pt>
                <c:pt idx="3145">
                  <c:v>42552.744532407407</c:v>
                </c:pt>
                <c:pt idx="3146">
                  <c:v>42552.74516875</c:v>
                </c:pt>
                <c:pt idx="3147">
                  <c:v>42552.745844907404</c:v>
                </c:pt>
                <c:pt idx="3148">
                  <c:v>42552.746549768519</c:v>
                </c:pt>
                <c:pt idx="3149">
                  <c:v>42552.747204398147</c:v>
                </c:pt>
                <c:pt idx="3150">
                  <c:v>42552.747819212964</c:v>
                </c:pt>
                <c:pt idx="3151">
                  <c:v>42552.748483796298</c:v>
                </c:pt>
                <c:pt idx="3152">
                  <c:v>42552.749083564813</c:v>
                </c:pt>
                <c:pt idx="3153">
                  <c:v>42552.749661111113</c:v>
                </c:pt>
                <c:pt idx="3154">
                  <c:v>42552.750238425928</c:v>
                </c:pt>
                <c:pt idx="3155">
                  <c:v>42552.750815740743</c:v>
                </c:pt>
                <c:pt idx="3156">
                  <c:v>42552.751384027775</c:v>
                </c:pt>
                <c:pt idx="3157">
                  <c:v>42552.751999768516</c:v>
                </c:pt>
                <c:pt idx="3158">
                  <c:v>42552.752611342592</c:v>
                </c:pt>
                <c:pt idx="3159">
                  <c:v>42552.753140972221</c:v>
                </c:pt>
                <c:pt idx="3160">
                  <c:v>42552.753181944441</c:v>
                </c:pt>
                <c:pt idx="3161">
                  <c:v>42552.753489583331</c:v>
                </c:pt>
                <c:pt idx="3162">
                  <c:v>42552.753952777777</c:v>
                </c:pt>
                <c:pt idx="3163">
                  <c:v>42552.753966203702</c:v>
                </c:pt>
                <c:pt idx="3164">
                  <c:v>42552.754201157404</c:v>
                </c:pt>
                <c:pt idx="3165">
                  <c:v>42552.75421875</c:v>
                </c:pt>
                <c:pt idx="3166">
                  <c:v>42552.754237037036</c:v>
                </c:pt>
                <c:pt idx="3167">
                  <c:v>42552.754255324071</c:v>
                </c:pt>
                <c:pt idx="3168">
                  <c:v>42552.754696759257</c:v>
                </c:pt>
                <c:pt idx="3169">
                  <c:v>42552.755581481484</c:v>
                </c:pt>
                <c:pt idx="3170">
                  <c:v>42552.756448611108</c:v>
                </c:pt>
                <c:pt idx="3171">
                  <c:v>42552.757309953704</c:v>
                </c:pt>
                <c:pt idx="3172">
                  <c:v>42552.758235879628</c:v>
                </c:pt>
                <c:pt idx="3173">
                  <c:v>42552.759254398145</c:v>
                </c:pt>
                <c:pt idx="3174">
                  <c:v>42552.760180324076</c:v>
                </c:pt>
                <c:pt idx="3175">
                  <c:v>42552.761152314815</c:v>
                </c:pt>
                <c:pt idx="3176">
                  <c:v>42552.762158101854</c:v>
                </c:pt>
                <c:pt idx="3177">
                  <c:v>42552.763039351848</c:v>
                </c:pt>
                <c:pt idx="3178">
                  <c:v>42552.763059490739</c:v>
                </c:pt>
                <c:pt idx="3179">
                  <c:v>42552.764053935185</c:v>
                </c:pt>
                <c:pt idx="3180">
                  <c:v>42552.765041203704</c:v>
                </c:pt>
                <c:pt idx="3181">
                  <c:v>42552.76610601852</c:v>
                </c:pt>
                <c:pt idx="3182">
                  <c:v>42552.767215740743</c:v>
                </c:pt>
                <c:pt idx="3183">
                  <c:v>42552.768235648145</c:v>
                </c:pt>
                <c:pt idx="3184">
                  <c:v>42552.769346759262</c:v>
                </c:pt>
                <c:pt idx="3185">
                  <c:v>42552.770504166663</c:v>
                </c:pt>
                <c:pt idx="3186">
                  <c:v>42552.771555092593</c:v>
                </c:pt>
                <c:pt idx="3187">
                  <c:v>42552.772633796296</c:v>
                </c:pt>
                <c:pt idx="3188">
                  <c:v>42552.773744907405</c:v>
                </c:pt>
                <c:pt idx="3189">
                  <c:v>42552.774809490744</c:v>
                </c:pt>
                <c:pt idx="3190">
                  <c:v>42552.775912962963</c:v>
                </c:pt>
                <c:pt idx="3191">
                  <c:v>42552.776933333334</c:v>
                </c:pt>
                <c:pt idx="3192">
                  <c:v>42552.77799652778</c:v>
                </c:pt>
                <c:pt idx="3193">
                  <c:v>42552.779106249996</c:v>
                </c:pt>
                <c:pt idx="3194">
                  <c:v>42552.780133564818</c:v>
                </c:pt>
                <c:pt idx="3195">
                  <c:v>42552.78133726852</c:v>
                </c:pt>
                <c:pt idx="3196">
                  <c:v>42552.782530787037</c:v>
                </c:pt>
                <c:pt idx="3197">
                  <c:v>42552.78365208333</c:v>
                </c:pt>
                <c:pt idx="3198">
                  <c:v>42552.784747453705</c:v>
                </c:pt>
                <c:pt idx="3199">
                  <c:v>42552.785864120371</c:v>
                </c:pt>
                <c:pt idx="3200">
                  <c:v>42552.786938194447</c:v>
                </c:pt>
                <c:pt idx="3201">
                  <c:v>42552.788048842594</c:v>
                </c:pt>
                <c:pt idx="3202">
                  <c:v>42552.789142361115</c:v>
                </c:pt>
                <c:pt idx="3203">
                  <c:v>42552.79026898148</c:v>
                </c:pt>
                <c:pt idx="3204">
                  <c:v>42552.791410879632</c:v>
                </c:pt>
                <c:pt idx="3205">
                  <c:v>42552.792478240743</c:v>
                </c:pt>
                <c:pt idx="3206">
                  <c:v>42552.793639814816</c:v>
                </c:pt>
                <c:pt idx="3207">
                  <c:v>42552.794853472224</c:v>
                </c:pt>
                <c:pt idx="3208">
                  <c:v>42552.796130787036</c:v>
                </c:pt>
                <c:pt idx="3209">
                  <c:v>42552.797521064815</c:v>
                </c:pt>
                <c:pt idx="3210">
                  <c:v>42552.798929629629</c:v>
                </c:pt>
                <c:pt idx="3211">
                  <c:v>42552.80055</c:v>
                </c:pt>
                <c:pt idx="3212">
                  <c:v>42552.802124074071</c:v>
                </c:pt>
                <c:pt idx="3213">
                  <c:v>42552.803744444442</c:v>
                </c:pt>
                <c:pt idx="3214">
                  <c:v>42552.805318287035</c:v>
                </c:pt>
                <c:pt idx="3215">
                  <c:v>42552.806753472221</c:v>
                </c:pt>
                <c:pt idx="3216">
                  <c:v>42552.808274305557</c:v>
                </c:pt>
                <c:pt idx="3217">
                  <c:v>42552.809901620371</c:v>
                </c:pt>
                <c:pt idx="3218">
                  <c:v>42552.811509027779</c:v>
                </c:pt>
                <c:pt idx="3219">
                  <c:v>42552.813254166664</c:v>
                </c:pt>
                <c:pt idx="3220">
                  <c:v>42552.814901620368</c:v>
                </c:pt>
                <c:pt idx="3221">
                  <c:v>42552.816475694446</c:v>
                </c:pt>
                <c:pt idx="3222">
                  <c:v>42552.817029398146</c:v>
                </c:pt>
                <c:pt idx="3223">
                  <c:v>42552.819392129626</c:v>
                </c:pt>
                <c:pt idx="3224">
                  <c:v>42552.821892129628</c:v>
                </c:pt>
                <c:pt idx="3225">
                  <c:v>42552.824299537038</c:v>
                </c:pt>
                <c:pt idx="3226">
                  <c:v>42552.826789583334</c:v>
                </c:pt>
                <c:pt idx="3227">
                  <c:v>42552.829206944443</c:v>
                </c:pt>
                <c:pt idx="3228">
                  <c:v>42552.830230324071</c:v>
                </c:pt>
                <c:pt idx="3229">
                  <c:v>42552.831343518519</c:v>
                </c:pt>
                <c:pt idx="3230">
                  <c:v>42552.831366203704</c:v>
                </c:pt>
                <c:pt idx="3231">
                  <c:v>42552.831384259262</c:v>
                </c:pt>
                <c:pt idx="3232">
                  <c:v>42552.831397453701</c:v>
                </c:pt>
                <c:pt idx="3233">
                  <c:v>42552.831410185187</c:v>
                </c:pt>
                <c:pt idx="3234">
                  <c:v>42552.831423148149</c:v>
                </c:pt>
                <c:pt idx="3235">
                  <c:v>42552.831435879627</c:v>
                </c:pt>
                <c:pt idx="3236">
                  <c:v>42552.831448842589</c:v>
                </c:pt>
                <c:pt idx="3237">
                  <c:v>42552.831461805552</c:v>
                </c:pt>
                <c:pt idx="3238">
                  <c:v>42552.831474768522</c:v>
                </c:pt>
                <c:pt idx="3239">
                  <c:v>42552.831487731484</c:v>
                </c:pt>
                <c:pt idx="3240">
                  <c:v>42552.831500462962</c:v>
                </c:pt>
                <c:pt idx="3241">
                  <c:v>42552.831513657409</c:v>
                </c:pt>
                <c:pt idx="3242">
                  <c:v>42552.831526620372</c:v>
                </c:pt>
                <c:pt idx="3243">
                  <c:v>42552.831539583334</c:v>
                </c:pt>
                <c:pt idx="3244">
                  <c:v>42552.831552777781</c:v>
                </c:pt>
                <c:pt idx="3245">
                  <c:v>42552.831565740744</c:v>
                </c:pt>
                <c:pt idx="3246">
                  <c:v>42552.831578935184</c:v>
                </c:pt>
                <c:pt idx="3247">
                  <c:v>42552.831592129631</c:v>
                </c:pt>
                <c:pt idx="3248">
                  <c:v>42552.831605324071</c:v>
                </c:pt>
                <c:pt idx="3249">
                  <c:v>42552.83161828704</c:v>
                </c:pt>
                <c:pt idx="3250">
                  <c:v>42552.83163148148</c:v>
                </c:pt>
                <c:pt idx="3251">
                  <c:v>42552.831644675927</c:v>
                </c:pt>
                <c:pt idx="3252">
                  <c:v>42552.831657870367</c:v>
                </c:pt>
                <c:pt idx="3253">
                  <c:v>42552.831671064814</c:v>
                </c:pt>
                <c:pt idx="3254">
                  <c:v>42552.831684490739</c:v>
                </c:pt>
                <c:pt idx="3255">
                  <c:v>42552.831697685186</c:v>
                </c:pt>
                <c:pt idx="3256">
                  <c:v>42552.831710879633</c:v>
                </c:pt>
                <c:pt idx="3257">
                  <c:v>42552.831724305557</c:v>
                </c:pt>
                <c:pt idx="3258">
                  <c:v>42552.831737499997</c:v>
                </c:pt>
                <c:pt idx="3259">
                  <c:v>42552.831750925929</c:v>
                </c:pt>
                <c:pt idx="3260">
                  <c:v>42552.831764120368</c:v>
                </c:pt>
                <c:pt idx="3261">
                  <c:v>42552.831777546293</c:v>
                </c:pt>
                <c:pt idx="3262">
                  <c:v>42552.831790972225</c:v>
                </c:pt>
                <c:pt idx="3263">
                  <c:v>42552.831804629626</c:v>
                </c:pt>
                <c:pt idx="3264">
                  <c:v>42552.831818055558</c:v>
                </c:pt>
                <c:pt idx="3265">
                  <c:v>42552.83183171296</c:v>
                </c:pt>
                <c:pt idx="3266">
                  <c:v>42552.831845138891</c:v>
                </c:pt>
                <c:pt idx="3267">
                  <c:v>42552.831858796293</c:v>
                </c:pt>
                <c:pt idx="3268">
                  <c:v>42552.831872222225</c:v>
                </c:pt>
                <c:pt idx="3269">
                  <c:v>42552.831885879626</c:v>
                </c:pt>
                <c:pt idx="3270">
                  <c:v>42552.831899537035</c:v>
                </c:pt>
                <c:pt idx="3271">
                  <c:v>42552.83191296296</c:v>
                </c:pt>
                <c:pt idx="3272">
                  <c:v>42552.831926620369</c:v>
                </c:pt>
                <c:pt idx="3273">
                  <c:v>42552.831940509262</c:v>
                </c:pt>
                <c:pt idx="3274">
                  <c:v>42552.831954166664</c:v>
                </c:pt>
                <c:pt idx="3275">
                  <c:v>42552.831968055558</c:v>
                </c:pt>
                <c:pt idx="3276">
                  <c:v>42552.83198171296</c:v>
                </c:pt>
                <c:pt idx="3277">
                  <c:v>42552.831995601853</c:v>
                </c:pt>
                <c:pt idx="3278">
                  <c:v>42552.832009259262</c:v>
                </c:pt>
                <c:pt idx="3279">
                  <c:v>42552.832023379633</c:v>
                </c:pt>
                <c:pt idx="3280">
                  <c:v>42552.832037962966</c:v>
                </c:pt>
                <c:pt idx="3281">
                  <c:v>42552.832052546299</c:v>
                </c:pt>
                <c:pt idx="3282">
                  <c:v>42552.832067129631</c:v>
                </c:pt>
                <c:pt idx="3283">
                  <c:v>42552.832081712964</c:v>
                </c:pt>
                <c:pt idx="3284">
                  <c:v>42552.832096296297</c:v>
                </c:pt>
                <c:pt idx="3285">
                  <c:v>42552.832111111115</c:v>
                </c:pt>
                <c:pt idx="3286">
                  <c:v>42552.832126157409</c:v>
                </c:pt>
                <c:pt idx="3287">
                  <c:v>42552.832140972219</c:v>
                </c:pt>
                <c:pt idx="3288">
                  <c:v>42552.832156018521</c:v>
                </c:pt>
                <c:pt idx="3289">
                  <c:v>42552.832171296293</c:v>
                </c:pt>
                <c:pt idx="3290">
                  <c:v>42552.832186574073</c:v>
                </c:pt>
                <c:pt idx="3291">
                  <c:v>42552.832202083337</c:v>
                </c:pt>
                <c:pt idx="3292">
                  <c:v>42552.832217592593</c:v>
                </c:pt>
                <c:pt idx="3293">
                  <c:v>42552.832233333334</c:v>
                </c:pt>
                <c:pt idx="3294">
                  <c:v>42552.832249305553</c:v>
                </c:pt>
                <c:pt idx="3295">
                  <c:v>42552.832265509256</c:v>
                </c:pt>
                <c:pt idx="3296">
                  <c:v>42552.832281712967</c:v>
                </c:pt>
                <c:pt idx="3297">
                  <c:v>42552.832298379632</c:v>
                </c:pt>
                <c:pt idx="3298">
                  <c:v>42552.832315046297</c:v>
                </c:pt>
                <c:pt idx="3299">
                  <c:v>42552.832332175924</c:v>
                </c:pt>
                <c:pt idx="3300">
                  <c:v>42552.832349305558</c:v>
                </c:pt>
                <c:pt idx="3301">
                  <c:v>42552.832366666669</c:v>
                </c:pt>
                <c:pt idx="3302">
                  <c:v>42552.832384490743</c:v>
                </c:pt>
                <c:pt idx="3303">
                  <c:v>42552.832402546293</c:v>
                </c:pt>
                <c:pt idx="3304">
                  <c:v>42552.832421064813</c:v>
                </c:pt>
                <c:pt idx="3305">
                  <c:v>42552.832439583333</c:v>
                </c:pt>
                <c:pt idx="3306">
                  <c:v>42552.832458333331</c:v>
                </c:pt>
                <c:pt idx="3307">
                  <c:v>42552.832477083335</c:v>
                </c:pt>
                <c:pt idx="3308">
                  <c:v>42552.832496527779</c:v>
                </c:pt>
                <c:pt idx="3309">
                  <c:v>42552.832516435185</c:v>
                </c:pt>
                <c:pt idx="3310">
                  <c:v>42552.832536574075</c:v>
                </c:pt>
                <c:pt idx="3311">
                  <c:v>42552.832556944442</c:v>
                </c:pt>
                <c:pt idx="3312">
                  <c:v>42552.832577777779</c:v>
                </c:pt>
                <c:pt idx="3313">
                  <c:v>42552.83259907407</c:v>
                </c:pt>
                <c:pt idx="3314">
                  <c:v>42552.832620601854</c:v>
                </c:pt>
                <c:pt idx="3315">
                  <c:v>42552.832642361114</c:v>
                </c:pt>
                <c:pt idx="3316">
                  <c:v>42552.832664814814</c:v>
                </c:pt>
                <c:pt idx="3317">
                  <c:v>42552.832687268521</c:v>
                </c:pt>
                <c:pt idx="3318">
                  <c:v>42552.832710416667</c:v>
                </c:pt>
                <c:pt idx="3319">
                  <c:v>42552.83273425926</c:v>
                </c:pt>
                <c:pt idx="3320">
                  <c:v>42552.832759027777</c:v>
                </c:pt>
                <c:pt idx="3321">
                  <c:v>42552.832784722224</c:v>
                </c:pt>
                <c:pt idx="3322">
                  <c:v>42552.832810879627</c:v>
                </c:pt>
                <c:pt idx="3323">
                  <c:v>42552.832837731483</c:v>
                </c:pt>
                <c:pt idx="3324">
                  <c:v>42552.832865277778</c:v>
                </c:pt>
                <c:pt idx="3325">
                  <c:v>42552.832893287035</c:v>
                </c:pt>
                <c:pt idx="3326">
                  <c:v>42552.8329212963</c:v>
                </c:pt>
                <c:pt idx="3327">
                  <c:v>42552.832949768519</c:v>
                </c:pt>
                <c:pt idx="3328">
                  <c:v>42552.832978935185</c:v>
                </c:pt>
                <c:pt idx="3329">
                  <c:v>42552.833008564812</c:v>
                </c:pt>
                <c:pt idx="3330">
                  <c:v>42552.833038888886</c:v>
                </c:pt>
                <c:pt idx="3331">
                  <c:v>42552.83306921296</c:v>
                </c:pt>
                <c:pt idx="3332">
                  <c:v>42552.833099768519</c:v>
                </c:pt>
                <c:pt idx="3333">
                  <c:v>42552.833130555555</c:v>
                </c:pt>
                <c:pt idx="3334">
                  <c:v>42552.833162037037</c:v>
                </c:pt>
                <c:pt idx="3335">
                  <c:v>42552.833193287035</c:v>
                </c:pt>
                <c:pt idx="3336">
                  <c:v>42552.83322453704</c:v>
                </c:pt>
                <c:pt idx="3337">
                  <c:v>42552.833256481485</c:v>
                </c:pt>
                <c:pt idx="3338">
                  <c:v>42552.833289120368</c:v>
                </c:pt>
                <c:pt idx="3339">
                  <c:v>42552.833322222221</c:v>
                </c:pt>
                <c:pt idx="3340">
                  <c:v>42552.833355555558</c:v>
                </c:pt>
                <c:pt idx="3341">
                  <c:v>42552.833389583335</c:v>
                </c:pt>
                <c:pt idx="3342">
                  <c:v>42552.833424305558</c:v>
                </c:pt>
                <c:pt idx="3343">
                  <c:v>42552.833460416667</c:v>
                </c:pt>
                <c:pt idx="3344">
                  <c:v>42552.833497453707</c:v>
                </c:pt>
                <c:pt idx="3345">
                  <c:v>42552.833535185186</c:v>
                </c:pt>
                <c:pt idx="3346">
                  <c:v>42552.833573379627</c:v>
                </c:pt>
                <c:pt idx="3347">
                  <c:v>42552.833613194445</c:v>
                </c:pt>
                <c:pt idx="3348">
                  <c:v>42552.833654861111</c:v>
                </c:pt>
                <c:pt idx="3349">
                  <c:v>42552.83369699074</c:v>
                </c:pt>
                <c:pt idx="3350">
                  <c:v>42552.833740277776</c:v>
                </c:pt>
                <c:pt idx="3351">
                  <c:v>42552.833784953706</c:v>
                </c:pt>
                <c:pt idx="3352">
                  <c:v>42552.83383009259</c:v>
                </c:pt>
                <c:pt idx="3353">
                  <c:v>42552.833876851852</c:v>
                </c:pt>
                <c:pt idx="3354">
                  <c:v>42552.833925462961</c:v>
                </c:pt>
                <c:pt idx="3355">
                  <c:v>42552.833974768517</c:v>
                </c:pt>
                <c:pt idx="3356">
                  <c:v>42552.834024537035</c:v>
                </c:pt>
                <c:pt idx="3357">
                  <c:v>42552.834075925923</c:v>
                </c:pt>
                <c:pt idx="3358">
                  <c:v>42552.834127083333</c:v>
                </c:pt>
                <c:pt idx="3359">
                  <c:v>42552.834179166668</c:v>
                </c:pt>
                <c:pt idx="3360">
                  <c:v>42552.834232870373</c:v>
                </c:pt>
                <c:pt idx="3361">
                  <c:v>42552.834287731479</c:v>
                </c:pt>
                <c:pt idx="3362">
                  <c:v>42552.834342592592</c:v>
                </c:pt>
                <c:pt idx="3363">
                  <c:v>42552.834398611114</c:v>
                </c:pt>
                <c:pt idx="3364">
                  <c:v>42552.834456481483</c:v>
                </c:pt>
                <c:pt idx="3365">
                  <c:v>42552.834517592593</c:v>
                </c:pt>
                <c:pt idx="3366">
                  <c:v>42552.834579166665</c:v>
                </c:pt>
                <c:pt idx="3367">
                  <c:v>42552.834641203706</c:v>
                </c:pt>
                <c:pt idx="3368">
                  <c:v>42552.834704629633</c:v>
                </c:pt>
                <c:pt idx="3369">
                  <c:v>42552.834768055553</c:v>
                </c:pt>
                <c:pt idx="3370">
                  <c:v>42552.834833333334</c:v>
                </c:pt>
                <c:pt idx="3371">
                  <c:v>42552.834900000002</c:v>
                </c:pt>
                <c:pt idx="3372">
                  <c:v>42552.834969212963</c:v>
                </c:pt>
                <c:pt idx="3373">
                  <c:v>42552.835040046295</c:v>
                </c:pt>
                <c:pt idx="3374">
                  <c:v>42552.835114120368</c:v>
                </c:pt>
                <c:pt idx="3375">
                  <c:v>42552.835190277779</c:v>
                </c:pt>
                <c:pt idx="3376">
                  <c:v>42552.83527152778</c:v>
                </c:pt>
                <c:pt idx="3377">
                  <c:v>42552.835359490738</c:v>
                </c:pt>
                <c:pt idx="3378">
                  <c:v>42552.835452083331</c:v>
                </c:pt>
                <c:pt idx="3379">
                  <c:v>42552.835546296294</c:v>
                </c:pt>
                <c:pt idx="3380">
                  <c:v>42552.835641898149</c:v>
                </c:pt>
                <c:pt idx="3381">
                  <c:v>42552.835738425929</c:v>
                </c:pt>
                <c:pt idx="3382">
                  <c:v>42552.835834259262</c:v>
                </c:pt>
                <c:pt idx="3383">
                  <c:v>42552.835934953706</c:v>
                </c:pt>
                <c:pt idx="3384">
                  <c:v>42552.836039351852</c:v>
                </c:pt>
                <c:pt idx="3385">
                  <c:v>42552.836150462965</c:v>
                </c:pt>
                <c:pt idx="3386">
                  <c:v>42552.8362724537</c:v>
                </c:pt>
                <c:pt idx="3387">
                  <c:v>42552.836387962961</c:v>
                </c:pt>
                <c:pt idx="3388">
                  <c:v>42552.83650740741</c:v>
                </c:pt>
                <c:pt idx="3389">
                  <c:v>42552.836626157405</c:v>
                </c:pt>
                <c:pt idx="3390">
                  <c:v>42552.836748379632</c:v>
                </c:pt>
                <c:pt idx="3391">
                  <c:v>42552.836875462963</c:v>
                </c:pt>
                <c:pt idx="3392">
                  <c:v>42552.837007638889</c:v>
                </c:pt>
                <c:pt idx="3393">
                  <c:v>42552.837146064812</c:v>
                </c:pt>
                <c:pt idx="3394">
                  <c:v>42552.837297916667</c:v>
                </c:pt>
                <c:pt idx="3395">
                  <c:v>42552.837479861111</c:v>
                </c:pt>
                <c:pt idx="3396">
                  <c:v>42552.837660648147</c:v>
                </c:pt>
                <c:pt idx="3397">
                  <c:v>42552.837838657404</c:v>
                </c:pt>
                <c:pt idx="3398">
                  <c:v>42552.838012962966</c:v>
                </c:pt>
                <c:pt idx="3399">
                  <c:v>42552.838195601849</c:v>
                </c:pt>
                <c:pt idx="3400">
                  <c:v>42552.838390046294</c:v>
                </c:pt>
                <c:pt idx="3401">
                  <c:v>42552.838589583334</c:v>
                </c:pt>
                <c:pt idx="3402">
                  <c:v>42552.838787499997</c:v>
                </c:pt>
                <c:pt idx="3403">
                  <c:v>42552.838984953705</c:v>
                </c:pt>
                <c:pt idx="3404">
                  <c:v>42552.839186342593</c:v>
                </c:pt>
                <c:pt idx="3405">
                  <c:v>42552.839402546299</c:v>
                </c:pt>
                <c:pt idx="3406">
                  <c:v>42552.839642361112</c:v>
                </c:pt>
                <c:pt idx="3407">
                  <c:v>42552.839901157407</c:v>
                </c:pt>
                <c:pt idx="3408">
                  <c:v>42552.840173611112</c:v>
                </c:pt>
                <c:pt idx="3409">
                  <c:v>42552.840451388889</c:v>
                </c:pt>
                <c:pt idx="3410">
                  <c:v>42552.840747453702</c:v>
                </c:pt>
                <c:pt idx="3411">
                  <c:v>42552.841044212961</c:v>
                </c:pt>
                <c:pt idx="3412">
                  <c:v>42552.841335879632</c:v>
                </c:pt>
                <c:pt idx="3413">
                  <c:v>42552.841631481482</c:v>
                </c:pt>
                <c:pt idx="3414">
                  <c:v>42552.841978935183</c:v>
                </c:pt>
                <c:pt idx="3415">
                  <c:v>42552.842346759258</c:v>
                </c:pt>
                <c:pt idx="3416">
                  <c:v>42552.842699537039</c:v>
                </c:pt>
                <c:pt idx="3417">
                  <c:v>42552.843074305558</c:v>
                </c:pt>
                <c:pt idx="3418">
                  <c:v>42552.843429398148</c:v>
                </c:pt>
                <c:pt idx="3419">
                  <c:v>42552.843734027774</c:v>
                </c:pt>
                <c:pt idx="3420">
                  <c:v>42552.843882407411</c:v>
                </c:pt>
                <c:pt idx="3421">
                  <c:v>42552.843989351852</c:v>
                </c:pt>
                <c:pt idx="3422">
                  <c:v>42552.844078240742</c:v>
                </c:pt>
                <c:pt idx="3423">
                  <c:v>42552.844157870371</c:v>
                </c:pt>
                <c:pt idx="3424">
                  <c:v>42552.844237268517</c:v>
                </c:pt>
                <c:pt idx="3425">
                  <c:v>42552.844315277776</c:v>
                </c:pt>
                <c:pt idx="3426">
                  <c:v>42552.844396064815</c:v>
                </c:pt>
                <c:pt idx="3427">
                  <c:v>42552.84445300926</c:v>
                </c:pt>
                <c:pt idx="3428">
                  <c:v>42552.844467824078</c:v>
                </c:pt>
                <c:pt idx="3429">
                  <c:v>42552.844538194448</c:v>
                </c:pt>
                <c:pt idx="3430">
                  <c:v>42552.844600694443</c:v>
                </c:pt>
                <c:pt idx="3431">
                  <c:v>42552.844662037038</c:v>
                </c:pt>
                <c:pt idx="3432">
                  <c:v>42552.844725000003</c:v>
                </c:pt>
                <c:pt idx="3433">
                  <c:v>42552.844787731483</c:v>
                </c:pt>
                <c:pt idx="3434">
                  <c:v>42552.844851620372</c:v>
                </c:pt>
                <c:pt idx="3435">
                  <c:v>42552.844915972222</c:v>
                </c:pt>
                <c:pt idx="3436">
                  <c:v>42552.844980555557</c:v>
                </c:pt>
                <c:pt idx="3437">
                  <c:v>42552.84504699074</c:v>
                </c:pt>
                <c:pt idx="3438">
                  <c:v>42552.845113425923</c:v>
                </c:pt>
                <c:pt idx="3439">
                  <c:v>42552.845180787037</c:v>
                </c:pt>
                <c:pt idx="3440">
                  <c:v>42552.84524884259</c:v>
                </c:pt>
                <c:pt idx="3441">
                  <c:v>42552.84531759259</c:v>
                </c:pt>
                <c:pt idx="3442">
                  <c:v>42552.84538958333</c:v>
                </c:pt>
                <c:pt idx="3443">
                  <c:v>42552.84546527778</c:v>
                </c:pt>
                <c:pt idx="3444">
                  <c:v>42552.845542592593</c:v>
                </c:pt>
                <c:pt idx="3445">
                  <c:v>42552.845621296299</c:v>
                </c:pt>
                <c:pt idx="3446">
                  <c:v>42552.845702314815</c:v>
                </c:pt>
                <c:pt idx="3447">
                  <c:v>42552.845780555559</c:v>
                </c:pt>
                <c:pt idx="3448">
                  <c:v>42552.845862268521</c:v>
                </c:pt>
                <c:pt idx="3449">
                  <c:v>42552.845946064816</c:v>
                </c:pt>
                <c:pt idx="3450">
                  <c:v>42552.84602986111</c:v>
                </c:pt>
                <c:pt idx="3451">
                  <c:v>42552.846118518515</c:v>
                </c:pt>
                <c:pt idx="3452">
                  <c:v>42552.846208333336</c:v>
                </c:pt>
                <c:pt idx="3453">
                  <c:v>42552.84630138889</c:v>
                </c:pt>
                <c:pt idx="3454">
                  <c:v>42552.846398148147</c:v>
                </c:pt>
                <c:pt idx="3455">
                  <c:v>42552.846498611114</c:v>
                </c:pt>
                <c:pt idx="3456">
                  <c:v>42552.84659976852</c:v>
                </c:pt>
                <c:pt idx="3457">
                  <c:v>42552.846700462964</c:v>
                </c:pt>
                <c:pt idx="3458">
                  <c:v>42552.84680162037</c:v>
                </c:pt>
                <c:pt idx="3459">
                  <c:v>42552.846905092592</c:v>
                </c:pt>
                <c:pt idx="3460">
                  <c:v>42552.847013657411</c:v>
                </c:pt>
                <c:pt idx="3461">
                  <c:v>42552.847125462962</c:v>
                </c:pt>
                <c:pt idx="3462">
                  <c:v>42552.847237037036</c:v>
                </c:pt>
                <c:pt idx="3463">
                  <c:v>42552.847349999996</c:v>
                </c:pt>
                <c:pt idx="3464">
                  <c:v>42552.847466435182</c:v>
                </c:pt>
                <c:pt idx="3465">
                  <c:v>42552.847583564813</c:v>
                </c:pt>
                <c:pt idx="3466">
                  <c:v>42552.8477025463</c:v>
                </c:pt>
                <c:pt idx="3467">
                  <c:v>42552.847824305558</c:v>
                </c:pt>
                <c:pt idx="3468">
                  <c:v>42552.847946064816</c:v>
                </c:pt>
                <c:pt idx="3469">
                  <c:v>42552.847981018516</c:v>
                </c:pt>
                <c:pt idx="3470">
                  <c:v>42552.848139351852</c:v>
                </c:pt>
                <c:pt idx="3471">
                  <c:v>42552.848293981478</c:v>
                </c:pt>
                <c:pt idx="3472">
                  <c:v>42552.84844814815</c:v>
                </c:pt>
                <c:pt idx="3473">
                  <c:v>42552.848604629631</c:v>
                </c:pt>
                <c:pt idx="3474">
                  <c:v>42552.848763194444</c:v>
                </c:pt>
                <c:pt idx="3475">
                  <c:v>42552.84892222222</c:v>
                </c:pt>
                <c:pt idx="3476">
                  <c:v>42552.8490775463</c:v>
                </c:pt>
                <c:pt idx="3477">
                  <c:v>42552.849235185182</c:v>
                </c:pt>
                <c:pt idx="3478">
                  <c:v>42552.84939166667</c:v>
                </c:pt>
                <c:pt idx="3479">
                  <c:v>42552.849553472224</c:v>
                </c:pt>
                <c:pt idx="3480">
                  <c:v>42552.849713657408</c:v>
                </c:pt>
                <c:pt idx="3481">
                  <c:v>42552.849880555557</c:v>
                </c:pt>
                <c:pt idx="3482">
                  <c:v>42552.850046296298</c:v>
                </c:pt>
                <c:pt idx="3483">
                  <c:v>42552.850210879631</c:v>
                </c:pt>
                <c:pt idx="3484">
                  <c:v>42552.850376620372</c:v>
                </c:pt>
                <c:pt idx="3485">
                  <c:v>42552.850546064816</c:v>
                </c:pt>
                <c:pt idx="3486">
                  <c:v>42552.850719675924</c:v>
                </c:pt>
                <c:pt idx="3487">
                  <c:v>42552.850897222219</c:v>
                </c:pt>
                <c:pt idx="3488">
                  <c:v>42552.851015277774</c:v>
                </c:pt>
                <c:pt idx="3489">
                  <c:v>42552.851030787038</c:v>
                </c:pt>
                <c:pt idx="3490">
                  <c:v>42552.851298148147</c:v>
                </c:pt>
                <c:pt idx="3491">
                  <c:v>42552.851315277781</c:v>
                </c:pt>
                <c:pt idx="3492">
                  <c:v>42552.85133125</c:v>
                </c:pt>
                <c:pt idx="3493">
                  <c:v>42552.851346759257</c:v>
                </c:pt>
                <c:pt idx="3494">
                  <c:v>42552.851364120368</c:v>
                </c:pt>
                <c:pt idx="3495">
                  <c:v>42552.851413888886</c:v>
                </c:pt>
                <c:pt idx="3496">
                  <c:v>42552.851428703703</c:v>
                </c:pt>
                <c:pt idx="3497">
                  <c:v>42552.851444907406</c:v>
                </c:pt>
                <c:pt idx="3498">
                  <c:v>42552.851566898149</c:v>
                </c:pt>
                <c:pt idx="3499">
                  <c:v>42552.851837499999</c:v>
                </c:pt>
                <c:pt idx="3500">
                  <c:v>42552.851919444445</c:v>
                </c:pt>
                <c:pt idx="3501">
                  <c:v>42552.851931018522</c:v>
                </c:pt>
                <c:pt idx="3502">
                  <c:v>42552.851943981485</c:v>
                </c:pt>
                <c:pt idx="3503">
                  <c:v>42552.851956481485</c:v>
                </c:pt>
                <c:pt idx="3504">
                  <c:v>42552.851968981478</c:v>
                </c:pt>
                <c:pt idx="3505">
                  <c:v>42552.851981481479</c:v>
                </c:pt>
                <c:pt idx="3506">
                  <c:v>42552.851998611113</c:v>
                </c:pt>
                <c:pt idx="3507">
                  <c:v>42552.852098148149</c:v>
                </c:pt>
                <c:pt idx="3508">
                  <c:v>42552.852111805558</c:v>
                </c:pt>
                <c:pt idx="3509">
                  <c:v>42552.852126620368</c:v>
                </c:pt>
                <c:pt idx="3510">
                  <c:v>42552.852140972223</c:v>
                </c:pt>
                <c:pt idx="3511">
                  <c:v>42552.852155324072</c:v>
                </c:pt>
                <c:pt idx="3512">
                  <c:v>42552.852169675927</c:v>
                </c:pt>
                <c:pt idx="3513">
                  <c:v>42552.852184027775</c:v>
                </c:pt>
                <c:pt idx="3514">
                  <c:v>42552.852198379631</c:v>
                </c:pt>
                <c:pt idx="3515">
                  <c:v>42552.852256018516</c:v>
                </c:pt>
                <c:pt idx="3516">
                  <c:v>42552.852318750003</c:v>
                </c:pt>
                <c:pt idx="3517">
                  <c:v>42552.852383796293</c:v>
                </c:pt>
                <c:pt idx="3518">
                  <c:v>42552.852451157407</c:v>
                </c:pt>
                <c:pt idx="3519">
                  <c:v>42552.852521064815</c:v>
                </c:pt>
                <c:pt idx="3520">
                  <c:v>42552.852593750002</c:v>
                </c:pt>
                <c:pt idx="3521">
                  <c:v>42552.85266759259</c:v>
                </c:pt>
                <c:pt idx="3522">
                  <c:v>42552.852744212963</c:v>
                </c:pt>
                <c:pt idx="3523">
                  <c:v>42552.852820601853</c:v>
                </c:pt>
                <c:pt idx="3524">
                  <c:v>42552.852902314815</c:v>
                </c:pt>
                <c:pt idx="3525">
                  <c:v>42552.852984490739</c:v>
                </c:pt>
                <c:pt idx="3526">
                  <c:v>42552.853069675926</c:v>
                </c:pt>
                <c:pt idx="3527">
                  <c:v>42552.853157407408</c:v>
                </c:pt>
                <c:pt idx="3528">
                  <c:v>42552.853246064813</c:v>
                </c:pt>
                <c:pt idx="3529">
                  <c:v>42552.853337499997</c:v>
                </c:pt>
                <c:pt idx="3530">
                  <c:v>42552.853363888891</c:v>
                </c:pt>
                <c:pt idx="3531">
                  <c:v>42552.853373611113</c:v>
                </c:pt>
                <c:pt idx="3532">
                  <c:v>42552.853384490743</c:v>
                </c:pt>
                <c:pt idx="3533">
                  <c:v>42552.853395138889</c:v>
                </c:pt>
                <c:pt idx="3534">
                  <c:v>42552.853405787035</c:v>
                </c:pt>
                <c:pt idx="3535">
                  <c:v>42552.853416435188</c:v>
                </c:pt>
                <c:pt idx="3536">
                  <c:v>42552.853427314818</c:v>
                </c:pt>
                <c:pt idx="3537">
                  <c:v>42552.853437962964</c:v>
                </c:pt>
                <c:pt idx="3538">
                  <c:v>42552.853448842594</c:v>
                </c:pt>
                <c:pt idx="3539">
                  <c:v>42552.853508564818</c:v>
                </c:pt>
                <c:pt idx="3540">
                  <c:v>42552.853520833334</c:v>
                </c:pt>
                <c:pt idx="3541">
                  <c:v>42552.853584259261</c:v>
                </c:pt>
                <c:pt idx="3542">
                  <c:v>42552.853598148147</c:v>
                </c:pt>
                <c:pt idx="3543">
                  <c:v>42552.85361435185</c:v>
                </c:pt>
                <c:pt idx="3544">
                  <c:v>42552.853629166668</c:v>
                </c:pt>
                <c:pt idx="3545">
                  <c:v>42552.853644444447</c:v>
                </c:pt>
                <c:pt idx="3546">
                  <c:v>42552.853659490742</c:v>
                </c:pt>
                <c:pt idx="3547">
                  <c:v>42552.853674768521</c:v>
                </c:pt>
                <c:pt idx="3548">
                  <c:v>42552.853689814816</c:v>
                </c:pt>
                <c:pt idx="3549">
                  <c:v>42552.853704629626</c:v>
                </c:pt>
                <c:pt idx="3550">
                  <c:v>42552.853719675928</c:v>
                </c:pt>
                <c:pt idx="3551">
                  <c:v>42552.853734722223</c:v>
                </c:pt>
                <c:pt idx="3552">
                  <c:v>42552.85374953704</c:v>
                </c:pt>
                <c:pt idx="3553">
                  <c:v>42552.85376435185</c:v>
                </c:pt>
                <c:pt idx="3554">
                  <c:v>42552.853779166668</c:v>
                </c:pt>
                <c:pt idx="3555">
                  <c:v>42552.853793981485</c:v>
                </c:pt>
                <c:pt idx="3556">
                  <c:v>42552.853808333333</c:v>
                </c:pt>
                <c:pt idx="3557">
                  <c:v>42552.853900000002</c:v>
                </c:pt>
                <c:pt idx="3558">
                  <c:v>42552.854105092592</c:v>
                </c:pt>
                <c:pt idx="3559">
                  <c:v>42552.854216435182</c:v>
                </c:pt>
                <c:pt idx="3560">
                  <c:v>42552.854229166667</c:v>
                </c:pt>
                <c:pt idx="3561">
                  <c:v>42552.854243287038</c:v>
                </c:pt>
                <c:pt idx="3562">
                  <c:v>42552.854256712963</c:v>
                </c:pt>
                <c:pt idx="3563">
                  <c:v>42552.854270138887</c:v>
                </c:pt>
                <c:pt idx="3564">
                  <c:v>42552.854283564811</c:v>
                </c:pt>
                <c:pt idx="3565">
                  <c:v>42552.85429722222</c:v>
                </c:pt>
                <c:pt idx="3566">
                  <c:v>42552.854310648145</c:v>
                </c:pt>
                <c:pt idx="3567">
                  <c:v>42552.854324074076</c:v>
                </c:pt>
                <c:pt idx="3568">
                  <c:v>42552.854337731478</c:v>
                </c:pt>
                <c:pt idx="3569">
                  <c:v>42552.85435115741</c:v>
                </c:pt>
                <c:pt idx="3570">
                  <c:v>42552.854364583334</c:v>
                </c:pt>
                <c:pt idx="3571">
                  <c:v>42552.854377777781</c:v>
                </c:pt>
                <c:pt idx="3572">
                  <c:v>42552.854391203706</c:v>
                </c:pt>
                <c:pt idx="3573">
                  <c:v>42552.854404398146</c:v>
                </c:pt>
                <c:pt idx="3574">
                  <c:v>42552.854417824077</c:v>
                </c:pt>
                <c:pt idx="3575">
                  <c:v>42552.854431250002</c:v>
                </c:pt>
                <c:pt idx="3576">
                  <c:v>42552.854444212964</c:v>
                </c:pt>
                <c:pt idx="3577">
                  <c:v>42552.854457407404</c:v>
                </c:pt>
                <c:pt idx="3578">
                  <c:v>42552.854470370374</c:v>
                </c:pt>
                <c:pt idx="3579">
                  <c:v>42552.854483564814</c:v>
                </c:pt>
                <c:pt idx="3580">
                  <c:v>42552.854496527776</c:v>
                </c:pt>
                <c:pt idx="3581">
                  <c:v>42552.854509490739</c:v>
                </c:pt>
                <c:pt idx="3582">
                  <c:v>42552.854600231483</c:v>
                </c:pt>
                <c:pt idx="3583">
                  <c:v>42552.854610416667</c:v>
                </c:pt>
                <c:pt idx="3584">
                  <c:v>42552.854624074076</c:v>
                </c:pt>
                <c:pt idx="3585">
                  <c:v>42552.854684259262</c:v>
                </c:pt>
                <c:pt idx="3586">
                  <c:v>42552.854743055555</c:v>
                </c:pt>
                <c:pt idx="3587">
                  <c:v>42552.854801851849</c:v>
                </c:pt>
                <c:pt idx="3588">
                  <c:v>42552.854862268519</c:v>
                </c:pt>
                <c:pt idx="3589">
                  <c:v>42552.854918055556</c:v>
                </c:pt>
                <c:pt idx="3590">
                  <c:v>42552.854932175927</c:v>
                </c:pt>
                <c:pt idx="3591">
                  <c:v>42552.854947222222</c:v>
                </c:pt>
                <c:pt idx="3592">
                  <c:v>42552.854961805555</c:v>
                </c:pt>
                <c:pt idx="3593">
                  <c:v>42552.854976388888</c:v>
                </c:pt>
                <c:pt idx="3594">
                  <c:v>42552.854990972221</c:v>
                </c:pt>
                <c:pt idx="3595">
                  <c:v>42552.855005787038</c:v>
                </c:pt>
                <c:pt idx="3596">
                  <c:v>42552.855020370371</c:v>
                </c:pt>
                <c:pt idx="3597">
                  <c:v>42552.855035185188</c:v>
                </c:pt>
                <c:pt idx="3598">
                  <c:v>42552.855049768521</c:v>
                </c:pt>
                <c:pt idx="3599">
                  <c:v>42552.855064583331</c:v>
                </c:pt>
                <c:pt idx="3600">
                  <c:v>42552.855079166664</c:v>
                </c:pt>
                <c:pt idx="3601">
                  <c:v>42552.855093981481</c:v>
                </c:pt>
                <c:pt idx="3602">
                  <c:v>42552.855108564814</c:v>
                </c:pt>
                <c:pt idx="3603">
                  <c:v>42552.855123379632</c:v>
                </c:pt>
                <c:pt idx="3604">
                  <c:v>42552.855137962964</c:v>
                </c:pt>
                <c:pt idx="3605">
                  <c:v>42552.855152546297</c:v>
                </c:pt>
                <c:pt idx="3606">
                  <c:v>42552.855167361115</c:v>
                </c:pt>
                <c:pt idx="3607">
                  <c:v>42552.855181944447</c:v>
                </c:pt>
                <c:pt idx="3608">
                  <c:v>42552.85519652778</c:v>
                </c:pt>
                <c:pt idx="3609">
                  <c:v>42552.855211111113</c:v>
                </c:pt>
                <c:pt idx="3610">
                  <c:v>42552.855229398148</c:v>
                </c:pt>
                <c:pt idx="3611">
                  <c:v>42552.855564583333</c:v>
                </c:pt>
                <c:pt idx="3612">
                  <c:v>42552.855576620372</c:v>
                </c:pt>
                <c:pt idx="3613">
                  <c:v>42552.855589120372</c:v>
                </c:pt>
                <c:pt idx="3614">
                  <c:v>42552.855601620373</c:v>
                </c:pt>
                <c:pt idx="3615">
                  <c:v>42552.855613657404</c:v>
                </c:pt>
                <c:pt idx="3616">
                  <c:v>42552.855625694443</c:v>
                </c:pt>
                <c:pt idx="3617">
                  <c:v>42552.855638194444</c:v>
                </c:pt>
                <c:pt idx="3618">
                  <c:v>42552.85565046296</c:v>
                </c:pt>
                <c:pt idx="3619">
                  <c:v>42552.855662731483</c:v>
                </c:pt>
                <c:pt idx="3620">
                  <c:v>42552.855674999999</c:v>
                </c:pt>
                <c:pt idx="3621">
                  <c:v>42552.855687268515</c:v>
                </c:pt>
                <c:pt idx="3622">
                  <c:v>42552.855699305554</c:v>
                </c:pt>
                <c:pt idx="3623">
                  <c:v>42552.855711574077</c:v>
                </c:pt>
                <c:pt idx="3624">
                  <c:v>42552.855723611108</c:v>
                </c:pt>
                <c:pt idx="3625">
                  <c:v>42552.855735879632</c:v>
                </c:pt>
                <c:pt idx="3626">
                  <c:v>42552.85574791667</c:v>
                </c:pt>
                <c:pt idx="3627">
                  <c:v>42552.855760185186</c:v>
                </c:pt>
                <c:pt idx="3628">
                  <c:v>42552.855772222225</c:v>
                </c:pt>
                <c:pt idx="3629">
                  <c:v>42552.855784259256</c:v>
                </c:pt>
                <c:pt idx="3630">
                  <c:v>42552.855796296295</c:v>
                </c:pt>
                <c:pt idx="3631">
                  <c:v>42552.855808564818</c:v>
                </c:pt>
                <c:pt idx="3632">
                  <c:v>42552.85582060185</c:v>
                </c:pt>
                <c:pt idx="3633">
                  <c:v>42552.855832638888</c:v>
                </c:pt>
                <c:pt idx="3634">
                  <c:v>42552.855844675927</c:v>
                </c:pt>
                <c:pt idx="3635">
                  <c:v>42552.85586087963</c:v>
                </c:pt>
                <c:pt idx="3636">
                  <c:v>42552.855936342596</c:v>
                </c:pt>
                <c:pt idx="3637">
                  <c:v>42552.856197222223</c:v>
                </c:pt>
                <c:pt idx="3638">
                  <c:v>42552.856589351853</c:v>
                </c:pt>
                <c:pt idx="3639">
                  <c:v>42552.856970370369</c:v>
                </c:pt>
                <c:pt idx="3640">
                  <c:v>42552.857346990742</c:v>
                </c:pt>
                <c:pt idx="3641">
                  <c:v>42552.857713194448</c:v>
                </c:pt>
                <c:pt idx="3642">
                  <c:v>42552.858084490741</c:v>
                </c:pt>
                <c:pt idx="3643">
                  <c:v>42552.858465740741</c:v>
                </c:pt>
                <c:pt idx="3644">
                  <c:v>42552.858847222225</c:v>
                </c:pt>
                <c:pt idx="3645">
                  <c:v>42552.859233101852</c:v>
                </c:pt>
                <c:pt idx="3646">
                  <c:v>42552.859631250001</c:v>
                </c:pt>
                <c:pt idx="3647">
                  <c:v>42552.860028703704</c:v>
                </c:pt>
                <c:pt idx="3648">
                  <c:v>42552.860433796297</c:v>
                </c:pt>
                <c:pt idx="3649">
                  <c:v>42552.860838425928</c:v>
                </c:pt>
                <c:pt idx="3650">
                  <c:v>42552.861237268517</c:v>
                </c:pt>
                <c:pt idx="3651">
                  <c:v>42552.861647685182</c:v>
                </c:pt>
                <c:pt idx="3652">
                  <c:v>42552.862052314813</c:v>
                </c:pt>
                <c:pt idx="3653">
                  <c:v>42552.862458101852</c:v>
                </c:pt>
                <c:pt idx="3654">
                  <c:v>42552.862878935186</c:v>
                </c:pt>
                <c:pt idx="3655">
                  <c:v>42552.863296990741</c:v>
                </c:pt>
                <c:pt idx="3656">
                  <c:v>42552.863712500002</c:v>
                </c:pt>
                <c:pt idx="3657">
                  <c:v>42552.864142592596</c:v>
                </c:pt>
                <c:pt idx="3658">
                  <c:v>42552.864562037037</c:v>
                </c:pt>
                <c:pt idx="3659">
                  <c:v>42552.864993287039</c:v>
                </c:pt>
                <c:pt idx="3660">
                  <c:v>42552.865442592592</c:v>
                </c:pt>
                <c:pt idx="3661">
                  <c:v>42552.865872916664</c:v>
                </c:pt>
                <c:pt idx="3662">
                  <c:v>42552.866334027778</c:v>
                </c:pt>
                <c:pt idx="3663">
                  <c:v>42552.866792824076</c:v>
                </c:pt>
                <c:pt idx="3664">
                  <c:v>42552.867240509258</c:v>
                </c:pt>
                <c:pt idx="3665">
                  <c:v>42552.867707638892</c:v>
                </c:pt>
                <c:pt idx="3666">
                  <c:v>42552.868166203705</c:v>
                </c:pt>
                <c:pt idx="3667">
                  <c:v>42552.868628240743</c:v>
                </c:pt>
                <c:pt idx="3668">
                  <c:v>42552.869080324075</c:v>
                </c:pt>
                <c:pt idx="3669">
                  <c:v>42552.869549537034</c:v>
                </c:pt>
                <c:pt idx="3670">
                  <c:v>42552.870010648148</c:v>
                </c:pt>
                <c:pt idx="3671">
                  <c:v>42552.870485648149</c:v>
                </c:pt>
                <c:pt idx="3672">
                  <c:v>42552.870946759256</c:v>
                </c:pt>
                <c:pt idx="3673">
                  <c:v>42552.871412731482</c:v>
                </c:pt>
                <c:pt idx="3674">
                  <c:v>42552.871874074073</c:v>
                </c:pt>
                <c:pt idx="3675">
                  <c:v>42552.872328703706</c:v>
                </c:pt>
                <c:pt idx="3676">
                  <c:v>42552.872806944448</c:v>
                </c:pt>
                <c:pt idx="3677">
                  <c:v>42552.873314583332</c:v>
                </c:pt>
                <c:pt idx="3678">
                  <c:v>42552.873825000002</c:v>
                </c:pt>
                <c:pt idx="3679">
                  <c:v>42552.87433726852</c:v>
                </c:pt>
                <c:pt idx="3680">
                  <c:v>42552.874853240741</c:v>
                </c:pt>
                <c:pt idx="3681">
                  <c:v>42552.875363425926</c:v>
                </c:pt>
                <c:pt idx="3682">
                  <c:v>42552.875887731483</c:v>
                </c:pt>
                <c:pt idx="3683">
                  <c:v>42552.876421759262</c:v>
                </c:pt>
                <c:pt idx="3684">
                  <c:v>42552.876965046293</c:v>
                </c:pt>
                <c:pt idx="3685">
                  <c:v>42552.877559259257</c:v>
                </c:pt>
                <c:pt idx="3686">
                  <c:v>42552.878162037036</c:v>
                </c:pt>
                <c:pt idx="3687">
                  <c:v>42552.878742592591</c:v>
                </c:pt>
                <c:pt idx="3688">
                  <c:v>42552.879325462964</c:v>
                </c:pt>
                <c:pt idx="3689">
                  <c:v>42552.879930787036</c:v>
                </c:pt>
                <c:pt idx="3690">
                  <c:v>42552.880502314816</c:v>
                </c:pt>
                <c:pt idx="3691">
                  <c:v>42552.881089120368</c:v>
                </c:pt>
                <c:pt idx="3692">
                  <c:v>42552.881681250001</c:v>
                </c:pt>
                <c:pt idx="3693">
                  <c:v>42552.882277546298</c:v>
                </c:pt>
                <c:pt idx="3694">
                  <c:v>42552.882863425926</c:v>
                </c:pt>
                <c:pt idx="3695">
                  <c:v>42552.883460879631</c:v>
                </c:pt>
                <c:pt idx="3696">
                  <c:v>42552.884057870368</c:v>
                </c:pt>
                <c:pt idx="3697">
                  <c:v>42552.884702546296</c:v>
                </c:pt>
                <c:pt idx="3698">
                  <c:v>42552.885354166669</c:v>
                </c:pt>
                <c:pt idx="3699">
                  <c:v>42552.886011342591</c:v>
                </c:pt>
                <c:pt idx="3700">
                  <c:v>42552.886685879632</c:v>
                </c:pt>
                <c:pt idx="3701">
                  <c:v>42552.887353935184</c:v>
                </c:pt>
                <c:pt idx="3702">
                  <c:v>42552.888041203703</c:v>
                </c:pt>
                <c:pt idx="3703">
                  <c:v>42552.888732870371</c:v>
                </c:pt>
                <c:pt idx="3704">
                  <c:v>42552.889437268517</c:v>
                </c:pt>
                <c:pt idx="3705">
                  <c:v>42552.890115277776</c:v>
                </c:pt>
                <c:pt idx="3706">
                  <c:v>42552.890844675923</c:v>
                </c:pt>
                <c:pt idx="3707">
                  <c:v>42552.891588888888</c:v>
                </c:pt>
                <c:pt idx="3708">
                  <c:v>42552.892375462965</c:v>
                </c:pt>
                <c:pt idx="3709">
                  <c:v>42552.893140972221</c:v>
                </c:pt>
                <c:pt idx="3710">
                  <c:v>42552.893972916667</c:v>
                </c:pt>
                <c:pt idx="3711">
                  <c:v>42552.894759259259</c:v>
                </c:pt>
                <c:pt idx="3712">
                  <c:v>42552.895541666665</c:v>
                </c:pt>
                <c:pt idx="3713">
                  <c:v>42552.89633541667</c:v>
                </c:pt>
                <c:pt idx="3714">
                  <c:v>42552.897142824077</c:v>
                </c:pt>
                <c:pt idx="3715">
                  <c:v>42552.897952083331</c:v>
                </c:pt>
                <c:pt idx="3716">
                  <c:v>42552.898742824073</c:v>
                </c:pt>
                <c:pt idx="3717">
                  <c:v>42552.899529629627</c:v>
                </c:pt>
                <c:pt idx="3718">
                  <c:v>42552.900362962966</c:v>
                </c:pt>
                <c:pt idx="3719">
                  <c:v>42552.90124259259</c:v>
                </c:pt>
                <c:pt idx="3720">
                  <c:v>42552.902186574072</c:v>
                </c:pt>
                <c:pt idx="3721">
                  <c:v>42552.903133101849</c:v>
                </c:pt>
                <c:pt idx="3722">
                  <c:v>42552.9041462963</c:v>
                </c:pt>
                <c:pt idx="3723">
                  <c:v>42552.905177777779</c:v>
                </c:pt>
                <c:pt idx="3724">
                  <c:v>42552.90624074074</c:v>
                </c:pt>
                <c:pt idx="3725">
                  <c:v>42552.907307407404</c:v>
                </c:pt>
                <c:pt idx="3726">
                  <c:v>42552.908361111113</c:v>
                </c:pt>
                <c:pt idx="3727">
                  <c:v>42552.909432870372</c:v>
                </c:pt>
                <c:pt idx="3728">
                  <c:v>42552.910547916668</c:v>
                </c:pt>
                <c:pt idx="3729">
                  <c:v>42552.911603935187</c:v>
                </c:pt>
                <c:pt idx="3730">
                  <c:v>42552.912723842594</c:v>
                </c:pt>
                <c:pt idx="3731">
                  <c:v>42552.913813657404</c:v>
                </c:pt>
                <c:pt idx="3732">
                  <c:v>42552.914473379627</c:v>
                </c:pt>
                <c:pt idx="3733">
                  <c:v>42552.914542824074</c:v>
                </c:pt>
                <c:pt idx="3734">
                  <c:v>42552.914617592593</c:v>
                </c:pt>
                <c:pt idx="3735">
                  <c:v>42552.914711574071</c:v>
                </c:pt>
                <c:pt idx="3736">
                  <c:v>42552.914830787035</c:v>
                </c:pt>
                <c:pt idx="3737">
                  <c:v>42552.914989814817</c:v>
                </c:pt>
                <c:pt idx="3738">
                  <c:v>42552.915201620373</c:v>
                </c:pt>
                <c:pt idx="3739">
                  <c:v>42552.91525208333</c:v>
                </c:pt>
                <c:pt idx="3740">
                  <c:v>42552.915269212965</c:v>
                </c:pt>
                <c:pt idx="3741">
                  <c:v>42552.915285648145</c:v>
                </c:pt>
                <c:pt idx="3742">
                  <c:v>42552.915302083333</c:v>
                </c:pt>
                <c:pt idx="3743">
                  <c:v>42552.915318518521</c:v>
                </c:pt>
                <c:pt idx="3744">
                  <c:v>42552.915500000003</c:v>
                </c:pt>
                <c:pt idx="3745">
                  <c:v>42552.915845601849</c:v>
                </c:pt>
                <c:pt idx="3746">
                  <c:v>42552.916188657407</c:v>
                </c:pt>
                <c:pt idx="3747">
                  <c:v>42552.916531481482</c:v>
                </c:pt>
                <c:pt idx="3748">
                  <c:v>42552.916884259263</c:v>
                </c:pt>
                <c:pt idx="3749">
                  <c:v>42552.917232870372</c:v>
                </c:pt>
                <c:pt idx="3750">
                  <c:v>42552.917584259259</c:v>
                </c:pt>
                <c:pt idx="3751">
                  <c:v>42552.917941435182</c:v>
                </c:pt>
                <c:pt idx="3752">
                  <c:v>42552.918309953704</c:v>
                </c:pt>
                <c:pt idx="3753">
                  <c:v>42552.918680092589</c:v>
                </c:pt>
                <c:pt idx="3754">
                  <c:v>42552.919020138892</c:v>
                </c:pt>
                <c:pt idx="3755">
                  <c:v>42552.919390509262</c:v>
                </c:pt>
                <c:pt idx="3756">
                  <c:v>42552.919746064814</c:v>
                </c:pt>
                <c:pt idx="3757">
                  <c:v>42552.920124537035</c:v>
                </c:pt>
                <c:pt idx="3758">
                  <c:v>42552.920495833336</c:v>
                </c:pt>
                <c:pt idx="3759">
                  <c:v>42552.920867824076</c:v>
                </c:pt>
                <c:pt idx="3760">
                  <c:v>42552.921233564812</c:v>
                </c:pt>
                <c:pt idx="3761">
                  <c:v>42552.921600694448</c:v>
                </c:pt>
                <c:pt idx="3762">
                  <c:v>42552.921983101849</c:v>
                </c:pt>
                <c:pt idx="3763">
                  <c:v>42552.922377314811</c:v>
                </c:pt>
                <c:pt idx="3764">
                  <c:v>42552.922778935186</c:v>
                </c:pt>
                <c:pt idx="3765">
                  <c:v>42552.923179861114</c:v>
                </c:pt>
                <c:pt idx="3766">
                  <c:v>42552.923566435187</c:v>
                </c:pt>
                <c:pt idx="3767">
                  <c:v>42552.923973842589</c:v>
                </c:pt>
                <c:pt idx="3768">
                  <c:v>42552.924375925926</c:v>
                </c:pt>
                <c:pt idx="3769">
                  <c:v>42552.924774074076</c:v>
                </c:pt>
                <c:pt idx="3770">
                  <c:v>42552.925172222225</c:v>
                </c:pt>
                <c:pt idx="3771">
                  <c:v>42552.925578009257</c:v>
                </c:pt>
                <c:pt idx="3772">
                  <c:v>42552.926057175922</c:v>
                </c:pt>
                <c:pt idx="3773">
                  <c:v>42552.92650833333</c:v>
                </c:pt>
                <c:pt idx="3774">
                  <c:v>42552.926981018521</c:v>
                </c:pt>
                <c:pt idx="3775">
                  <c:v>42552.927445833331</c:v>
                </c:pt>
                <c:pt idx="3776">
                  <c:v>42552.927908796293</c:v>
                </c:pt>
                <c:pt idx="3777">
                  <c:v>42552.928393981485</c:v>
                </c:pt>
                <c:pt idx="3778">
                  <c:v>42552.928864351852</c:v>
                </c:pt>
                <c:pt idx="3779">
                  <c:v>42552.929337037036</c:v>
                </c:pt>
                <c:pt idx="3780">
                  <c:v>42552.929804629632</c:v>
                </c:pt>
                <c:pt idx="3781">
                  <c:v>42552.930286574076</c:v>
                </c:pt>
                <c:pt idx="3782">
                  <c:v>42552.930777777779</c:v>
                </c:pt>
                <c:pt idx="3783">
                  <c:v>42552.931271064816</c:v>
                </c:pt>
                <c:pt idx="3784">
                  <c:v>42552.931808564812</c:v>
                </c:pt>
                <c:pt idx="3785">
                  <c:v>42552.932399537036</c:v>
                </c:pt>
                <c:pt idx="3786">
                  <c:v>42552.932984027779</c:v>
                </c:pt>
                <c:pt idx="3787">
                  <c:v>42552.933581712961</c:v>
                </c:pt>
                <c:pt idx="3788">
                  <c:v>42552.934192129629</c:v>
                </c:pt>
                <c:pt idx="3789">
                  <c:v>42552.934784490739</c:v>
                </c:pt>
                <c:pt idx="3790">
                  <c:v>42552.935406249999</c:v>
                </c:pt>
                <c:pt idx="3791">
                  <c:v>42552.935997222223</c:v>
                </c:pt>
                <c:pt idx="3792">
                  <c:v>42552.936612268517</c:v>
                </c:pt>
                <c:pt idx="3793">
                  <c:v>42552.937214351849</c:v>
                </c:pt>
                <c:pt idx="3794">
                  <c:v>42552.937846527777</c:v>
                </c:pt>
                <c:pt idx="3795">
                  <c:v>42552.93846435185</c:v>
                </c:pt>
                <c:pt idx="3796">
                  <c:v>42552.939158796296</c:v>
                </c:pt>
                <c:pt idx="3797">
                  <c:v>42552.939989814811</c:v>
                </c:pt>
                <c:pt idx="3798">
                  <c:v>42552.940893287036</c:v>
                </c:pt>
                <c:pt idx="3799">
                  <c:v>42552.941797453706</c:v>
                </c:pt>
                <c:pt idx="3800">
                  <c:v>42552.94274259259</c:v>
                </c:pt>
                <c:pt idx="3801">
                  <c:v>42552.943668981483</c:v>
                </c:pt>
                <c:pt idx="3802">
                  <c:v>42552.944621527779</c:v>
                </c:pt>
                <c:pt idx="3803">
                  <c:v>42552.945634027776</c:v>
                </c:pt>
                <c:pt idx="3804">
                  <c:v>42552.946591435182</c:v>
                </c:pt>
                <c:pt idx="3805">
                  <c:v>42552.947584490743</c:v>
                </c:pt>
                <c:pt idx="3806">
                  <c:v>42552.948590277774</c:v>
                </c:pt>
                <c:pt idx="3807">
                  <c:v>42552.949609722222</c:v>
                </c:pt>
                <c:pt idx="3808">
                  <c:v>42552.95059375</c:v>
                </c:pt>
                <c:pt idx="3809">
                  <c:v>42552.951565972224</c:v>
                </c:pt>
                <c:pt idx="3810">
                  <c:v>42552.952572916663</c:v>
                </c:pt>
                <c:pt idx="3811">
                  <c:v>42552.953553703701</c:v>
                </c:pt>
                <c:pt idx="3812">
                  <c:v>42552.954551157411</c:v>
                </c:pt>
                <c:pt idx="3813">
                  <c:v>42552.95554722222</c:v>
                </c:pt>
                <c:pt idx="3814">
                  <c:v>42552.956564351851</c:v>
                </c:pt>
                <c:pt idx="3815">
                  <c:v>42552.957561574076</c:v>
                </c:pt>
                <c:pt idx="3816">
                  <c:v>42552.958556481484</c:v>
                </c:pt>
                <c:pt idx="3817">
                  <c:v>42552.959557407405</c:v>
                </c:pt>
                <c:pt idx="3818">
                  <c:v>42552.960547222225</c:v>
                </c:pt>
                <c:pt idx="3819">
                  <c:v>42552.961658333334</c:v>
                </c:pt>
                <c:pt idx="3820">
                  <c:v>42552.962938888886</c:v>
                </c:pt>
                <c:pt idx="3821">
                  <c:v>42552.964191666666</c:v>
                </c:pt>
                <c:pt idx="3822">
                  <c:v>42552.96545462963</c:v>
                </c:pt>
                <c:pt idx="3823">
                  <c:v>42552.966704398146</c:v>
                </c:pt>
                <c:pt idx="3824">
                  <c:v>42552.968000694447</c:v>
                </c:pt>
                <c:pt idx="3825">
                  <c:v>42552.969250694441</c:v>
                </c:pt>
                <c:pt idx="3826">
                  <c:v>42552.970500694442</c:v>
                </c:pt>
                <c:pt idx="3827">
                  <c:v>42552.971797222221</c:v>
                </c:pt>
                <c:pt idx="3828">
                  <c:v>42552.973075231479</c:v>
                </c:pt>
                <c:pt idx="3829">
                  <c:v>42552.974343287038</c:v>
                </c:pt>
                <c:pt idx="3830">
                  <c:v>42552.975639583332</c:v>
                </c:pt>
                <c:pt idx="3831">
                  <c:v>42552.976935879633</c:v>
                </c:pt>
                <c:pt idx="3832">
                  <c:v>42552.978463425927</c:v>
                </c:pt>
                <c:pt idx="3833">
                  <c:v>42552.979991203705</c:v>
                </c:pt>
                <c:pt idx="3834">
                  <c:v>42552.980102314817</c:v>
                </c:pt>
                <c:pt idx="3835">
                  <c:v>42552.980118287036</c:v>
                </c:pt>
                <c:pt idx="3836">
                  <c:v>42552.980135879632</c:v>
                </c:pt>
                <c:pt idx="3837">
                  <c:v>42552.980152546297</c:v>
                </c:pt>
                <c:pt idx="3838">
                  <c:v>42552.980169907409</c:v>
                </c:pt>
                <c:pt idx="3839">
                  <c:v>42552.98018726852</c:v>
                </c:pt>
                <c:pt idx="3840">
                  <c:v>42552.980204629632</c:v>
                </c:pt>
                <c:pt idx="3841">
                  <c:v>42552.980221990743</c:v>
                </c:pt>
                <c:pt idx="3842">
                  <c:v>42552.980239583332</c:v>
                </c:pt>
                <c:pt idx="3843">
                  <c:v>42552.980257175928</c:v>
                </c:pt>
                <c:pt idx="3844">
                  <c:v>42552.980275000002</c:v>
                </c:pt>
                <c:pt idx="3845">
                  <c:v>42552.980292824075</c:v>
                </c:pt>
                <c:pt idx="3846">
                  <c:v>42552.980310879633</c:v>
                </c:pt>
                <c:pt idx="3847">
                  <c:v>42552.980328935184</c:v>
                </c:pt>
                <c:pt idx="3848">
                  <c:v>42552.980347222219</c:v>
                </c:pt>
                <c:pt idx="3849">
                  <c:v>42552.980365277777</c:v>
                </c:pt>
                <c:pt idx="3850">
                  <c:v>42552.980383796297</c:v>
                </c:pt>
                <c:pt idx="3851">
                  <c:v>42552.980402083333</c:v>
                </c:pt>
                <c:pt idx="3852">
                  <c:v>42552.98042083333</c:v>
                </c:pt>
                <c:pt idx="3853">
                  <c:v>42552.98043935185</c:v>
                </c:pt>
                <c:pt idx="3854">
                  <c:v>42552.980458101854</c:v>
                </c:pt>
                <c:pt idx="3855">
                  <c:v>42552.980739814811</c:v>
                </c:pt>
                <c:pt idx="3856">
                  <c:v>42552.980768518515</c:v>
                </c:pt>
                <c:pt idx="3857">
                  <c:v>42552.980789583336</c:v>
                </c:pt>
                <c:pt idx="3858">
                  <c:v>42552.980809490742</c:v>
                </c:pt>
                <c:pt idx="3859">
                  <c:v>42552.980830092594</c:v>
                </c:pt>
                <c:pt idx="3860">
                  <c:v>42552.980850462962</c:v>
                </c:pt>
                <c:pt idx="3861">
                  <c:v>42552.980871064814</c:v>
                </c:pt>
                <c:pt idx="3862">
                  <c:v>42552.980891898151</c:v>
                </c:pt>
                <c:pt idx="3863">
                  <c:v>42552.980912500003</c:v>
                </c:pt>
                <c:pt idx="3864">
                  <c:v>42552.980933333332</c:v>
                </c:pt>
                <c:pt idx="3865">
                  <c:v>42552.980954166669</c:v>
                </c:pt>
                <c:pt idx="3866">
                  <c:v>42552.980975231483</c:v>
                </c:pt>
                <c:pt idx="3867">
                  <c:v>42552.980996064813</c:v>
                </c:pt>
                <c:pt idx="3868">
                  <c:v>42552.981016898149</c:v>
                </c:pt>
                <c:pt idx="3869">
                  <c:v>42552.981037962963</c:v>
                </c:pt>
                <c:pt idx="3870">
                  <c:v>42552.981059027778</c:v>
                </c:pt>
                <c:pt idx="3871">
                  <c:v>42552.981080092592</c:v>
                </c:pt>
                <c:pt idx="3872">
                  <c:v>42552.981101157406</c:v>
                </c:pt>
                <c:pt idx="3873">
                  <c:v>42552.981122453704</c:v>
                </c:pt>
                <c:pt idx="3874">
                  <c:v>42552.981143518518</c:v>
                </c:pt>
                <c:pt idx="3875">
                  <c:v>42552.981164814817</c:v>
                </c:pt>
                <c:pt idx="3876">
                  <c:v>42552.981185648146</c:v>
                </c:pt>
                <c:pt idx="3877">
                  <c:v>42552.981206944445</c:v>
                </c:pt>
                <c:pt idx="3878">
                  <c:v>42552.981228009259</c:v>
                </c:pt>
                <c:pt idx="3879">
                  <c:v>42552.981249305558</c:v>
                </c:pt>
                <c:pt idx="3880">
                  <c:v>42552.981270601849</c:v>
                </c:pt>
                <c:pt idx="3881">
                  <c:v>42552.981291898148</c:v>
                </c:pt>
                <c:pt idx="3882">
                  <c:v>42552.981312962962</c:v>
                </c:pt>
                <c:pt idx="3883">
                  <c:v>42552.981334027776</c:v>
                </c:pt>
                <c:pt idx="3884">
                  <c:v>42552.981355324075</c:v>
                </c:pt>
                <c:pt idx="3885">
                  <c:v>42552.981376388889</c:v>
                </c:pt>
                <c:pt idx="3886">
                  <c:v>42552.981690046297</c:v>
                </c:pt>
                <c:pt idx="3887">
                  <c:v>42552.98216712963</c:v>
                </c:pt>
                <c:pt idx="3888">
                  <c:v>42552.982666435186</c:v>
                </c:pt>
                <c:pt idx="3889">
                  <c:v>42552.983154861111</c:v>
                </c:pt>
                <c:pt idx="3890">
                  <c:v>42552.983648611109</c:v>
                </c:pt>
                <c:pt idx="3891">
                  <c:v>42552.984141435183</c:v>
                </c:pt>
                <c:pt idx="3892">
                  <c:v>42552.984637037036</c:v>
                </c:pt>
                <c:pt idx="3893">
                  <c:v>42552.985129629633</c:v>
                </c:pt>
                <c:pt idx="3894">
                  <c:v>42552.985613657409</c:v>
                </c:pt>
                <c:pt idx="3895">
                  <c:v>42552.986118981484</c:v>
                </c:pt>
                <c:pt idx="3896">
                  <c:v>42552.986611574073</c:v>
                </c:pt>
                <c:pt idx="3897">
                  <c:v>42552.98710092593</c:v>
                </c:pt>
                <c:pt idx="3898">
                  <c:v>42552.987612500001</c:v>
                </c:pt>
                <c:pt idx="3899">
                  <c:v>42552.988093055559</c:v>
                </c:pt>
                <c:pt idx="3900">
                  <c:v>42552.988596296294</c:v>
                </c:pt>
                <c:pt idx="3901">
                  <c:v>42552.989109259259</c:v>
                </c:pt>
                <c:pt idx="3902">
                  <c:v>42552.989615972219</c:v>
                </c:pt>
                <c:pt idx="3903">
                  <c:v>42552.990130092592</c:v>
                </c:pt>
                <c:pt idx="3904">
                  <c:v>42552.990664351855</c:v>
                </c:pt>
                <c:pt idx="3905">
                  <c:v>42552.99119375</c:v>
                </c:pt>
                <c:pt idx="3906">
                  <c:v>42552.991748379631</c:v>
                </c:pt>
                <c:pt idx="3907">
                  <c:v>42552.992279398146</c:v>
                </c:pt>
                <c:pt idx="3908">
                  <c:v>42552.992827546295</c:v>
                </c:pt>
                <c:pt idx="3909">
                  <c:v>42552.993387499999</c:v>
                </c:pt>
                <c:pt idx="3910">
                  <c:v>42552.993949537034</c:v>
                </c:pt>
                <c:pt idx="3911">
                  <c:v>42552.994500462963</c:v>
                </c:pt>
                <c:pt idx="3912">
                  <c:v>42552.995079166663</c:v>
                </c:pt>
                <c:pt idx="3913">
                  <c:v>42552.995674305559</c:v>
                </c:pt>
                <c:pt idx="3914">
                  <c:v>42552.996240972221</c:v>
                </c:pt>
                <c:pt idx="3915">
                  <c:v>42552.996842129629</c:v>
                </c:pt>
                <c:pt idx="3916">
                  <c:v>42552.997421527776</c:v>
                </c:pt>
                <c:pt idx="3917">
                  <c:v>42552.998034953707</c:v>
                </c:pt>
                <c:pt idx="3918">
                  <c:v>42552.998638194447</c:v>
                </c:pt>
                <c:pt idx="3919">
                  <c:v>42552.99927083333</c:v>
                </c:pt>
                <c:pt idx="3920">
                  <c:v>42552.999898379632</c:v>
                </c:pt>
                <c:pt idx="3921">
                  <c:v>42553.000582407411</c:v>
                </c:pt>
                <c:pt idx="3922">
                  <c:v>42553.001257638891</c:v>
                </c:pt>
                <c:pt idx="3923">
                  <c:v>42553.001932407409</c:v>
                </c:pt>
                <c:pt idx="3924">
                  <c:v>42553.002611805554</c:v>
                </c:pt>
                <c:pt idx="3925">
                  <c:v>42553.003446759256</c:v>
                </c:pt>
                <c:pt idx="3926">
                  <c:v>42553.004373148149</c:v>
                </c:pt>
                <c:pt idx="3927">
                  <c:v>42553.005254398151</c:v>
                </c:pt>
                <c:pt idx="3928">
                  <c:v>42553.006148379631</c:v>
                </c:pt>
                <c:pt idx="3929">
                  <c:v>42553.007074305555</c:v>
                </c:pt>
                <c:pt idx="3930">
                  <c:v>42553.008000000002</c:v>
                </c:pt>
                <c:pt idx="3931">
                  <c:v>42553.008972222226</c:v>
                </c:pt>
                <c:pt idx="3932">
                  <c:v>42553.009944444442</c:v>
                </c:pt>
                <c:pt idx="3933">
                  <c:v>42553.010940972221</c:v>
                </c:pt>
                <c:pt idx="3934">
                  <c:v>42553.011928472224</c:v>
                </c:pt>
                <c:pt idx="3935">
                  <c:v>42553.012861111114</c:v>
                </c:pt>
                <c:pt idx="3936">
                  <c:v>42553.013812268517</c:v>
                </c:pt>
                <c:pt idx="3937">
                  <c:v>42553.014759259262</c:v>
                </c:pt>
                <c:pt idx="3938">
                  <c:v>42553.015731481479</c:v>
                </c:pt>
                <c:pt idx="3939">
                  <c:v>42553.01673171296</c:v>
                </c:pt>
                <c:pt idx="3940">
                  <c:v>42553.017675925927</c:v>
                </c:pt>
                <c:pt idx="3941">
                  <c:v>42553.018663657407</c:v>
                </c:pt>
                <c:pt idx="3942">
                  <c:v>42553.01970902778</c:v>
                </c:pt>
                <c:pt idx="3943">
                  <c:v>42553.020962731483</c:v>
                </c:pt>
                <c:pt idx="3944">
                  <c:v>42553.022166435185</c:v>
                </c:pt>
                <c:pt idx="3945">
                  <c:v>42553.023323842594</c:v>
                </c:pt>
                <c:pt idx="3946">
                  <c:v>42553.024573842595</c:v>
                </c:pt>
                <c:pt idx="3947">
                  <c:v>42553.025870138888</c:v>
                </c:pt>
                <c:pt idx="3948">
                  <c:v>42553.027102314816</c:v>
                </c:pt>
                <c:pt idx="3949">
                  <c:v>42553.028323842591</c:v>
                </c:pt>
                <c:pt idx="3950">
                  <c:v>42553.029620138892</c:v>
                </c:pt>
                <c:pt idx="3951">
                  <c:v>42553.030870138886</c:v>
                </c:pt>
                <c:pt idx="3952">
                  <c:v>42553.032164351855</c:v>
                </c:pt>
                <c:pt idx="3953">
                  <c:v>42553.033448842594</c:v>
                </c:pt>
                <c:pt idx="3954">
                  <c:v>42553.034742361109</c:v>
                </c:pt>
                <c:pt idx="3955">
                  <c:v>42553.036036805555</c:v>
                </c:pt>
                <c:pt idx="3956">
                  <c:v>42553.037490277777</c:v>
                </c:pt>
                <c:pt idx="3957">
                  <c:v>42553.039018055555</c:v>
                </c:pt>
                <c:pt idx="3958">
                  <c:v>42553.040499537034</c:v>
                </c:pt>
                <c:pt idx="3959">
                  <c:v>42553.042119907404</c:v>
                </c:pt>
                <c:pt idx="3960">
                  <c:v>42553.043831712966</c:v>
                </c:pt>
                <c:pt idx="3961">
                  <c:v>42553.045356712966</c:v>
                </c:pt>
                <c:pt idx="3962">
                  <c:v>42553.046981018517</c:v>
                </c:pt>
                <c:pt idx="3963">
                  <c:v>42553.048584953707</c:v>
                </c:pt>
                <c:pt idx="3964">
                  <c:v>42553.050221527781</c:v>
                </c:pt>
                <c:pt idx="3965">
                  <c:v>42553.051786805554</c:v>
                </c:pt>
                <c:pt idx="3966">
                  <c:v>42553.053508564815</c:v>
                </c:pt>
                <c:pt idx="3967">
                  <c:v>42553.055036342594</c:v>
                </c:pt>
                <c:pt idx="3968">
                  <c:v>42553.056795601849</c:v>
                </c:pt>
                <c:pt idx="3969">
                  <c:v>42553.05841597222</c:v>
                </c:pt>
                <c:pt idx="3970">
                  <c:v>42553.060314120368</c:v>
                </c:pt>
                <c:pt idx="3971">
                  <c:v>42553.062212268516</c:v>
                </c:pt>
                <c:pt idx="3972">
                  <c:v>42553.064202777779</c:v>
                </c:pt>
                <c:pt idx="3973">
                  <c:v>42553.066044675928</c:v>
                </c:pt>
                <c:pt idx="3974">
                  <c:v>42553.068091666668</c:v>
                </c:pt>
                <c:pt idx="3975">
                  <c:v>42553.070036111108</c:v>
                </c:pt>
                <c:pt idx="3976">
                  <c:v>42553.071980555556</c:v>
                </c:pt>
                <c:pt idx="3977">
                  <c:v>42553.073971064812</c:v>
                </c:pt>
                <c:pt idx="3978">
                  <c:v>42553.076008101852</c:v>
                </c:pt>
                <c:pt idx="3979">
                  <c:v>42553.077998842593</c:v>
                </c:pt>
                <c:pt idx="3980">
                  <c:v>42553.079989583333</c:v>
                </c:pt>
                <c:pt idx="3981">
                  <c:v>42553.081934027781</c:v>
                </c:pt>
                <c:pt idx="3982">
                  <c:v>42553.083924768522</c:v>
                </c:pt>
                <c:pt idx="3983">
                  <c:v>42553.085961805555</c:v>
                </c:pt>
                <c:pt idx="3984">
                  <c:v>42553.087952314818</c:v>
                </c:pt>
                <c:pt idx="3985">
                  <c:v>42553.090033101849</c:v>
                </c:pt>
                <c:pt idx="3986">
                  <c:v>42553.092118981484</c:v>
                </c:pt>
                <c:pt idx="3987">
                  <c:v>42553.094382407406</c:v>
                </c:pt>
                <c:pt idx="3988">
                  <c:v>42553.096656018519</c:v>
                </c:pt>
                <c:pt idx="3989">
                  <c:v>42553.099016898152</c:v>
                </c:pt>
                <c:pt idx="3990">
                  <c:v>42553.101331944446</c:v>
                </c:pt>
                <c:pt idx="3991">
                  <c:v>42553.103692824072</c:v>
                </c:pt>
                <c:pt idx="3992">
                  <c:v>42553.106053935182</c:v>
                </c:pt>
                <c:pt idx="3993">
                  <c:v>42553.108415046299</c:v>
                </c:pt>
                <c:pt idx="3994">
                  <c:v>42553.110822453702</c:v>
                </c:pt>
                <c:pt idx="3995">
                  <c:v>42553.113229861112</c:v>
                </c:pt>
                <c:pt idx="3996">
                  <c:v>42553.115637037037</c:v>
                </c:pt>
                <c:pt idx="3997">
                  <c:v>42553.11809074074</c:v>
                </c:pt>
                <c:pt idx="3998">
                  <c:v>42553.120544444442</c:v>
                </c:pt>
                <c:pt idx="3999">
                  <c:v>42553.123044444445</c:v>
                </c:pt>
                <c:pt idx="4000">
                  <c:v>42553.125729629632</c:v>
                </c:pt>
                <c:pt idx="4001">
                  <c:v>42553.128507175927</c:v>
                </c:pt>
                <c:pt idx="4002">
                  <c:v>42553.131331249999</c:v>
                </c:pt>
                <c:pt idx="4003">
                  <c:v>42553.134155324071</c:v>
                </c:pt>
                <c:pt idx="4004">
                  <c:v>42553.137025694443</c:v>
                </c:pt>
                <c:pt idx="4005">
                  <c:v>42553.139849768515</c:v>
                </c:pt>
                <c:pt idx="4006">
                  <c:v>42553.142720138887</c:v>
                </c:pt>
                <c:pt idx="4007">
                  <c:v>42553.145636574074</c:v>
                </c:pt>
                <c:pt idx="4008">
                  <c:v>42553.148553240739</c:v>
                </c:pt>
                <c:pt idx="4009">
                  <c:v>42553.151516203703</c:v>
                </c:pt>
                <c:pt idx="4010">
                  <c:v>42553.154479166667</c:v>
                </c:pt>
                <c:pt idx="4011">
                  <c:v>42553.157581018517</c:v>
                </c:pt>
                <c:pt idx="4012">
                  <c:v>42553.160914120373</c:v>
                </c:pt>
                <c:pt idx="4013">
                  <c:v>42553.1642474537</c:v>
                </c:pt>
                <c:pt idx="4014">
                  <c:v>42553.167534490742</c:v>
                </c:pt>
                <c:pt idx="4015">
                  <c:v>42553.170867592591</c:v>
                </c:pt>
                <c:pt idx="4016">
                  <c:v>42553.174200925925</c:v>
                </c:pt>
                <c:pt idx="4017">
                  <c:v>42553.177580555559</c:v>
                </c:pt>
                <c:pt idx="4018">
                  <c:v>42553.180960185186</c:v>
                </c:pt>
                <c:pt idx="4019">
                  <c:v>42553.184432175927</c:v>
                </c:pt>
                <c:pt idx="4020">
                  <c:v>42553.187858101854</c:v>
                </c:pt>
                <c:pt idx="4021">
                  <c:v>42553.19128402778</c:v>
                </c:pt>
                <c:pt idx="4022">
                  <c:v>42553.194802546299</c:v>
                </c:pt>
                <c:pt idx="4023">
                  <c:v>42553.198413425926</c:v>
                </c:pt>
                <c:pt idx="4024">
                  <c:v>42553.201931944444</c:v>
                </c:pt>
                <c:pt idx="4025">
                  <c:v>42553.205589351855</c:v>
                </c:pt>
                <c:pt idx="4026">
                  <c:v>42553.209292824075</c:v>
                </c:pt>
                <c:pt idx="4027">
                  <c:v>42553.213089120371</c:v>
                </c:pt>
                <c:pt idx="4028">
                  <c:v>42553.216978009259</c:v>
                </c:pt>
                <c:pt idx="4029">
                  <c:v>42553.220913194447</c:v>
                </c:pt>
                <c:pt idx="4030">
                  <c:v>42553.224848379628</c:v>
                </c:pt>
                <c:pt idx="4031">
                  <c:v>42553.22873703704</c:v>
                </c:pt>
                <c:pt idx="4032">
                  <c:v>42553.232579629628</c:v>
                </c:pt>
                <c:pt idx="4033">
                  <c:v>42553.236653703701</c:v>
                </c:pt>
                <c:pt idx="4034">
                  <c:v>42553.24077384259</c:v>
                </c:pt>
                <c:pt idx="4035">
                  <c:v>42553.244894212963</c:v>
                </c:pt>
                <c:pt idx="4036">
                  <c:v>42553.249014583336</c:v>
                </c:pt>
                <c:pt idx="4037">
                  <c:v>42553.25331990741</c:v>
                </c:pt>
                <c:pt idx="4038">
                  <c:v>42553.257718055553</c:v>
                </c:pt>
                <c:pt idx="4039">
                  <c:v>42553.262162500003</c:v>
                </c:pt>
                <c:pt idx="4040">
                  <c:v>42553.266606712961</c:v>
                </c:pt>
                <c:pt idx="4041">
                  <c:v>42553.27109652778</c:v>
                </c:pt>
                <c:pt idx="4042">
                  <c:v>42553.275171527777</c:v>
                </c:pt>
                <c:pt idx="4043">
                  <c:v>42553.279662037035</c:v>
                </c:pt>
                <c:pt idx="4044">
                  <c:v>42553.284476851855</c:v>
                </c:pt>
                <c:pt idx="4045">
                  <c:v>42553.286679861114</c:v>
                </c:pt>
                <c:pt idx="4046">
                  <c:v>42553.286720833334</c:v>
                </c:pt>
                <c:pt idx="4047">
                  <c:v>42553.286760416668</c:v>
                </c:pt>
                <c:pt idx="4048">
                  <c:v>42553.286800000002</c:v>
                </c:pt>
                <c:pt idx="4049">
                  <c:v>42553.286839583336</c:v>
                </c:pt>
                <c:pt idx="4050">
                  <c:v>42553.286879398147</c:v>
                </c:pt>
                <c:pt idx="4051">
                  <c:v>42553.286918981481</c:v>
                </c:pt>
                <c:pt idx="4052">
                  <c:v>42553.28695833333</c:v>
                </c:pt>
                <c:pt idx="4053">
                  <c:v>42553.286997453702</c:v>
                </c:pt>
                <c:pt idx="4054">
                  <c:v>42553.287138888889</c:v>
                </c:pt>
                <c:pt idx="4055">
                  <c:v>42553.289265277781</c:v>
                </c:pt>
                <c:pt idx="4056">
                  <c:v>42553.28928287037</c:v>
                </c:pt>
                <c:pt idx="4057">
                  <c:v>42553.291189814816</c:v>
                </c:pt>
                <c:pt idx="4058">
                  <c:v>42553.292461111108</c:v>
                </c:pt>
                <c:pt idx="4059">
                  <c:v>42553.295847453701</c:v>
                </c:pt>
                <c:pt idx="4060">
                  <c:v>42553.295863657404</c:v>
                </c:pt>
                <c:pt idx="4061">
                  <c:v>42553.295882638886</c:v>
                </c:pt>
                <c:pt idx="4062">
                  <c:v>42553.295900462967</c:v>
                </c:pt>
                <c:pt idx="4063">
                  <c:v>42553.295918518517</c:v>
                </c:pt>
                <c:pt idx="4064">
                  <c:v>42553.295936805553</c:v>
                </c:pt>
                <c:pt idx="4065">
                  <c:v>42553.295955092595</c:v>
                </c:pt>
                <c:pt idx="4066">
                  <c:v>42553.295973611108</c:v>
                </c:pt>
                <c:pt idx="4067">
                  <c:v>42553.295991898151</c:v>
                </c:pt>
                <c:pt idx="4068">
                  <c:v>42553.296010185186</c:v>
                </c:pt>
                <c:pt idx="4069">
                  <c:v>42553.296028009259</c:v>
                </c:pt>
                <c:pt idx="4070">
                  <c:v>42553.296046064817</c:v>
                </c:pt>
                <c:pt idx="4071">
                  <c:v>42553.301033796299</c:v>
                </c:pt>
                <c:pt idx="4072">
                  <c:v>42553.301764351854</c:v>
                </c:pt>
                <c:pt idx="4073">
                  <c:v>42553.301782407405</c:v>
                </c:pt>
                <c:pt idx="4074">
                  <c:v>42553.301799537039</c:v>
                </c:pt>
                <c:pt idx="4075">
                  <c:v>42553.30181759259</c:v>
                </c:pt>
                <c:pt idx="4076">
                  <c:v>42553.301835416663</c:v>
                </c:pt>
                <c:pt idx="4077">
                  <c:v>42553.301853240744</c:v>
                </c:pt>
                <c:pt idx="4078">
                  <c:v>42553.301871296295</c:v>
                </c:pt>
                <c:pt idx="4079">
                  <c:v>42553.301889351853</c:v>
                </c:pt>
                <c:pt idx="4080">
                  <c:v>42553.301907175926</c:v>
                </c:pt>
                <c:pt idx="4081">
                  <c:v>42553.301925231484</c:v>
                </c:pt>
                <c:pt idx="4082">
                  <c:v>42553.301943287035</c:v>
                </c:pt>
                <c:pt idx="4083">
                  <c:v>42553.30196157407</c:v>
                </c:pt>
                <c:pt idx="4084">
                  <c:v>42553.301979629628</c:v>
                </c:pt>
                <c:pt idx="4085">
                  <c:v>42553.301997916664</c:v>
                </c:pt>
                <c:pt idx="4086">
                  <c:v>42553.302015972222</c:v>
                </c:pt>
                <c:pt idx="4087">
                  <c:v>42553.302034259257</c:v>
                </c:pt>
                <c:pt idx="4088">
                  <c:v>42553.3020525463</c:v>
                </c:pt>
                <c:pt idx="4089">
                  <c:v>42553.302071064812</c:v>
                </c:pt>
                <c:pt idx="4090">
                  <c:v>42553.302089351855</c:v>
                </c:pt>
                <c:pt idx="4091">
                  <c:v>42553.302107870368</c:v>
                </c:pt>
                <c:pt idx="4092">
                  <c:v>42553.302126388888</c:v>
                </c:pt>
                <c:pt idx="4093">
                  <c:v>42553.302145138892</c:v>
                </c:pt>
                <c:pt idx="4094">
                  <c:v>42553.302163657405</c:v>
                </c:pt>
                <c:pt idx="4095">
                  <c:v>42553.302182175925</c:v>
                </c:pt>
                <c:pt idx="4096">
                  <c:v>42553.302200925929</c:v>
                </c:pt>
                <c:pt idx="4097">
                  <c:v>42553.302219444442</c:v>
                </c:pt>
                <c:pt idx="4098">
                  <c:v>42553.302237962962</c:v>
                </c:pt>
                <c:pt idx="4099">
                  <c:v>42553.302256481482</c:v>
                </c:pt>
                <c:pt idx="4100">
                  <c:v>42553.302275231479</c:v>
                </c:pt>
                <c:pt idx="4101">
                  <c:v>42553.302293749999</c:v>
                </c:pt>
                <c:pt idx="4102">
                  <c:v>42553.302312268519</c:v>
                </c:pt>
                <c:pt idx="4103">
                  <c:v>42553.302330787039</c:v>
                </c:pt>
                <c:pt idx="4104">
                  <c:v>42553.302349537036</c:v>
                </c:pt>
                <c:pt idx="4105">
                  <c:v>42553.302368055556</c:v>
                </c:pt>
                <c:pt idx="4106">
                  <c:v>42553.302386574076</c:v>
                </c:pt>
                <c:pt idx="4107">
                  <c:v>42553.302405092596</c:v>
                </c:pt>
                <c:pt idx="4108">
                  <c:v>42553.302423842593</c:v>
                </c:pt>
                <c:pt idx="4109">
                  <c:v>42553.302442361113</c:v>
                </c:pt>
                <c:pt idx="4110">
                  <c:v>42553.30246111111</c:v>
                </c:pt>
                <c:pt idx="4111">
                  <c:v>42553.30247962963</c:v>
                </c:pt>
                <c:pt idx="4112">
                  <c:v>42553.302498379628</c:v>
                </c:pt>
                <c:pt idx="4113">
                  <c:v>42553.302517129632</c:v>
                </c:pt>
                <c:pt idx="4114">
                  <c:v>42553.302535648145</c:v>
                </c:pt>
                <c:pt idx="4115">
                  <c:v>42553.302554398149</c:v>
                </c:pt>
                <c:pt idx="4116">
                  <c:v>42553.302572685185</c:v>
                </c:pt>
                <c:pt idx="4117">
                  <c:v>42553.302590277781</c:v>
                </c:pt>
                <c:pt idx="4118">
                  <c:v>42553.30260949074</c:v>
                </c:pt>
                <c:pt idx="4119">
                  <c:v>42553.30262800926</c:v>
                </c:pt>
                <c:pt idx="4120">
                  <c:v>42553.30264652778</c:v>
                </c:pt>
                <c:pt idx="4121">
                  <c:v>42553.30354050926</c:v>
                </c:pt>
                <c:pt idx="4122">
                  <c:v>42553.304337499998</c:v>
                </c:pt>
                <c:pt idx="4123">
                  <c:v>42553.306233564814</c:v>
                </c:pt>
                <c:pt idx="4124">
                  <c:v>42553.308041203702</c:v>
                </c:pt>
                <c:pt idx="4125">
                  <c:v>42553.310029398148</c:v>
                </c:pt>
                <c:pt idx="4126">
                  <c:v>42553.312161574075</c:v>
                </c:pt>
                <c:pt idx="4127">
                  <c:v>42553.31470787037</c:v>
                </c:pt>
                <c:pt idx="4128">
                  <c:v>42553.317435879631</c:v>
                </c:pt>
                <c:pt idx="4129">
                  <c:v>42553.320216898152</c:v>
                </c:pt>
                <c:pt idx="4130">
                  <c:v>42553.323087268516</c:v>
                </c:pt>
                <c:pt idx="4131">
                  <c:v>42553.326698379627</c:v>
                </c:pt>
                <c:pt idx="4132">
                  <c:v>42553.330587268516</c:v>
                </c:pt>
                <c:pt idx="4133">
                  <c:v>42553.331254629629</c:v>
                </c:pt>
                <c:pt idx="4134">
                  <c:v>42553.331540277781</c:v>
                </c:pt>
                <c:pt idx="4135">
                  <c:v>42553.331557175923</c:v>
                </c:pt>
                <c:pt idx="4136">
                  <c:v>42553.331573611111</c:v>
                </c:pt>
                <c:pt idx="4137">
                  <c:v>42553.331590046299</c:v>
                </c:pt>
                <c:pt idx="4138">
                  <c:v>42553.332948148149</c:v>
                </c:pt>
                <c:pt idx="4139">
                  <c:v>42553.337068518522</c:v>
                </c:pt>
                <c:pt idx="4140">
                  <c:v>42553.339412499998</c:v>
                </c:pt>
                <c:pt idx="4141">
                  <c:v>42553.339429398147</c:v>
                </c:pt>
                <c:pt idx="4142">
                  <c:v>42553.339447453705</c:v>
                </c:pt>
                <c:pt idx="4143">
                  <c:v>42553.339465046294</c:v>
                </c:pt>
                <c:pt idx="4144">
                  <c:v>42553.339482175928</c:v>
                </c:pt>
                <c:pt idx="4145">
                  <c:v>42553.339499305555</c:v>
                </c:pt>
                <c:pt idx="4146">
                  <c:v>42553.339516435182</c:v>
                </c:pt>
                <c:pt idx="4147">
                  <c:v>42553.339533333332</c:v>
                </c:pt>
                <c:pt idx="4148">
                  <c:v>42553.339550231482</c:v>
                </c:pt>
                <c:pt idx="4149">
                  <c:v>42553.339567129631</c:v>
                </c:pt>
                <c:pt idx="4150">
                  <c:v>42553.339584027781</c:v>
                </c:pt>
                <c:pt idx="4151">
                  <c:v>42553.339600694446</c:v>
                </c:pt>
                <c:pt idx="4152">
                  <c:v>42553.339617361111</c:v>
                </c:pt>
                <c:pt idx="4153">
                  <c:v>42553.33963425926</c:v>
                </c:pt>
                <c:pt idx="4154">
                  <c:v>42553.339650694441</c:v>
                </c:pt>
                <c:pt idx="4155">
                  <c:v>42553.339667129629</c:v>
                </c:pt>
                <c:pt idx="4156">
                  <c:v>42553.339683564816</c:v>
                </c:pt>
                <c:pt idx="4157">
                  <c:v>42553.339699768519</c:v>
                </c:pt>
                <c:pt idx="4158">
                  <c:v>42553.339716435185</c:v>
                </c:pt>
                <c:pt idx="4159">
                  <c:v>42553.339805555559</c:v>
                </c:pt>
                <c:pt idx="4160">
                  <c:v>42553.339820833331</c:v>
                </c:pt>
                <c:pt idx="4161">
                  <c:v>42553.339837268519</c:v>
                </c:pt>
                <c:pt idx="4162">
                  <c:v>42553.339853703706</c:v>
                </c:pt>
                <c:pt idx="4163">
                  <c:v>42553.341915509256</c:v>
                </c:pt>
                <c:pt idx="4164">
                  <c:v>42553.341931712966</c:v>
                </c:pt>
                <c:pt idx="4165">
                  <c:v>42553.341950925926</c:v>
                </c:pt>
                <c:pt idx="4166">
                  <c:v>42553.343966666667</c:v>
                </c:pt>
                <c:pt idx="4167">
                  <c:v>42553.345832407409</c:v>
                </c:pt>
                <c:pt idx="4168">
                  <c:v>42553.345838657406</c:v>
                </c:pt>
                <c:pt idx="4169">
                  <c:v>42553.345845370372</c:v>
                </c:pt>
                <c:pt idx="4170">
                  <c:v>42553.345852314815</c:v>
                </c:pt>
                <c:pt idx="4171">
                  <c:v>42553.345859490742</c:v>
                </c:pt>
                <c:pt idx="4172">
                  <c:v>42553.345867129632</c:v>
                </c:pt>
                <c:pt idx="4173">
                  <c:v>42553.345932870368</c:v>
                </c:pt>
                <c:pt idx="4174">
                  <c:v>42553.345939583334</c:v>
                </c:pt>
                <c:pt idx="4175">
                  <c:v>42553.345946527777</c:v>
                </c:pt>
                <c:pt idx="4176">
                  <c:v>42553.345953703705</c:v>
                </c:pt>
                <c:pt idx="4177">
                  <c:v>42553.345960879633</c:v>
                </c:pt>
                <c:pt idx="4178">
                  <c:v>42553.345967824076</c:v>
                </c:pt>
                <c:pt idx="4179">
                  <c:v>42553.345974999997</c:v>
                </c:pt>
                <c:pt idx="4180">
                  <c:v>42553.345981944447</c:v>
                </c:pt>
                <c:pt idx="4181">
                  <c:v>42553.345989120367</c:v>
                </c:pt>
                <c:pt idx="4182">
                  <c:v>42553.345996064818</c:v>
                </c:pt>
                <c:pt idx="4183">
                  <c:v>42553.346003240738</c:v>
                </c:pt>
                <c:pt idx="4184">
                  <c:v>42553.346010416666</c:v>
                </c:pt>
                <c:pt idx="4185">
                  <c:v>42553.346017592594</c:v>
                </c:pt>
                <c:pt idx="4186">
                  <c:v>42553.346024768522</c:v>
                </c:pt>
                <c:pt idx="4187">
                  <c:v>42553.346031712965</c:v>
                </c:pt>
                <c:pt idx="4188">
                  <c:v>42553.346038888893</c:v>
                </c:pt>
                <c:pt idx="4189">
                  <c:v>42553.346046064813</c:v>
                </c:pt>
                <c:pt idx="4190">
                  <c:v>42553.346053009256</c:v>
                </c:pt>
                <c:pt idx="4191">
                  <c:v>42553.346060185184</c:v>
                </c:pt>
                <c:pt idx="4192">
                  <c:v>42553.346067361112</c:v>
                </c:pt>
                <c:pt idx="4193">
                  <c:v>42553.346074537039</c:v>
                </c:pt>
                <c:pt idx="4194">
                  <c:v>42553.34608171296</c:v>
                </c:pt>
                <c:pt idx="4195">
                  <c:v>42553.346088888888</c:v>
                </c:pt>
                <c:pt idx="4196">
                  <c:v>42553.346095833331</c:v>
                </c:pt>
                <c:pt idx="4197">
                  <c:v>42553.346103009259</c:v>
                </c:pt>
                <c:pt idx="4198">
                  <c:v>42553.346110185186</c:v>
                </c:pt>
                <c:pt idx="4199">
                  <c:v>42553.346117361114</c:v>
                </c:pt>
                <c:pt idx="4200">
                  <c:v>42553.346124305557</c:v>
                </c:pt>
                <c:pt idx="4201">
                  <c:v>42553.346131481485</c:v>
                </c:pt>
                <c:pt idx="4202">
                  <c:v>42553.346138657405</c:v>
                </c:pt>
                <c:pt idx="4203">
                  <c:v>42553.346145833333</c:v>
                </c:pt>
                <c:pt idx="4204">
                  <c:v>42553.346153009261</c:v>
                </c:pt>
                <c:pt idx="4205">
                  <c:v>42553.346159953704</c:v>
                </c:pt>
                <c:pt idx="4206">
                  <c:v>42553.346167129632</c:v>
                </c:pt>
                <c:pt idx="4207">
                  <c:v>42553.346174305552</c:v>
                </c:pt>
                <c:pt idx="4208">
                  <c:v>42553.346181250003</c:v>
                </c:pt>
                <c:pt idx="4209">
                  <c:v>42553.346188425923</c:v>
                </c:pt>
                <c:pt idx="4210">
                  <c:v>42553.346195601851</c:v>
                </c:pt>
                <c:pt idx="4211">
                  <c:v>42553.346202777779</c:v>
                </c:pt>
                <c:pt idx="4212">
                  <c:v>42553.346209953706</c:v>
                </c:pt>
                <c:pt idx="4213">
                  <c:v>42553.34621689815</c:v>
                </c:pt>
                <c:pt idx="4214">
                  <c:v>42553.346224074077</c:v>
                </c:pt>
                <c:pt idx="4215">
                  <c:v>42553.346231249998</c:v>
                </c:pt>
                <c:pt idx="4216">
                  <c:v>42553.346238425926</c:v>
                </c:pt>
                <c:pt idx="4217">
                  <c:v>42553.346245601853</c:v>
                </c:pt>
                <c:pt idx="4218">
                  <c:v>42553.346252777781</c:v>
                </c:pt>
                <c:pt idx="4219">
                  <c:v>42553.346259953702</c:v>
                </c:pt>
                <c:pt idx="4220">
                  <c:v>42553.346267129629</c:v>
                </c:pt>
                <c:pt idx="4221">
                  <c:v>42553.346274305557</c:v>
                </c:pt>
                <c:pt idx="4222">
                  <c:v>42553.34628125</c:v>
                </c:pt>
                <c:pt idx="4223">
                  <c:v>42553.346288657405</c:v>
                </c:pt>
                <c:pt idx="4224">
                  <c:v>42553.346295601848</c:v>
                </c:pt>
                <c:pt idx="4225">
                  <c:v>42553.346303009261</c:v>
                </c:pt>
                <c:pt idx="4226">
                  <c:v>42553.346309953704</c:v>
                </c:pt>
                <c:pt idx="4227">
                  <c:v>42553.346317129632</c:v>
                </c:pt>
                <c:pt idx="4228">
                  <c:v>42553.346324305552</c:v>
                </c:pt>
                <c:pt idx="4229">
                  <c:v>42553.34633148148</c:v>
                </c:pt>
                <c:pt idx="4230">
                  <c:v>42553.346338657408</c:v>
                </c:pt>
                <c:pt idx="4231">
                  <c:v>42553.346345833335</c:v>
                </c:pt>
                <c:pt idx="4232">
                  <c:v>42553.346353009256</c:v>
                </c:pt>
                <c:pt idx="4233">
                  <c:v>42553.346360185184</c:v>
                </c:pt>
                <c:pt idx="4234">
                  <c:v>42553.346367361111</c:v>
                </c:pt>
                <c:pt idx="4235">
                  <c:v>42553.346374537039</c:v>
                </c:pt>
                <c:pt idx="4236">
                  <c:v>42553.34638171296</c:v>
                </c:pt>
                <c:pt idx="4237">
                  <c:v>42553.346388888887</c:v>
                </c:pt>
                <c:pt idx="4238">
                  <c:v>42553.346396064815</c:v>
                </c:pt>
                <c:pt idx="4239">
                  <c:v>42553.346403240743</c:v>
                </c:pt>
                <c:pt idx="4240">
                  <c:v>42553.346410416663</c:v>
                </c:pt>
                <c:pt idx="4241">
                  <c:v>42553.346417592591</c:v>
                </c:pt>
                <c:pt idx="4242">
                  <c:v>42553.346424768519</c:v>
                </c:pt>
                <c:pt idx="4243">
                  <c:v>42553.346431944447</c:v>
                </c:pt>
                <c:pt idx="4244">
                  <c:v>42553.346439351852</c:v>
                </c:pt>
                <c:pt idx="4245">
                  <c:v>42553.346446527779</c:v>
                </c:pt>
                <c:pt idx="4246">
                  <c:v>42553.346453703707</c:v>
                </c:pt>
                <c:pt idx="4247">
                  <c:v>42553.34646064815</c:v>
                </c:pt>
                <c:pt idx="4248">
                  <c:v>42553.346467824071</c:v>
                </c:pt>
                <c:pt idx="4249">
                  <c:v>42553.346474999998</c:v>
                </c:pt>
                <c:pt idx="4250">
                  <c:v>42553.346481944442</c:v>
                </c:pt>
                <c:pt idx="4251">
                  <c:v>42553.346488888892</c:v>
                </c:pt>
                <c:pt idx="4252">
                  <c:v>42553.346496064813</c:v>
                </c:pt>
                <c:pt idx="4253">
                  <c:v>42553.346503472225</c:v>
                </c:pt>
                <c:pt idx="4254">
                  <c:v>42553.348007870372</c:v>
                </c:pt>
                <c:pt idx="4255">
                  <c:v>42553.348014120369</c:v>
                </c:pt>
                <c:pt idx="4256">
                  <c:v>42553.348020833335</c:v>
                </c:pt>
                <c:pt idx="4257">
                  <c:v>42553.348028009263</c:v>
                </c:pt>
                <c:pt idx="4258">
                  <c:v>42553.348034953706</c:v>
                </c:pt>
                <c:pt idx="4259">
                  <c:v>42553.348042129626</c:v>
                </c:pt>
                <c:pt idx="4260">
                  <c:v>42553.348049074077</c:v>
                </c:pt>
                <c:pt idx="4261">
                  <c:v>42553.348056249997</c:v>
                </c:pt>
                <c:pt idx="4262">
                  <c:v>42553.348063425925</c:v>
                </c:pt>
                <c:pt idx="4263">
                  <c:v>42553.348070601853</c:v>
                </c:pt>
                <c:pt idx="4264">
                  <c:v>42553.348077546296</c:v>
                </c:pt>
                <c:pt idx="4265">
                  <c:v>42553.348084722224</c:v>
                </c:pt>
                <c:pt idx="4266">
                  <c:v>42553.348091898151</c:v>
                </c:pt>
                <c:pt idx="4267">
                  <c:v>42553.348099074072</c:v>
                </c:pt>
                <c:pt idx="4268">
                  <c:v>42553.348106481484</c:v>
                </c:pt>
                <c:pt idx="4269">
                  <c:v>42553.348113657405</c:v>
                </c:pt>
                <c:pt idx="4270">
                  <c:v>42553.348120833332</c:v>
                </c:pt>
                <c:pt idx="4271">
                  <c:v>42553.34812800926</c:v>
                </c:pt>
                <c:pt idx="4272">
                  <c:v>42553.348135185188</c:v>
                </c:pt>
                <c:pt idx="4273">
                  <c:v>42553.348142129631</c:v>
                </c:pt>
                <c:pt idx="4274">
                  <c:v>42553.348149305559</c:v>
                </c:pt>
                <c:pt idx="4275">
                  <c:v>42553.348156250002</c:v>
                </c:pt>
                <c:pt idx="4276">
                  <c:v>42553.348163425922</c:v>
                </c:pt>
                <c:pt idx="4277">
                  <c:v>42553.348170833335</c:v>
                </c:pt>
                <c:pt idx="4278">
                  <c:v>42553.348178009262</c:v>
                </c:pt>
                <c:pt idx="4279">
                  <c:v>42553.348185185183</c:v>
                </c:pt>
                <c:pt idx="4280">
                  <c:v>42553.348192592595</c:v>
                </c:pt>
                <c:pt idx="4281">
                  <c:v>42553.348199768516</c:v>
                </c:pt>
                <c:pt idx="4282">
                  <c:v>42553.348206944444</c:v>
                </c:pt>
                <c:pt idx="4283">
                  <c:v>42553.348214120371</c:v>
                </c:pt>
                <c:pt idx="4284">
                  <c:v>42553.348221527776</c:v>
                </c:pt>
                <c:pt idx="4285">
                  <c:v>42553.348228703704</c:v>
                </c:pt>
                <c:pt idx="4286">
                  <c:v>42553.348235879632</c:v>
                </c:pt>
                <c:pt idx="4287">
                  <c:v>42553.348243287037</c:v>
                </c:pt>
                <c:pt idx="4288">
                  <c:v>42553.348250462965</c:v>
                </c:pt>
                <c:pt idx="4289">
                  <c:v>42553.348257638892</c:v>
                </c:pt>
                <c:pt idx="4290">
                  <c:v>42553.348265046297</c:v>
                </c:pt>
                <c:pt idx="4291">
                  <c:v>42553.348272222225</c:v>
                </c:pt>
                <c:pt idx="4292">
                  <c:v>42553.348279398146</c:v>
                </c:pt>
                <c:pt idx="4293">
                  <c:v>42553.348286805558</c:v>
                </c:pt>
                <c:pt idx="4294">
                  <c:v>42553.348293981478</c:v>
                </c:pt>
                <c:pt idx="4295">
                  <c:v>42553.348300925929</c:v>
                </c:pt>
                <c:pt idx="4296">
                  <c:v>42553.348308101849</c:v>
                </c:pt>
                <c:pt idx="4297">
                  <c:v>42553.3483150463</c:v>
                </c:pt>
                <c:pt idx="4298">
                  <c:v>42553.34832222222</c:v>
                </c:pt>
                <c:pt idx="4299">
                  <c:v>42553.348329398148</c:v>
                </c:pt>
                <c:pt idx="4300">
                  <c:v>42553.348336574076</c:v>
                </c:pt>
                <c:pt idx="4301">
                  <c:v>42553.348343750004</c:v>
                </c:pt>
                <c:pt idx="4302">
                  <c:v>42553.348350925924</c:v>
                </c:pt>
                <c:pt idx="4303">
                  <c:v>42553.348358101852</c:v>
                </c:pt>
                <c:pt idx="4304">
                  <c:v>42553.34836527778</c:v>
                </c:pt>
                <c:pt idx="4305">
                  <c:v>42553.348372222223</c:v>
                </c:pt>
                <c:pt idx="4306">
                  <c:v>42553.348379629628</c:v>
                </c:pt>
                <c:pt idx="4307">
                  <c:v>42553.348386805555</c:v>
                </c:pt>
                <c:pt idx="4308">
                  <c:v>42553.348393981483</c:v>
                </c:pt>
                <c:pt idx="4309">
                  <c:v>42553.348401157411</c:v>
                </c:pt>
                <c:pt idx="4310">
                  <c:v>42553.348408564816</c:v>
                </c:pt>
                <c:pt idx="4311">
                  <c:v>42553.348415740744</c:v>
                </c:pt>
                <c:pt idx="4312">
                  <c:v>42553.348423148149</c:v>
                </c:pt>
                <c:pt idx="4313">
                  <c:v>42553.348430324077</c:v>
                </c:pt>
                <c:pt idx="4314">
                  <c:v>42553.348437731482</c:v>
                </c:pt>
                <c:pt idx="4315">
                  <c:v>42553.348444907409</c:v>
                </c:pt>
                <c:pt idx="4316">
                  <c:v>42553.34845208333</c:v>
                </c:pt>
                <c:pt idx="4317">
                  <c:v>42553.34845902778</c:v>
                </c:pt>
                <c:pt idx="4318">
                  <c:v>42553.348466203701</c:v>
                </c:pt>
                <c:pt idx="4319">
                  <c:v>42553.348473148151</c:v>
                </c:pt>
                <c:pt idx="4320">
                  <c:v>42553.348480324072</c:v>
                </c:pt>
                <c:pt idx="4321">
                  <c:v>42553.348487268522</c:v>
                </c:pt>
                <c:pt idx="4322">
                  <c:v>42553.348494444443</c:v>
                </c:pt>
                <c:pt idx="4323">
                  <c:v>42553.348501388886</c:v>
                </c:pt>
                <c:pt idx="4324">
                  <c:v>42553.348508564814</c:v>
                </c:pt>
                <c:pt idx="4325">
                  <c:v>42553.348515509257</c:v>
                </c:pt>
                <c:pt idx="4326">
                  <c:v>42553.349042361115</c:v>
                </c:pt>
                <c:pt idx="4327">
                  <c:v>42553.349049074073</c:v>
                </c:pt>
                <c:pt idx="4328">
                  <c:v>42553.349055092593</c:v>
                </c:pt>
                <c:pt idx="4329">
                  <c:v>42553.349062499998</c:v>
                </c:pt>
                <c:pt idx="4330">
                  <c:v>42553.352670138891</c:v>
                </c:pt>
                <c:pt idx="4331">
                  <c:v>42553.353568055558</c:v>
                </c:pt>
                <c:pt idx="4332">
                  <c:v>42553.353574537039</c:v>
                </c:pt>
                <c:pt idx="4333">
                  <c:v>42553.353581481482</c:v>
                </c:pt>
                <c:pt idx="4334">
                  <c:v>42553.35358865741</c:v>
                </c:pt>
                <c:pt idx="4335">
                  <c:v>42553.35359583333</c:v>
                </c:pt>
                <c:pt idx="4336">
                  <c:v>42553.353603240743</c:v>
                </c:pt>
                <c:pt idx="4337">
                  <c:v>42553.353610416663</c:v>
                </c:pt>
                <c:pt idx="4338">
                  <c:v>42553.353618055553</c:v>
                </c:pt>
                <c:pt idx="4339">
                  <c:v>42553.353793981485</c:v>
                </c:pt>
                <c:pt idx="4340">
                  <c:v>42553.353800694444</c:v>
                </c:pt>
                <c:pt idx="4341">
                  <c:v>42553.353807638887</c:v>
                </c:pt>
                <c:pt idx="4342">
                  <c:v>42553.353814814815</c:v>
                </c:pt>
                <c:pt idx="4343">
                  <c:v>42553.353821990742</c:v>
                </c:pt>
                <c:pt idx="4344">
                  <c:v>42553.35382916667</c:v>
                </c:pt>
                <c:pt idx="4345">
                  <c:v>42553.353836342591</c:v>
                </c:pt>
                <c:pt idx="4346">
                  <c:v>42553.353843518518</c:v>
                </c:pt>
                <c:pt idx="4347">
                  <c:v>42553.354019907405</c:v>
                </c:pt>
                <c:pt idx="4348">
                  <c:v>42553.354026620371</c:v>
                </c:pt>
                <c:pt idx="4349">
                  <c:v>42553.354033333337</c:v>
                </c:pt>
                <c:pt idx="4350">
                  <c:v>42553.354040509257</c:v>
                </c:pt>
                <c:pt idx="4351">
                  <c:v>42553.354047685185</c:v>
                </c:pt>
                <c:pt idx="4352">
                  <c:v>42553.35405509259</c:v>
                </c:pt>
                <c:pt idx="4353">
                  <c:v>42553.354062268518</c:v>
                </c:pt>
                <c:pt idx="4354">
                  <c:v>42553.354069444445</c:v>
                </c:pt>
                <c:pt idx="4355">
                  <c:v>42553.354076851851</c:v>
                </c:pt>
                <c:pt idx="4356">
                  <c:v>42553.354482870367</c:v>
                </c:pt>
                <c:pt idx="4357">
                  <c:v>42553.354489351848</c:v>
                </c:pt>
                <c:pt idx="4358">
                  <c:v>42553.354496296299</c:v>
                </c:pt>
                <c:pt idx="4359">
                  <c:v>42553.354503472219</c:v>
                </c:pt>
                <c:pt idx="4360">
                  <c:v>42553.354510648147</c:v>
                </c:pt>
                <c:pt idx="4361">
                  <c:v>42553.354518055552</c:v>
                </c:pt>
                <c:pt idx="4362">
                  <c:v>42553.35452523148</c:v>
                </c:pt>
                <c:pt idx="4363">
                  <c:v>42553.354532638892</c:v>
                </c:pt>
                <c:pt idx="4364">
                  <c:v>42553.354709259256</c:v>
                </c:pt>
                <c:pt idx="4365">
                  <c:v>42553.354716203707</c:v>
                </c:pt>
                <c:pt idx="4366">
                  <c:v>42553.354722916665</c:v>
                </c:pt>
                <c:pt idx="4367">
                  <c:v>42553.354729861108</c:v>
                </c:pt>
                <c:pt idx="4368">
                  <c:v>42553.354737037036</c:v>
                </c:pt>
                <c:pt idx="4369">
                  <c:v>42553.354744212964</c:v>
                </c:pt>
                <c:pt idx="4370">
                  <c:v>42553.354751388892</c:v>
                </c:pt>
                <c:pt idx="4371">
                  <c:v>42553.354758333335</c:v>
                </c:pt>
                <c:pt idx="4372">
                  <c:v>42553.354765509263</c:v>
                </c:pt>
                <c:pt idx="4373">
                  <c:v>42553.354942361111</c:v>
                </c:pt>
                <c:pt idx="4374">
                  <c:v>42553.354948842592</c:v>
                </c:pt>
                <c:pt idx="4375">
                  <c:v>42553.354955787036</c:v>
                </c:pt>
                <c:pt idx="4376">
                  <c:v>42553.354962962963</c:v>
                </c:pt>
                <c:pt idx="4377">
                  <c:v>42553.354970138891</c:v>
                </c:pt>
                <c:pt idx="4378">
                  <c:v>42553.354977314812</c:v>
                </c:pt>
                <c:pt idx="4379">
                  <c:v>42553.354984490739</c:v>
                </c:pt>
                <c:pt idx="4380">
                  <c:v>42553.354991898152</c:v>
                </c:pt>
                <c:pt idx="4381">
                  <c:v>42553.354999768519</c:v>
                </c:pt>
                <c:pt idx="4382">
                  <c:v>42553.356674537034</c:v>
                </c:pt>
                <c:pt idx="4383">
                  <c:v>42553.356681249999</c:v>
                </c:pt>
                <c:pt idx="4384">
                  <c:v>42553.356687962965</c:v>
                </c:pt>
                <c:pt idx="4385">
                  <c:v>42553.356695138886</c:v>
                </c:pt>
                <c:pt idx="4386">
                  <c:v>42553.356702546298</c:v>
                </c:pt>
                <c:pt idx="4387">
                  <c:v>42553.356709490741</c:v>
                </c:pt>
                <c:pt idx="4388">
                  <c:v>42553.356716666669</c:v>
                </c:pt>
                <c:pt idx="4389">
                  <c:v>42553.356724074074</c:v>
                </c:pt>
                <c:pt idx="4390">
                  <c:v>42553.356731250002</c:v>
                </c:pt>
                <c:pt idx="4391">
                  <c:v>42553.35673842593</c:v>
                </c:pt>
                <c:pt idx="4392">
                  <c:v>42553.35674560185</c:v>
                </c:pt>
                <c:pt idx="4393">
                  <c:v>42553.356752777778</c:v>
                </c:pt>
                <c:pt idx="4394">
                  <c:v>42553.356760185183</c:v>
                </c:pt>
                <c:pt idx="4395">
                  <c:v>42553.356767361111</c:v>
                </c:pt>
                <c:pt idx="4396">
                  <c:v>42553.356774537038</c:v>
                </c:pt>
                <c:pt idx="4397">
                  <c:v>42553.356781712966</c:v>
                </c:pt>
                <c:pt idx="4398">
                  <c:v>42553.356788888887</c:v>
                </c:pt>
                <c:pt idx="4399">
                  <c:v>42553.356796296299</c:v>
                </c:pt>
                <c:pt idx="4400">
                  <c:v>42553.356803472219</c:v>
                </c:pt>
                <c:pt idx="4401">
                  <c:v>42553.356810648147</c:v>
                </c:pt>
                <c:pt idx="4402">
                  <c:v>42553.356817824075</c:v>
                </c:pt>
                <c:pt idx="4403">
                  <c:v>42553.35682523148</c:v>
                </c:pt>
                <c:pt idx="4404">
                  <c:v>42553.356832407408</c:v>
                </c:pt>
                <c:pt idx="4405">
                  <c:v>42553.356839814813</c:v>
                </c:pt>
                <c:pt idx="4406">
                  <c:v>42553.35684699074</c:v>
                </c:pt>
                <c:pt idx="4407">
                  <c:v>42553.356854166668</c:v>
                </c:pt>
                <c:pt idx="4408">
                  <c:v>42553.356861574073</c:v>
                </c:pt>
                <c:pt idx="4409">
                  <c:v>42553.356868750001</c:v>
                </c:pt>
                <c:pt idx="4410">
                  <c:v>42553.356875925929</c:v>
                </c:pt>
                <c:pt idx="4411">
                  <c:v>42553.356883101849</c:v>
                </c:pt>
                <c:pt idx="4412">
                  <c:v>42553.356890277777</c:v>
                </c:pt>
                <c:pt idx="4413">
                  <c:v>42553.356897685182</c:v>
                </c:pt>
                <c:pt idx="4414">
                  <c:v>42553.35690486111</c:v>
                </c:pt>
                <c:pt idx="4415">
                  <c:v>42553.356912037038</c:v>
                </c:pt>
                <c:pt idx="4416">
                  <c:v>42553.356919212965</c:v>
                </c:pt>
                <c:pt idx="4417">
                  <c:v>42553.35692662037</c:v>
                </c:pt>
                <c:pt idx="4418">
                  <c:v>42553.356933796298</c:v>
                </c:pt>
                <c:pt idx="4419">
                  <c:v>42553.356940972226</c:v>
                </c:pt>
                <c:pt idx="4420">
                  <c:v>42553.356948379631</c:v>
                </c:pt>
                <c:pt idx="4421">
                  <c:v>42553.356955555559</c:v>
                </c:pt>
                <c:pt idx="4422">
                  <c:v>42553.356962962964</c:v>
                </c:pt>
                <c:pt idx="4423">
                  <c:v>42553.356970138891</c:v>
                </c:pt>
                <c:pt idx="4424">
                  <c:v>42553.356977314812</c:v>
                </c:pt>
                <c:pt idx="4425">
                  <c:v>42553.356984722224</c:v>
                </c:pt>
                <c:pt idx="4426">
                  <c:v>42553.356991898145</c:v>
                </c:pt>
                <c:pt idx="4427">
                  <c:v>42553.356999305557</c:v>
                </c:pt>
                <c:pt idx="4428">
                  <c:v>42553.357006481485</c:v>
                </c:pt>
                <c:pt idx="4429">
                  <c:v>42553.35701388889</c:v>
                </c:pt>
                <c:pt idx="4430">
                  <c:v>42553.357021296295</c:v>
                </c:pt>
                <c:pt idx="4431">
                  <c:v>42553.357028472223</c:v>
                </c:pt>
                <c:pt idx="4432">
                  <c:v>42553.357035879628</c:v>
                </c:pt>
                <c:pt idx="4433">
                  <c:v>42553.357043055556</c:v>
                </c:pt>
                <c:pt idx="4434">
                  <c:v>42553.357050462961</c:v>
                </c:pt>
                <c:pt idx="4435">
                  <c:v>42553.357057638888</c:v>
                </c:pt>
                <c:pt idx="4436">
                  <c:v>42553.357065046293</c:v>
                </c:pt>
                <c:pt idx="4437">
                  <c:v>42553.357072222221</c:v>
                </c:pt>
                <c:pt idx="4438">
                  <c:v>42553.357079629626</c:v>
                </c:pt>
                <c:pt idx="4439">
                  <c:v>42553.357086805554</c:v>
                </c:pt>
                <c:pt idx="4440">
                  <c:v>42553.357094212966</c:v>
                </c:pt>
                <c:pt idx="4441">
                  <c:v>42553.357101388887</c:v>
                </c:pt>
                <c:pt idx="4442">
                  <c:v>42553.357108796299</c:v>
                </c:pt>
                <c:pt idx="4443">
                  <c:v>42553.357116203704</c:v>
                </c:pt>
                <c:pt idx="4444">
                  <c:v>42553.357123379632</c:v>
                </c:pt>
                <c:pt idx="4445">
                  <c:v>42553.357130555552</c:v>
                </c:pt>
                <c:pt idx="4446">
                  <c:v>42553.357137962965</c:v>
                </c:pt>
                <c:pt idx="4447">
                  <c:v>42553.35714537037</c:v>
                </c:pt>
                <c:pt idx="4448">
                  <c:v>42553.357152546298</c:v>
                </c:pt>
                <c:pt idx="4449">
                  <c:v>42553.357159953703</c:v>
                </c:pt>
                <c:pt idx="4450">
                  <c:v>42553.357167361108</c:v>
                </c:pt>
                <c:pt idx="4451">
                  <c:v>42553.35717476852</c:v>
                </c:pt>
                <c:pt idx="4452">
                  <c:v>42553.357182175925</c:v>
                </c:pt>
                <c:pt idx="4453">
                  <c:v>42553.357189351853</c:v>
                </c:pt>
                <c:pt idx="4454">
                  <c:v>42553.357196759258</c:v>
                </c:pt>
                <c:pt idx="4455">
                  <c:v>42553.35720416667</c:v>
                </c:pt>
                <c:pt idx="4456">
                  <c:v>42553.357211342591</c:v>
                </c:pt>
                <c:pt idx="4457">
                  <c:v>42553.357218750003</c:v>
                </c:pt>
                <c:pt idx="4458">
                  <c:v>42553.357226157408</c:v>
                </c:pt>
                <c:pt idx="4459">
                  <c:v>42553.357233564813</c:v>
                </c:pt>
                <c:pt idx="4460">
                  <c:v>42553.357240740741</c:v>
                </c:pt>
                <c:pt idx="4461">
                  <c:v>42553.357247916669</c:v>
                </c:pt>
                <c:pt idx="4462">
                  <c:v>42553.357255092589</c:v>
                </c:pt>
                <c:pt idx="4463">
                  <c:v>42553.357262500002</c:v>
                </c:pt>
                <c:pt idx="4464">
                  <c:v>42553.357269907407</c:v>
                </c:pt>
                <c:pt idx="4465">
                  <c:v>42553.357277083334</c:v>
                </c:pt>
                <c:pt idx="4466">
                  <c:v>42553.357284490739</c:v>
                </c:pt>
                <c:pt idx="4467">
                  <c:v>42553.357291666667</c:v>
                </c:pt>
                <c:pt idx="4468">
                  <c:v>42553.357299074072</c:v>
                </c:pt>
                <c:pt idx="4469">
                  <c:v>42553.35730625</c:v>
                </c:pt>
                <c:pt idx="4470">
                  <c:v>42553.357313657405</c:v>
                </c:pt>
                <c:pt idx="4471">
                  <c:v>42553.357321064817</c:v>
                </c:pt>
                <c:pt idx="4472">
                  <c:v>42553.357328240738</c:v>
                </c:pt>
                <c:pt idx="4473">
                  <c:v>42553.35733564815</c:v>
                </c:pt>
                <c:pt idx="4474">
                  <c:v>42553.357343055555</c:v>
                </c:pt>
                <c:pt idx="4475">
                  <c:v>42553.357350231483</c:v>
                </c:pt>
                <c:pt idx="4476">
                  <c:v>42553.357357638888</c:v>
                </c:pt>
                <c:pt idx="4477">
                  <c:v>42553.357365046293</c:v>
                </c:pt>
                <c:pt idx="4478">
                  <c:v>42553.357372222221</c:v>
                </c:pt>
                <c:pt idx="4479">
                  <c:v>42553.357379398149</c:v>
                </c:pt>
                <c:pt idx="4480">
                  <c:v>42553.357386805554</c:v>
                </c:pt>
                <c:pt idx="4481">
                  <c:v>42553.357394212966</c:v>
                </c:pt>
                <c:pt idx="4482">
                  <c:v>42553.357401388887</c:v>
                </c:pt>
                <c:pt idx="4483">
                  <c:v>42553.357408796299</c:v>
                </c:pt>
                <c:pt idx="4484">
                  <c:v>42553.357415972219</c:v>
                </c:pt>
                <c:pt idx="4485">
                  <c:v>42553.357423379632</c:v>
                </c:pt>
                <c:pt idx="4486">
                  <c:v>42553.357430555552</c:v>
                </c:pt>
                <c:pt idx="4487">
                  <c:v>42553.357437962964</c:v>
                </c:pt>
                <c:pt idx="4488">
                  <c:v>42553.357445138892</c:v>
                </c:pt>
                <c:pt idx="4489">
                  <c:v>42553.357452546297</c:v>
                </c:pt>
                <c:pt idx="4490">
                  <c:v>42553.357459953702</c:v>
                </c:pt>
                <c:pt idx="4491">
                  <c:v>42553.35746712963</c:v>
                </c:pt>
                <c:pt idx="4492">
                  <c:v>42553.357474537035</c:v>
                </c:pt>
                <c:pt idx="4493">
                  <c:v>42553.357481712963</c:v>
                </c:pt>
                <c:pt idx="4494">
                  <c:v>42553.357489120368</c:v>
                </c:pt>
                <c:pt idx="4495">
                  <c:v>42553.357496296296</c:v>
                </c:pt>
                <c:pt idx="4496">
                  <c:v>42553.357503703701</c:v>
                </c:pt>
                <c:pt idx="4497">
                  <c:v>42553.357510879629</c:v>
                </c:pt>
                <c:pt idx="4498">
                  <c:v>42553.357518287034</c:v>
                </c:pt>
                <c:pt idx="4499">
                  <c:v>42553.357525462961</c:v>
                </c:pt>
                <c:pt idx="4500">
                  <c:v>42553.357532870374</c:v>
                </c:pt>
                <c:pt idx="4501">
                  <c:v>42553.357540277779</c:v>
                </c:pt>
                <c:pt idx="4502">
                  <c:v>42553.357547453707</c:v>
                </c:pt>
                <c:pt idx="4503">
                  <c:v>42553.357554861112</c:v>
                </c:pt>
                <c:pt idx="4504">
                  <c:v>42553.357562268517</c:v>
                </c:pt>
                <c:pt idx="4505">
                  <c:v>42553.357569444444</c:v>
                </c:pt>
                <c:pt idx="4506">
                  <c:v>42553.357576851849</c:v>
                </c:pt>
                <c:pt idx="4507">
                  <c:v>42553.357584027777</c:v>
                </c:pt>
                <c:pt idx="4508">
                  <c:v>42553.357591435182</c:v>
                </c:pt>
                <c:pt idx="4509">
                  <c:v>42553.357598842595</c:v>
                </c:pt>
                <c:pt idx="4510">
                  <c:v>42553.357606018515</c:v>
                </c:pt>
                <c:pt idx="4511">
                  <c:v>42553.357613425927</c:v>
                </c:pt>
                <c:pt idx="4512">
                  <c:v>42553.357620833332</c:v>
                </c:pt>
                <c:pt idx="4513">
                  <c:v>42553.35762800926</c:v>
                </c:pt>
                <c:pt idx="4514">
                  <c:v>42553.357635416665</c:v>
                </c:pt>
                <c:pt idx="4515">
                  <c:v>42553.357642824078</c:v>
                </c:pt>
                <c:pt idx="4516">
                  <c:v>42553.357649999998</c:v>
                </c:pt>
                <c:pt idx="4517">
                  <c:v>42553.35765740741</c:v>
                </c:pt>
                <c:pt idx="4518">
                  <c:v>42553.357664814816</c:v>
                </c:pt>
                <c:pt idx="4519">
                  <c:v>42553.357672222221</c:v>
                </c:pt>
                <c:pt idx="4520">
                  <c:v>42553.357679629633</c:v>
                </c:pt>
                <c:pt idx="4521">
                  <c:v>42553.357687037038</c:v>
                </c:pt>
                <c:pt idx="4522">
                  <c:v>42553.357694444443</c:v>
                </c:pt>
                <c:pt idx="4523">
                  <c:v>42553.357701851855</c:v>
                </c:pt>
                <c:pt idx="4524">
                  <c:v>42553.35770925926</c:v>
                </c:pt>
                <c:pt idx="4525">
                  <c:v>42553.357716666666</c:v>
                </c:pt>
                <c:pt idx="4526">
                  <c:v>42553.357724074071</c:v>
                </c:pt>
                <c:pt idx="4527">
                  <c:v>42553.357731481483</c:v>
                </c:pt>
                <c:pt idx="4528">
                  <c:v>42553.357738657411</c:v>
                </c:pt>
                <c:pt idx="4529">
                  <c:v>42553.357746296293</c:v>
                </c:pt>
                <c:pt idx="4530">
                  <c:v>42553.357753472221</c:v>
                </c:pt>
                <c:pt idx="4531">
                  <c:v>42553.357760879633</c:v>
                </c:pt>
                <c:pt idx="4532">
                  <c:v>42553.357768055554</c:v>
                </c:pt>
                <c:pt idx="4533">
                  <c:v>42553.357775462966</c:v>
                </c:pt>
                <c:pt idx="4534">
                  <c:v>42553.357782870371</c:v>
                </c:pt>
                <c:pt idx="4535">
                  <c:v>42553.357790046299</c:v>
                </c:pt>
                <c:pt idx="4536">
                  <c:v>42553.357797453704</c:v>
                </c:pt>
                <c:pt idx="4537">
                  <c:v>42553.357804861109</c:v>
                </c:pt>
                <c:pt idx="4538">
                  <c:v>42553.357812268521</c:v>
                </c:pt>
                <c:pt idx="4539">
                  <c:v>42553.357819675926</c:v>
                </c:pt>
                <c:pt idx="4540">
                  <c:v>42553.357827083331</c:v>
                </c:pt>
                <c:pt idx="4541">
                  <c:v>42553.357834490744</c:v>
                </c:pt>
                <c:pt idx="4542">
                  <c:v>42553.357841898149</c:v>
                </c:pt>
                <c:pt idx="4543">
                  <c:v>42553.357849305554</c:v>
                </c:pt>
                <c:pt idx="4544">
                  <c:v>42553.357856712966</c:v>
                </c:pt>
                <c:pt idx="4545">
                  <c:v>42553.357864120371</c:v>
                </c:pt>
                <c:pt idx="4546">
                  <c:v>42553.357871527776</c:v>
                </c:pt>
                <c:pt idx="4547">
                  <c:v>42553.357878935189</c:v>
                </c:pt>
                <c:pt idx="4548">
                  <c:v>42553.357886342594</c:v>
                </c:pt>
                <c:pt idx="4549">
                  <c:v>42553.357893518521</c:v>
                </c:pt>
                <c:pt idx="4550">
                  <c:v>42553.357900694442</c:v>
                </c:pt>
                <c:pt idx="4551">
                  <c:v>42553.357908101854</c:v>
                </c:pt>
                <c:pt idx="4552">
                  <c:v>42553.357915509259</c:v>
                </c:pt>
                <c:pt idx="4553">
                  <c:v>42553.357922685187</c:v>
                </c:pt>
                <c:pt idx="4554">
                  <c:v>42553.357930092592</c:v>
                </c:pt>
                <c:pt idx="4555">
                  <c:v>42553.357937499997</c:v>
                </c:pt>
                <c:pt idx="4556">
                  <c:v>42553.357944675925</c:v>
                </c:pt>
                <c:pt idx="4557">
                  <c:v>42553.35795208333</c:v>
                </c:pt>
                <c:pt idx="4558">
                  <c:v>42553.357959259258</c:v>
                </c:pt>
                <c:pt idx="4559">
                  <c:v>42553.35796666667</c:v>
                </c:pt>
                <c:pt idx="4560">
                  <c:v>42553.357974074075</c:v>
                </c:pt>
                <c:pt idx="4561">
                  <c:v>42553.35798148148</c:v>
                </c:pt>
                <c:pt idx="4562">
                  <c:v>42553.357988888885</c:v>
                </c:pt>
                <c:pt idx="4563">
                  <c:v>42553.357996296298</c:v>
                </c:pt>
                <c:pt idx="4564">
                  <c:v>42553.358003472225</c:v>
                </c:pt>
                <c:pt idx="4565">
                  <c:v>42553.35801087963</c:v>
                </c:pt>
                <c:pt idx="4566">
                  <c:v>42553.358018287036</c:v>
                </c:pt>
                <c:pt idx="4567">
                  <c:v>42553.358025462963</c:v>
                </c:pt>
                <c:pt idx="4568">
                  <c:v>42553.358032870368</c:v>
                </c:pt>
                <c:pt idx="4569">
                  <c:v>42553.358040277781</c:v>
                </c:pt>
                <c:pt idx="4570">
                  <c:v>42553.358047685186</c:v>
                </c:pt>
                <c:pt idx="4571">
                  <c:v>42553.358054861113</c:v>
                </c:pt>
                <c:pt idx="4572">
                  <c:v>42553.358062268519</c:v>
                </c:pt>
                <c:pt idx="4573">
                  <c:v>42553.358069675924</c:v>
                </c:pt>
                <c:pt idx="4574">
                  <c:v>42553.358077083336</c:v>
                </c:pt>
                <c:pt idx="4575">
                  <c:v>42553.358084490741</c:v>
                </c:pt>
                <c:pt idx="4576">
                  <c:v>42553.358091898146</c:v>
                </c:pt>
                <c:pt idx="4577">
                  <c:v>42553.358099074074</c:v>
                </c:pt>
                <c:pt idx="4578">
                  <c:v>42553.358106481479</c:v>
                </c:pt>
                <c:pt idx="4579">
                  <c:v>42553.358113888891</c:v>
                </c:pt>
                <c:pt idx="4580">
                  <c:v>42553.358121296296</c:v>
                </c:pt>
                <c:pt idx="4581">
                  <c:v>42553.358128703701</c:v>
                </c:pt>
                <c:pt idx="4582">
                  <c:v>42553.358135879629</c:v>
                </c:pt>
                <c:pt idx="4583">
                  <c:v>42553.358143055557</c:v>
                </c:pt>
                <c:pt idx="4584">
                  <c:v>42553.358150462962</c:v>
                </c:pt>
                <c:pt idx="4585">
                  <c:v>42553.358157870367</c:v>
                </c:pt>
                <c:pt idx="4586">
                  <c:v>42553.358165046295</c:v>
                </c:pt>
                <c:pt idx="4587">
                  <c:v>42553.358172453707</c:v>
                </c:pt>
                <c:pt idx="4588">
                  <c:v>42553.358179861112</c:v>
                </c:pt>
                <c:pt idx="4589">
                  <c:v>42553.35818703704</c:v>
                </c:pt>
                <c:pt idx="4590">
                  <c:v>42553.358194444445</c:v>
                </c:pt>
                <c:pt idx="4591">
                  <c:v>42553.35820185185</c:v>
                </c:pt>
                <c:pt idx="4592">
                  <c:v>42553.358209259262</c:v>
                </c:pt>
                <c:pt idx="4593">
                  <c:v>42553.358216666667</c:v>
                </c:pt>
                <c:pt idx="4594">
                  <c:v>42553.358224074072</c:v>
                </c:pt>
                <c:pt idx="4595">
                  <c:v>42553.35823125</c:v>
                </c:pt>
                <c:pt idx="4596">
                  <c:v>42553.358238657405</c:v>
                </c:pt>
                <c:pt idx="4597">
                  <c:v>42553.358246064818</c:v>
                </c:pt>
                <c:pt idx="4598">
                  <c:v>42553.358253472223</c:v>
                </c:pt>
                <c:pt idx="4599">
                  <c:v>42553.358260879628</c:v>
                </c:pt>
                <c:pt idx="4600">
                  <c:v>42553.35826828704</c:v>
                </c:pt>
                <c:pt idx="4601">
                  <c:v>42553.358275694445</c:v>
                </c:pt>
                <c:pt idx="4602">
                  <c:v>42553.35828310185</c:v>
                </c:pt>
                <c:pt idx="4603">
                  <c:v>42553.358290277778</c:v>
                </c:pt>
                <c:pt idx="4604">
                  <c:v>42553.358297916668</c:v>
                </c:pt>
                <c:pt idx="4605">
                  <c:v>42553.358305092595</c:v>
                </c:pt>
                <c:pt idx="4606">
                  <c:v>42553.3583125</c:v>
                </c:pt>
                <c:pt idx="4607">
                  <c:v>42553.358319907406</c:v>
                </c:pt>
                <c:pt idx="4608">
                  <c:v>42553.358327314818</c:v>
                </c:pt>
                <c:pt idx="4609">
                  <c:v>42553.3583349537</c:v>
                </c:pt>
                <c:pt idx="4610">
                  <c:v>42553.358342361113</c:v>
                </c:pt>
                <c:pt idx="4611">
                  <c:v>42553.35834953704</c:v>
                </c:pt>
                <c:pt idx="4612">
                  <c:v>42553.358356944445</c:v>
                </c:pt>
                <c:pt idx="4613">
                  <c:v>42553.35836435185</c:v>
                </c:pt>
                <c:pt idx="4614">
                  <c:v>42553.358371527778</c:v>
                </c:pt>
                <c:pt idx="4615">
                  <c:v>42553.358378935183</c:v>
                </c:pt>
                <c:pt idx="4616">
                  <c:v>42553.358386342596</c:v>
                </c:pt>
                <c:pt idx="4617">
                  <c:v>42553.358393518516</c:v>
                </c:pt>
                <c:pt idx="4618">
                  <c:v>42553.358400925928</c:v>
                </c:pt>
                <c:pt idx="4619">
                  <c:v>42553.358408333334</c:v>
                </c:pt>
                <c:pt idx="4620">
                  <c:v>42553.358415740739</c:v>
                </c:pt>
                <c:pt idx="4621">
                  <c:v>42553.358422916666</c:v>
                </c:pt>
                <c:pt idx="4622">
                  <c:v>42553.358430324071</c:v>
                </c:pt>
                <c:pt idx="4623">
                  <c:v>42553.358437731484</c:v>
                </c:pt>
                <c:pt idx="4624">
                  <c:v>42553.358444907404</c:v>
                </c:pt>
                <c:pt idx="4625">
                  <c:v>42553.358452314817</c:v>
                </c:pt>
                <c:pt idx="4626">
                  <c:v>42553.358459490744</c:v>
                </c:pt>
                <c:pt idx="4627">
                  <c:v>42553.358466898149</c:v>
                </c:pt>
                <c:pt idx="4628">
                  <c:v>42553.358474305554</c:v>
                </c:pt>
                <c:pt idx="4629">
                  <c:v>42553.358481481482</c:v>
                </c:pt>
                <c:pt idx="4630">
                  <c:v>42553.358488888887</c:v>
                </c:pt>
                <c:pt idx="4631">
                  <c:v>42553.3584962963</c:v>
                </c:pt>
                <c:pt idx="4632">
                  <c:v>42553.35850347222</c:v>
                </c:pt>
                <c:pt idx="4633">
                  <c:v>42553.35851111111</c:v>
                </c:pt>
                <c:pt idx="4634">
                  <c:v>42553.358518287037</c:v>
                </c:pt>
                <c:pt idx="4635">
                  <c:v>42553.358525694443</c:v>
                </c:pt>
                <c:pt idx="4636">
                  <c:v>42553.358533101855</c:v>
                </c:pt>
                <c:pt idx="4637">
                  <c:v>42553.35854050926</c:v>
                </c:pt>
                <c:pt idx="4638">
                  <c:v>42553.358547916665</c:v>
                </c:pt>
                <c:pt idx="4639">
                  <c:v>42553.358555324077</c:v>
                </c:pt>
                <c:pt idx="4640">
                  <c:v>42553.358562731482</c:v>
                </c:pt>
                <c:pt idx="4641">
                  <c:v>42553.358570138887</c:v>
                </c:pt>
                <c:pt idx="4642">
                  <c:v>42553.3585775463</c:v>
                </c:pt>
                <c:pt idx="4643">
                  <c:v>42553.358584953705</c:v>
                </c:pt>
                <c:pt idx="4644">
                  <c:v>42553.35859236111</c:v>
                </c:pt>
                <c:pt idx="4645">
                  <c:v>42553.358599768515</c:v>
                </c:pt>
                <c:pt idx="4646">
                  <c:v>42553.358607175927</c:v>
                </c:pt>
                <c:pt idx="4647">
                  <c:v>42553.358614583332</c:v>
                </c:pt>
                <c:pt idx="4648">
                  <c:v>42553.358621990737</c:v>
                </c:pt>
                <c:pt idx="4649">
                  <c:v>42553.35862939815</c:v>
                </c:pt>
                <c:pt idx="4650">
                  <c:v>42553.358636805555</c:v>
                </c:pt>
                <c:pt idx="4651">
                  <c:v>42553.358643981483</c:v>
                </c:pt>
                <c:pt idx="4652">
                  <c:v>42553.358651388888</c:v>
                </c:pt>
                <c:pt idx="4653">
                  <c:v>42553.358658796293</c:v>
                </c:pt>
                <c:pt idx="4654">
                  <c:v>42553.358666203705</c:v>
                </c:pt>
                <c:pt idx="4655">
                  <c:v>42553.358673379633</c:v>
                </c:pt>
                <c:pt idx="4656">
                  <c:v>42553.358681018515</c:v>
                </c:pt>
                <c:pt idx="4657">
                  <c:v>42553.358688194443</c:v>
                </c:pt>
                <c:pt idx="4658">
                  <c:v>42553.358695601855</c:v>
                </c:pt>
                <c:pt idx="4659">
                  <c:v>42553.358703240738</c:v>
                </c:pt>
                <c:pt idx="4660">
                  <c:v>42553.358710416665</c:v>
                </c:pt>
                <c:pt idx="4661">
                  <c:v>42553.35871782407</c:v>
                </c:pt>
                <c:pt idx="4662">
                  <c:v>42553.35872546296</c:v>
                </c:pt>
                <c:pt idx="4663">
                  <c:v>42553.358732870372</c:v>
                </c:pt>
                <c:pt idx="4664">
                  <c:v>42553.358740277778</c:v>
                </c:pt>
                <c:pt idx="4665">
                  <c:v>42553.358747685183</c:v>
                </c:pt>
                <c:pt idx="4666">
                  <c:v>42553.358755092595</c:v>
                </c:pt>
                <c:pt idx="4667">
                  <c:v>42553.358762731485</c:v>
                </c:pt>
                <c:pt idx="4668">
                  <c:v>42553.358769907405</c:v>
                </c:pt>
                <c:pt idx="4669">
                  <c:v>42553.358777314817</c:v>
                </c:pt>
                <c:pt idx="4670">
                  <c:v>42553.358784953707</c:v>
                </c:pt>
                <c:pt idx="4671">
                  <c:v>42553.358792361112</c:v>
                </c:pt>
                <c:pt idx="4672">
                  <c:v>42553.358800000002</c:v>
                </c:pt>
                <c:pt idx="4673">
                  <c:v>42553.358807407407</c:v>
                </c:pt>
                <c:pt idx="4674">
                  <c:v>42553.358814814812</c:v>
                </c:pt>
                <c:pt idx="4675">
                  <c:v>42553.358822453702</c:v>
                </c:pt>
                <c:pt idx="4676">
                  <c:v>42553.358829861114</c:v>
                </c:pt>
                <c:pt idx="4677">
                  <c:v>42553.358837500004</c:v>
                </c:pt>
                <c:pt idx="4678">
                  <c:v>42553.358844907409</c:v>
                </c:pt>
                <c:pt idx="4679">
                  <c:v>42553.358852546298</c:v>
                </c:pt>
                <c:pt idx="4680">
                  <c:v>42553.358859953703</c:v>
                </c:pt>
                <c:pt idx="4681">
                  <c:v>42553.358867592593</c:v>
                </c:pt>
                <c:pt idx="4682">
                  <c:v>42553.358874999998</c:v>
                </c:pt>
                <c:pt idx="4683">
                  <c:v>42553.35888240741</c:v>
                </c:pt>
                <c:pt idx="4684">
                  <c:v>42553.358889814815</c:v>
                </c:pt>
                <c:pt idx="4685">
                  <c:v>42553.358897222221</c:v>
                </c:pt>
                <c:pt idx="4686">
                  <c:v>42553.35890486111</c:v>
                </c:pt>
                <c:pt idx="4687">
                  <c:v>42553.358912268515</c:v>
                </c:pt>
                <c:pt idx="4688">
                  <c:v>42553.358919675928</c:v>
                </c:pt>
                <c:pt idx="4689">
                  <c:v>42553.358927083333</c:v>
                </c:pt>
                <c:pt idx="4690">
                  <c:v>42553.358934490738</c:v>
                </c:pt>
                <c:pt idx="4691">
                  <c:v>42553.35894189815</c:v>
                </c:pt>
                <c:pt idx="4692">
                  <c:v>42553.358949305555</c:v>
                </c:pt>
                <c:pt idx="4693">
                  <c:v>42553.358956481483</c:v>
                </c:pt>
                <c:pt idx="4694">
                  <c:v>42553.358963888888</c:v>
                </c:pt>
                <c:pt idx="4695">
                  <c:v>42553.358971527778</c:v>
                </c:pt>
                <c:pt idx="4696">
                  <c:v>42553.358978935183</c:v>
                </c:pt>
                <c:pt idx="4697">
                  <c:v>42553.35898611111</c:v>
                </c:pt>
                <c:pt idx="4698">
                  <c:v>42553.35899375</c:v>
                </c:pt>
                <c:pt idx="4699">
                  <c:v>42553.359001157405</c:v>
                </c:pt>
                <c:pt idx="4700">
                  <c:v>42553.359008564817</c:v>
                </c:pt>
                <c:pt idx="4701">
                  <c:v>42553.359015740738</c:v>
                </c:pt>
                <c:pt idx="4702">
                  <c:v>42553.359023379628</c:v>
                </c:pt>
                <c:pt idx="4703">
                  <c:v>42553.35903078704</c:v>
                </c:pt>
                <c:pt idx="4704">
                  <c:v>42553.359038194445</c:v>
                </c:pt>
                <c:pt idx="4705">
                  <c:v>42553.35904560185</c:v>
                </c:pt>
                <c:pt idx="4706">
                  <c:v>42553.359053009262</c:v>
                </c:pt>
                <c:pt idx="4707">
                  <c:v>42553.359060416667</c:v>
                </c:pt>
                <c:pt idx="4708">
                  <c:v>42553.359068055557</c:v>
                </c:pt>
                <c:pt idx="4709">
                  <c:v>42553.359075462962</c:v>
                </c:pt>
                <c:pt idx="4710">
                  <c:v>42553.359082870367</c:v>
                </c:pt>
                <c:pt idx="4711">
                  <c:v>42553.35909027778</c:v>
                </c:pt>
                <c:pt idx="4712">
                  <c:v>42553.359097685185</c:v>
                </c:pt>
                <c:pt idx="4713">
                  <c:v>42553.359105324074</c:v>
                </c:pt>
                <c:pt idx="4714">
                  <c:v>42553.359112731479</c:v>
                </c:pt>
                <c:pt idx="4715">
                  <c:v>42553.359120138892</c:v>
                </c:pt>
                <c:pt idx="4716">
                  <c:v>42553.359127777781</c:v>
                </c:pt>
                <c:pt idx="4717">
                  <c:v>42553.359135185186</c:v>
                </c:pt>
                <c:pt idx="4718">
                  <c:v>42553.359142592592</c:v>
                </c:pt>
                <c:pt idx="4719">
                  <c:v>42553.359150231481</c:v>
                </c:pt>
                <c:pt idx="4720">
                  <c:v>42553.359157407409</c:v>
                </c:pt>
                <c:pt idx="4721">
                  <c:v>42553.359165046299</c:v>
                </c:pt>
                <c:pt idx="4722">
                  <c:v>42553.359172453704</c:v>
                </c:pt>
                <c:pt idx="4723">
                  <c:v>42553.359179861109</c:v>
                </c:pt>
                <c:pt idx="4724">
                  <c:v>42553.359187268521</c:v>
                </c:pt>
                <c:pt idx="4725">
                  <c:v>42553.359194907411</c:v>
                </c:pt>
                <c:pt idx="4726">
                  <c:v>42553.359202314816</c:v>
                </c:pt>
                <c:pt idx="4727">
                  <c:v>42553.359209722221</c:v>
                </c:pt>
                <c:pt idx="4728">
                  <c:v>42553.35921736111</c:v>
                </c:pt>
                <c:pt idx="4729">
                  <c:v>42553.359224768516</c:v>
                </c:pt>
                <c:pt idx="4730">
                  <c:v>42553.359232175928</c:v>
                </c:pt>
                <c:pt idx="4731">
                  <c:v>42553.359239814818</c:v>
                </c:pt>
                <c:pt idx="4732">
                  <c:v>42553.359247222223</c:v>
                </c:pt>
                <c:pt idx="4733">
                  <c:v>42553.359254629628</c:v>
                </c:pt>
                <c:pt idx="4734">
                  <c:v>42553.35926203704</c:v>
                </c:pt>
                <c:pt idx="4735">
                  <c:v>42553.359269675922</c:v>
                </c:pt>
                <c:pt idx="4736">
                  <c:v>42553.359277083335</c:v>
                </c:pt>
                <c:pt idx="4737">
                  <c:v>42553.35928449074</c:v>
                </c:pt>
                <c:pt idx="4738">
                  <c:v>42553.359291898145</c:v>
                </c:pt>
                <c:pt idx="4739">
                  <c:v>42553.359299305557</c:v>
                </c:pt>
                <c:pt idx="4740">
                  <c:v>42553.359306712962</c:v>
                </c:pt>
                <c:pt idx="4741">
                  <c:v>42553.359314351852</c:v>
                </c:pt>
                <c:pt idx="4742">
                  <c:v>42553.359321759257</c:v>
                </c:pt>
                <c:pt idx="4743">
                  <c:v>42553.359329166669</c:v>
                </c:pt>
                <c:pt idx="4744">
                  <c:v>42553.359336574074</c:v>
                </c:pt>
                <c:pt idx="4745">
                  <c:v>42553.359343981479</c:v>
                </c:pt>
                <c:pt idx="4746">
                  <c:v>42553.359351388892</c:v>
                </c:pt>
                <c:pt idx="4747">
                  <c:v>42553.359358796297</c:v>
                </c:pt>
                <c:pt idx="4748">
                  <c:v>42553.359366203702</c:v>
                </c:pt>
                <c:pt idx="4749">
                  <c:v>42553.359373611114</c:v>
                </c:pt>
                <c:pt idx="4750">
                  <c:v>42553.359381018519</c:v>
                </c:pt>
                <c:pt idx="4751">
                  <c:v>42553.359388425924</c:v>
                </c:pt>
                <c:pt idx="4752">
                  <c:v>42553.359395833337</c:v>
                </c:pt>
                <c:pt idx="4753">
                  <c:v>42553.359403240742</c:v>
                </c:pt>
                <c:pt idx="4754">
                  <c:v>42553.359410879631</c:v>
                </c:pt>
                <c:pt idx="4755">
                  <c:v>42553.359418287037</c:v>
                </c:pt>
                <c:pt idx="4756">
                  <c:v>42553.359425694442</c:v>
                </c:pt>
                <c:pt idx="4757">
                  <c:v>42553.359433101854</c:v>
                </c:pt>
                <c:pt idx="4758">
                  <c:v>42553.359440509259</c:v>
                </c:pt>
                <c:pt idx="4759">
                  <c:v>42553.359448148149</c:v>
                </c:pt>
                <c:pt idx="4760">
                  <c:v>42553.359455555554</c:v>
                </c:pt>
                <c:pt idx="4761">
                  <c:v>42553.359462962966</c:v>
                </c:pt>
                <c:pt idx="4762">
                  <c:v>42553.359470370371</c:v>
                </c:pt>
                <c:pt idx="4763">
                  <c:v>42553.359478009261</c:v>
                </c:pt>
                <c:pt idx="4764">
                  <c:v>42553.359485416666</c:v>
                </c:pt>
                <c:pt idx="4765">
                  <c:v>42553.359492824071</c:v>
                </c:pt>
                <c:pt idx="4766">
                  <c:v>42553.359500231483</c:v>
                </c:pt>
                <c:pt idx="4767">
                  <c:v>42553.359507638888</c:v>
                </c:pt>
                <c:pt idx="4768">
                  <c:v>42553.359515046293</c:v>
                </c:pt>
                <c:pt idx="4769">
                  <c:v>42553.359522453706</c:v>
                </c:pt>
                <c:pt idx="4770">
                  <c:v>42553.359529861111</c:v>
                </c:pt>
                <c:pt idx="4771">
                  <c:v>42553.3595375</c:v>
                </c:pt>
                <c:pt idx="4772">
                  <c:v>42553.359544907406</c:v>
                </c:pt>
                <c:pt idx="4773">
                  <c:v>42553.359552314818</c:v>
                </c:pt>
                <c:pt idx="4774">
                  <c:v>42553.3595599537</c:v>
                </c:pt>
                <c:pt idx="4775">
                  <c:v>42553.359567361113</c:v>
                </c:pt>
                <c:pt idx="4776">
                  <c:v>42553.359574768518</c:v>
                </c:pt>
                <c:pt idx="4777">
                  <c:v>42553.359582407407</c:v>
                </c:pt>
                <c:pt idx="4778">
                  <c:v>42553.359589814812</c:v>
                </c:pt>
                <c:pt idx="4779">
                  <c:v>42553.359597685187</c:v>
                </c:pt>
                <c:pt idx="4780">
                  <c:v>42553.359605324076</c:v>
                </c:pt>
                <c:pt idx="4781">
                  <c:v>42553.359612962966</c:v>
                </c:pt>
                <c:pt idx="4782">
                  <c:v>42553.359620601848</c:v>
                </c:pt>
                <c:pt idx="4783">
                  <c:v>42553.359628009261</c:v>
                </c:pt>
                <c:pt idx="4784">
                  <c:v>42553.35963564815</c:v>
                </c:pt>
                <c:pt idx="4785">
                  <c:v>42553.359643055555</c:v>
                </c:pt>
                <c:pt idx="4786">
                  <c:v>42553.359650231483</c:v>
                </c:pt>
                <c:pt idx="4787">
                  <c:v>42553.359657638888</c:v>
                </c:pt>
                <c:pt idx="4788">
                  <c:v>42553.359665046293</c:v>
                </c:pt>
                <c:pt idx="4789">
                  <c:v>42553.359672453706</c:v>
                </c:pt>
                <c:pt idx="4790">
                  <c:v>42553.359679861111</c:v>
                </c:pt>
                <c:pt idx="4791">
                  <c:v>42553.359687268516</c:v>
                </c:pt>
                <c:pt idx="4792">
                  <c:v>42553.359694444443</c:v>
                </c:pt>
                <c:pt idx="4793">
                  <c:v>42553.359701851849</c:v>
                </c:pt>
                <c:pt idx="4794">
                  <c:v>42553.359709259261</c:v>
                </c:pt>
                <c:pt idx="4795">
                  <c:v>42553.359716435189</c:v>
                </c:pt>
                <c:pt idx="4796">
                  <c:v>42553.359723842594</c:v>
                </c:pt>
                <c:pt idx="4797">
                  <c:v>42553.359731249999</c:v>
                </c:pt>
                <c:pt idx="4798">
                  <c:v>42553.359738657404</c:v>
                </c:pt>
                <c:pt idx="4799">
                  <c:v>42553.359746064816</c:v>
                </c:pt>
                <c:pt idx="4800">
                  <c:v>42553.359753472221</c:v>
                </c:pt>
                <c:pt idx="4801">
                  <c:v>42553.359760879626</c:v>
                </c:pt>
                <c:pt idx="4802">
                  <c:v>42553.359768287039</c:v>
                </c:pt>
                <c:pt idx="4803">
                  <c:v>42553.359775694444</c:v>
                </c:pt>
                <c:pt idx="4804">
                  <c:v>42553.359783101849</c:v>
                </c:pt>
                <c:pt idx="4805">
                  <c:v>42553.359790509261</c:v>
                </c:pt>
                <c:pt idx="4806">
                  <c:v>42553.359797916666</c:v>
                </c:pt>
                <c:pt idx="4807">
                  <c:v>42553.359805324071</c:v>
                </c:pt>
                <c:pt idx="4808">
                  <c:v>42553.359812499999</c:v>
                </c:pt>
                <c:pt idx="4809">
                  <c:v>42553.359820138889</c:v>
                </c:pt>
                <c:pt idx="4810">
                  <c:v>42553.359827314816</c:v>
                </c:pt>
                <c:pt idx="4811">
                  <c:v>42553.359834722221</c:v>
                </c:pt>
                <c:pt idx="4812">
                  <c:v>42553.359842129626</c:v>
                </c:pt>
                <c:pt idx="4813">
                  <c:v>42553.359849537039</c:v>
                </c:pt>
                <c:pt idx="4814">
                  <c:v>42553.359856712967</c:v>
                </c:pt>
                <c:pt idx="4815">
                  <c:v>42553.359864351849</c:v>
                </c:pt>
                <c:pt idx="4816">
                  <c:v>42553.359871527777</c:v>
                </c:pt>
                <c:pt idx="4817">
                  <c:v>42553.359878935182</c:v>
                </c:pt>
                <c:pt idx="4818">
                  <c:v>42553.359886342594</c:v>
                </c:pt>
                <c:pt idx="4819">
                  <c:v>42553.359893749999</c:v>
                </c:pt>
                <c:pt idx="4820">
                  <c:v>42553.359900925927</c:v>
                </c:pt>
                <c:pt idx="4821">
                  <c:v>42553.359908564817</c:v>
                </c:pt>
                <c:pt idx="4822">
                  <c:v>42553.359915972222</c:v>
                </c:pt>
                <c:pt idx="4823">
                  <c:v>42553.359923148149</c:v>
                </c:pt>
                <c:pt idx="4824">
                  <c:v>42553.359930787039</c:v>
                </c:pt>
                <c:pt idx="4825">
                  <c:v>42553.359938657406</c:v>
                </c:pt>
                <c:pt idx="4826">
                  <c:v>42553.359946296296</c:v>
                </c:pt>
                <c:pt idx="4827">
                  <c:v>42553.359953935185</c:v>
                </c:pt>
                <c:pt idx="4828">
                  <c:v>42553.35996134259</c:v>
                </c:pt>
                <c:pt idx="4829">
                  <c:v>42553.359968750003</c:v>
                </c:pt>
                <c:pt idx="4830">
                  <c:v>42553.359976388892</c:v>
                </c:pt>
                <c:pt idx="4831">
                  <c:v>42553.359983796297</c:v>
                </c:pt>
                <c:pt idx="4832">
                  <c:v>42553.359991203703</c:v>
                </c:pt>
                <c:pt idx="4833">
                  <c:v>42553.359998611108</c:v>
                </c:pt>
                <c:pt idx="4834">
                  <c:v>42553.36000601852</c:v>
                </c:pt>
                <c:pt idx="4835">
                  <c:v>42553.36001365741</c:v>
                </c:pt>
                <c:pt idx="4836">
                  <c:v>42553.360021064815</c:v>
                </c:pt>
                <c:pt idx="4837">
                  <c:v>42553.360028240742</c:v>
                </c:pt>
                <c:pt idx="4838">
                  <c:v>42553.360035648147</c:v>
                </c:pt>
                <c:pt idx="4839">
                  <c:v>42553.360043055553</c:v>
                </c:pt>
                <c:pt idx="4840">
                  <c:v>42553.360050462965</c:v>
                </c:pt>
                <c:pt idx="4841">
                  <c:v>42553.36005787037</c:v>
                </c:pt>
                <c:pt idx="4842">
                  <c:v>42553.360065046298</c:v>
                </c:pt>
                <c:pt idx="4843">
                  <c:v>42553.360072453703</c:v>
                </c:pt>
                <c:pt idx="4844">
                  <c:v>42553.360080092592</c:v>
                </c:pt>
                <c:pt idx="4845">
                  <c:v>42553.360087499997</c:v>
                </c:pt>
                <c:pt idx="4846">
                  <c:v>42553.36009490741</c:v>
                </c:pt>
                <c:pt idx="4847">
                  <c:v>42553.360102314815</c:v>
                </c:pt>
                <c:pt idx="4848">
                  <c:v>42553.360109490743</c:v>
                </c:pt>
                <c:pt idx="4849">
                  <c:v>42553.360116898148</c:v>
                </c:pt>
                <c:pt idx="4850">
                  <c:v>42553.360124305553</c:v>
                </c:pt>
                <c:pt idx="4851">
                  <c:v>42553.360131712965</c:v>
                </c:pt>
                <c:pt idx="4852">
                  <c:v>42553.360138888886</c:v>
                </c:pt>
                <c:pt idx="4853">
                  <c:v>42553.360146296298</c:v>
                </c:pt>
                <c:pt idx="4854">
                  <c:v>42553.360153703703</c:v>
                </c:pt>
                <c:pt idx="4855">
                  <c:v>42553.360161111108</c:v>
                </c:pt>
                <c:pt idx="4856">
                  <c:v>42553.36016851852</c:v>
                </c:pt>
                <c:pt idx="4857">
                  <c:v>42553.360175925925</c:v>
                </c:pt>
                <c:pt idx="4858">
                  <c:v>42553.36018333333</c:v>
                </c:pt>
                <c:pt idx="4859">
                  <c:v>42553.360190740743</c:v>
                </c:pt>
                <c:pt idx="4860">
                  <c:v>42553.360198148148</c:v>
                </c:pt>
                <c:pt idx="4861">
                  <c:v>42553.360205324076</c:v>
                </c:pt>
                <c:pt idx="4862">
                  <c:v>42553.360212962965</c:v>
                </c:pt>
                <c:pt idx="4863">
                  <c:v>42553.360220138886</c:v>
                </c:pt>
                <c:pt idx="4864">
                  <c:v>42553.360227546298</c:v>
                </c:pt>
                <c:pt idx="4865">
                  <c:v>42553.360234953703</c:v>
                </c:pt>
                <c:pt idx="4866">
                  <c:v>42553.360242361108</c:v>
                </c:pt>
                <c:pt idx="4867">
                  <c:v>42553.360249537036</c:v>
                </c:pt>
                <c:pt idx="4868">
                  <c:v>42553.360256944441</c:v>
                </c:pt>
                <c:pt idx="4869">
                  <c:v>42553.360264351853</c:v>
                </c:pt>
                <c:pt idx="4870">
                  <c:v>42553.360271990743</c:v>
                </c:pt>
                <c:pt idx="4871">
                  <c:v>42553.360279398148</c:v>
                </c:pt>
                <c:pt idx="4872">
                  <c:v>42553.360287037038</c:v>
                </c:pt>
                <c:pt idx="4873">
                  <c:v>42553.360294444443</c:v>
                </c:pt>
                <c:pt idx="4874">
                  <c:v>42553.360301851855</c:v>
                </c:pt>
                <c:pt idx="4875">
                  <c:v>42553.360309490738</c:v>
                </c:pt>
                <c:pt idx="4876">
                  <c:v>42553.36031689815</c:v>
                </c:pt>
                <c:pt idx="4877">
                  <c:v>42553.360324305555</c:v>
                </c:pt>
                <c:pt idx="4878">
                  <c:v>42553.36033171296</c:v>
                </c:pt>
                <c:pt idx="4879">
                  <c:v>42553.360339120372</c:v>
                </c:pt>
                <c:pt idx="4880">
                  <c:v>42553.360346527777</c:v>
                </c:pt>
                <c:pt idx="4881">
                  <c:v>42553.360353935183</c:v>
                </c:pt>
                <c:pt idx="4882">
                  <c:v>42553.360361342595</c:v>
                </c:pt>
                <c:pt idx="4883">
                  <c:v>42553.360368518515</c:v>
                </c:pt>
                <c:pt idx="4884">
                  <c:v>42553.360375925928</c:v>
                </c:pt>
                <c:pt idx="4885">
                  <c:v>42553.360383333333</c:v>
                </c:pt>
                <c:pt idx="4886">
                  <c:v>42553.360390740738</c:v>
                </c:pt>
                <c:pt idx="4887">
                  <c:v>42553.36039814815</c:v>
                </c:pt>
                <c:pt idx="4888">
                  <c:v>42553.360405555555</c:v>
                </c:pt>
                <c:pt idx="4889">
                  <c:v>42553.36041296296</c:v>
                </c:pt>
                <c:pt idx="4890">
                  <c:v>42553.360420370373</c:v>
                </c:pt>
                <c:pt idx="4891">
                  <c:v>42553.360427777778</c:v>
                </c:pt>
                <c:pt idx="4892">
                  <c:v>42553.360435185183</c:v>
                </c:pt>
                <c:pt idx="4893">
                  <c:v>42553.360442592595</c:v>
                </c:pt>
                <c:pt idx="4894">
                  <c:v>42553.36045</c:v>
                </c:pt>
                <c:pt idx="4895">
                  <c:v>42553.360457407405</c:v>
                </c:pt>
                <c:pt idx="4896">
                  <c:v>42553.360464814818</c:v>
                </c:pt>
                <c:pt idx="4897">
                  <c:v>42553.360472222223</c:v>
                </c:pt>
                <c:pt idx="4898">
                  <c:v>42553.360479629628</c:v>
                </c:pt>
                <c:pt idx="4899">
                  <c:v>42553.36048703704</c:v>
                </c:pt>
                <c:pt idx="4900">
                  <c:v>42553.36049421296</c:v>
                </c:pt>
                <c:pt idx="4901">
                  <c:v>42553.360502083335</c:v>
                </c:pt>
                <c:pt idx="4902">
                  <c:v>42553.36050949074</c:v>
                </c:pt>
                <c:pt idx="4903">
                  <c:v>42553.360516898145</c:v>
                </c:pt>
                <c:pt idx="4904">
                  <c:v>42553.360524305557</c:v>
                </c:pt>
                <c:pt idx="4905">
                  <c:v>42553.360531712962</c:v>
                </c:pt>
                <c:pt idx="4906">
                  <c:v>42553.360539120367</c:v>
                </c:pt>
                <c:pt idx="4907">
                  <c:v>42553.36054652778</c:v>
                </c:pt>
                <c:pt idx="4908">
                  <c:v>42553.360553935185</c:v>
                </c:pt>
                <c:pt idx="4909">
                  <c:v>42553.36056134259</c:v>
                </c:pt>
                <c:pt idx="4910">
                  <c:v>42553.360568750002</c:v>
                </c:pt>
                <c:pt idx="4911">
                  <c:v>42553.360575925923</c:v>
                </c:pt>
                <c:pt idx="4912">
                  <c:v>42553.360583564812</c:v>
                </c:pt>
                <c:pt idx="4913">
                  <c:v>42553.36059074074</c:v>
                </c:pt>
                <c:pt idx="4914">
                  <c:v>42553.360598148145</c:v>
                </c:pt>
                <c:pt idx="4915">
                  <c:v>42553.360605555557</c:v>
                </c:pt>
                <c:pt idx="4916">
                  <c:v>42553.360613194447</c:v>
                </c:pt>
                <c:pt idx="4917">
                  <c:v>42553.360620833337</c:v>
                </c:pt>
                <c:pt idx="4918">
                  <c:v>42553.360628240742</c:v>
                </c:pt>
                <c:pt idx="4919">
                  <c:v>42553.360635879631</c:v>
                </c:pt>
                <c:pt idx="4920">
                  <c:v>42553.360643287037</c:v>
                </c:pt>
                <c:pt idx="4921">
                  <c:v>42553.360650925926</c:v>
                </c:pt>
                <c:pt idx="4922">
                  <c:v>42553.360658333331</c:v>
                </c:pt>
                <c:pt idx="4923">
                  <c:v>42553.360665740744</c:v>
                </c:pt>
                <c:pt idx="4924">
                  <c:v>42553.360673379633</c:v>
                </c:pt>
                <c:pt idx="4925">
                  <c:v>42553.360680787038</c:v>
                </c:pt>
                <c:pt idx="4926">
                  <c:v>42553.360688425928</c:v>
                </c:pt>
                <c:pt idx="4927">
                  <c:v>42553.360695833333</c:v>
                </c:pt>
                <c:pt idx="4928">
                  <c:v>42553.360703240738</c:v>
                </c:pt>
                <c:pt idx="4929">
                  <c:v>42553.36071064815</c:v>
                </c:pt>
                <c:pt idx="4930">
                  <c:v>42553.360718055555</c:v>
                </c:pt>
                <c:pt idx="4931">
                  <c:v>42553.360725462961</c:v>
                </c:pt>
                <c:pt idx="4932">
                  <c:v>42553.360732870373</c:v>
                </c:pt>
                <c:pt idx="4933">
                  <c:v>42553.360740277778</c:v>
                </c:pt>
                <c:pt idx="4934">
                  <c:v>42553.360747685183</c:v>
                </c:pt>
                <c:pt idx="4935">
                  <c:v>42553.360755092595</c:v>
                </c:pt>
                <c:pt idx="4936">
                  <c:v>42553.3607625</c:v>
                </c:pt>
                <c:pt idx="4937">
                  <c:v>42553.360769907405</c:v>
                </c:pt>
                <c:pt idx="4938">
                  <c:v>42553.360777546295</c:v>
                </c:pt>
                <c:pt idx="4939">
                  <c:v>42553.3607849537</c:v>
                </c:pt>
                <c:pt idx="4940">
                  <c:v>42553.360792361113</c:v>
                </c:pt>
                <c:pt idx="4941">
                  <c:v>42553.360799768518</c:v>
                </c:pt>
                <c:pt idx="4942">
                  <c:v>42553.360807175923</c:v>
                </c:pt>
                <c:pt idx="4943">
                  <c:v>42553.360814583335</c:v>
                </c:pt>
                <c:pt idx="4944">
                  <c:v>42553.360822222225</c:v>
                </c:pt>
                <c:pt idx="4945">
                  <c:v>42553.36082962963</c:v>
                </c:pt>
                <c:pt idx="4946">
                  <c:v>42553.360837268519</c:v>
                </c:pt>
                <c:pt idx="4947">
                  <c:v>42553.360844675924</c:v>
                </c:pt>
                <c:pt idx="4948">
                  <c:v>42553.360852083337</c:v>
                </c:pt>
                <c:pt idx="4949">
                  <c:v>42553.360859490742</c:v>
                </c:pt>
                <c:pt idx="4950">
                  <c:v>42553.360866898147</c:v>
                </c:pt>
                <c:pt idx="4951">
                  <c:v>42553.360874305552</c:v>
                </c:pt>
                <c:pt idx="4952">
                  <c:v>42553.360881944442</c:v>
                </c:pt>
                <c:pt idx="4953">
                  <c:v>42553.360889351854</c:v>
                </c:pt>
                <c:pt idx="4954">
                  <c:v>42553.360896759259</c:v>
                </c:pt>
                <c:pt idx="4955">
                  <c:v>42553.360904166664</c:v>
                </c:pt>
                <c:pt idx="4956">
                  <c:v>42553.360911574076</c:v>
                </c:pt>
                <c:pt idx="4957">
                  <c:v>42553.360919212966</c:v>
                </c:pt>
                <c:pt idx="4958">
                  <c:v>42553.360926620371</c:v>
                </c:pt>
                <c:pt idx="4959">
                  <c:v>42553.360933796299</c:v>
                </c:pt>
                <c:pt idx="4960">
                  <c:v>42553.360941435189</c:v>
                </c:pt>
                <c:pt idx="4961">
                  <c:v>42553.360948611109</c:v>
                </c:pt>
                <c:pt idx="4962">
                  <c:v>42553.360956018521</c:v>
                </c:pt>
                <c:pt idx="4963">
                  <c:v>42553.360963657404</c:v>
                </c:pt>
                <c:pt idx="4964">
                  <c:v>42553.360971064816</c:v>
                </c:pt>
                <c:pt idx="4965">
                  <c:v>42553.360978240744</c:v>
                </c:pt>
                <c:pt idx="4966">
                  <c:v>42553.360985879626</c:v>
                </c:pt>
                <c:pt idx="4967">
                  <c:v>42553.360993055554</c:v>
                </c:pt>
                <c:pt idx="4968">
                  <c:v>42553.361000231482</c:v>
                </c:pt>
                <c:pt idx="4969">
                  <c:v>42553.361007407409</c:v>
                </c:pt>
                <c:pt idx="4970">
                  <c:v>42553.361014814815</c:v>
                </c:pt>
                <c:pt idx="4971">
                  <c:v>42553.361021990742</c:v>
                </c:pt>
                <c:pt idx="4972">
                  <c:v>42553.36102916667</c:v>
                </c:pt>
                <c:pt idx="4973">
                  <c:v>42553.361036111113</c:v>
                </c:pt>
                <c:pt idx="4974">
                  <c:v>42553.361043287034</c:v>
                </c:pt>
                <c:pt idx="4975">
                  <c:v>42553.361050925923</c:v>
                </c:pt>
                <c:pt idx="4976">
                  <c:v>42553.361640509262</c:v>
                </c:pt>
                <c:pt idx="4977">
                  <c:v>42553.362041898145</c:v>
                </c:pt>
                <c:pt idx="4978">
                  <c:v>42553.362253240739</c:v>
                </c:pt>
                <c:pt idx="4979">
                  <c:v>42553.362374537035</c:v>
                </c:pt>
                <c:pt idx="4980">
                  <c:v>42553.362474768517</c:v>
                </c:pt>
                <c:pt idx="4981">
                  <c:v>42553.362570833335</c:v>
                </c:pt>
                <c:pt idx="4982">
                  <c:v>42553.362663425927</c:v>
                </c:pt>
                <c:pt idx="4983">
                  <c:v>42553.362741666664</c:v>
                </c:pt>
                <c:pt idx="4984">
                  <c:v>42553.362818287038</c:v>
                </c:pt>
                <c:pt idx="4985">
                  <c:v>42553.362886342591</c:v>
                </c:pt>
                <c:pt idx="4986">
                  <c:v>42553.36294791667</c:v>
                </c:pt>
                <c:pt idx="4987">
                  <c:v>42553.363007638887</c:v>
                </c:pt>
                <c:pt idx="4988">
                  <c:v>42553.363067129627</c:v>
                </c:pt>
                <c:pt idx="4989">
                  <c:v>42553.363129861114</c:v>
                </c:pt>
                <c:pt idx="4990">
                  <c:v>42553.363187037037</c:v>
                </c:pt>
                <c:pt idx="4991">
                  <c:v>42553.363246527777</c:v>
                </c:pt>
                <c:pt idx="4992">
                  <c:v>42553.363303240738</c:v>
                </c:pt>
                <c:pt idx="4993">
                  <c:v>42553.363362268516</c:v>
                </c:pt>
                <c:pt idx="4994">
                  <c:v>42553.363413888888</c:v>
                </c:pt>
                <c:pt idx="4995">
                  <c:v>42553.363467824071</c:v>
                </c:pt>
                <c:pt idx="4996">
                  <c:v>42553.363519675928</c:v>
                </c:pt>
                <c:pt idx="4997">
                  <c:v>42553.363571527778</c:v>
                </c:pt>
                <c:pt idx="4998">
                  <c:v>42553.363621296296</c:v>
                </c:pt>
                <c:pt idx="4999">
                  <c:v>42553.363670370367</c:v>
                </c:pt>
                <c:pt idx="5000">
                  <c:v>42553.363717361113</c:v>
                </c:pt>
                <c:pt idx="5001">
                  <c:v>42553.363762731482</c:v>
                </c:pt>
                <c:pt idx="5002">
                  <c:v>42553.363809490744</c:v>
                </c:pt>
                <c:pt idx="5003">
                  <c:v>42553.36385277778</c:v>
                </c:pt>
                <c:pt idx="5004">
                  <c:v>42553.363896990741</c:v>
                </c:pt>
                <c:pt idx="5005">
                  <c:v>42553.3639400463</c:v>
                </c:pt>
                <c:pt idx="5006">
                  <c:v>42553.363984953707</c:v>
                </c:pt>
                <c:pt idx="5007">
                  <c:v>42553.364029861114</c:v>
                </c:pt>
                <c:pt idx="5008">
                  <c:v>42553.364074305558</c:v>
                </c:pt>
                <c:pt idx="5009">
                  <c:v>42553.364119444443</c:v>
                </c:pt>
                <c:pt idx="5010">
                  <c:v>42553.364164120372</c:v>
                </c:pt>
                <c:pt idx="5011">
                  <c:v>42553.364208796294</c:v>
                </c:pt>
                <c:pt idx="5012">
                  <c:v>42553.364254166663</c:v>
                </c:pt>
                <c:pt idx="5013">
                  <c:v>42553.364299074077</c:v>
                </c:pt>
                <c:pt idx="5014">
                  <c:v>42553.364344907408</c:v>
                </c:pt>
                <c:pt idx="5015">
                  <c:v>42553.364390972223</c:v>
                </c:pt>
                <c:pt idx="5016">
                  <c:v>42553.364436342592</c:v>
                </c:pt>
                <c:pt idx="5017">
                  <c:v>42553.364483333331</c:v>
                </c:pt>
                <c:pt idx="5018">
                  <c:v>42553.364530092593</c:v>
                </c:pt>
                <c:pt idx="5019">
                  <c:v>42553.364578703702</c:v>
                </c:pt>
                <c:pt idx="5020">
                  <c:v>42553.364627083334</c:v>
                </c:pt>
                <c:pt idx="5021">
                  <c:v>42553.364675925928</c:v>
                </c:pt>
                <c:pt idx="5022">
                  <c:v>42553.364726157408</c:v>
                </c:pt>
                <c:pt idx="5023">
                  <c:v>42553.364777777781</c:v>
                </c:pt>
                <c:pt idx="5024">
                  <c:v>42553.364828935184</c:v>
                </c:pt>
                <c:pt idx="5025">
                  <c:v>42553.364878935186</c:v>
                </c:pt>
                <c:pt idx="5026">
                  <c:v>42553.364931249998</c:v>
                </c:pt>
                <c:pt idx="5027">
                  <c:v>42553.364984490741</c:v>
                </c:pt>
                <c:pt idx="5028">
                  <c:v>42553.365037268515</c:v>
                </c:pt>
                <c:pt idx="5029">
                  <c:v>42553.365091666667</c:v>
                </c:pt>
                <c:pt idx="5030">
                  <c:v>42553.365146990742</c:v>
                </c:pt>
                <c:pt idx="5031">
                  <c:v>42553.365202777779</c:v>
                </c:pt>
                <c:pt idx="5032">
                  <c:v>42553.365261805557</c:v>
                </c:pt>
                <c:pt idx="5033">
                  <c:v>42553.365322685182</c:v>
                </c:pt>
                <c:pt idx="5034">
                  <c:v>42553.365387500002</c:v>
                </c:pt>
                <c:pt idx="5035">
                  <c:v>42553.365445370371</c:v>
                </c:pt>
                <c:pt idx="5036">
                  <c:v>42553.365506249997</c:v>
                </c:pt>
                <c:pt idx="5037">
                  <c:v>42553.365565740743</c:v>
                </c:pt>
                <c:pt idx="5038">
                  <c:v>42553.365625925922</c:v>
                </c:pt>
                <c:pt idx="5039">
                  <c:v>42553.36568865741</c:v>
                </c:pt>
                <c:pt idx="5040">
                  <c:v>42553.365751851852</c:v>
                </c:pt>
                <c:pt idx="5041">
                  <c:v>42553.365817361111</c:v>
                </c:pt>
                <c:pt idx="5042">
                  <c:v>42553.365882638886</c:v>
                </c:pt>
                <c:pt idx="5043">
                  <c:v>42553.365951388892</c:v>
                </c:pt>
                <c:pt idx="5044">
                  <c:v>42553.366023148148</c:v>
                </c:pt>
                <c:pt idx="5045">
                  <c:v>42553.366095833335</c:v>
                </c:pt>
                <c:pt idx="5046">
                  <c:v>42553.366175462965</c:v>
                </c:pt>
                <c:pt idx="5047">
                  <c:v>42553.366257175927</c:v>
                </c:pt>
                <c:pt idx="5048">
                  <c:v>42553.366356250001</c:v>
                </c:pt>
                <c:pt idx="5049">
                  <c:v>42553.366440046295</c:v>
                </c:pt>
                <c:pt idx="5050">
                  <c:v>42553.366496064817</c:v>
                </c:pt>
                <c:pt idx="5051">
                  <c:v>42553.366502546298</c:v>
                </c:pt>
                <c:pt idx="5052">
                  <c:v>42553.366509259256</c:v>
                </c:pt>
                <c:pt idx="5053">
                  <c:v>42553.366516203707</c:v>
                </c:pt>
                <c:pt idx="5054">
                  <c:v>42553.366523379627</c:v>
                </c:pt>
                <c:pt idx="5055">
                  <c:v>42553.36653032407</c:v>
                </c:pt>
                <c:pt idx="5056">
                  <c:v>42553.366537268521</c:v>
                </c:pt>
                <c:pt idx="5057">
                  <c:v>42553.366544444441</c:v>
                </c:pt>
                <c:pt idx="5058">
                  <c:v>42553.366551388892</c:v>
                </c:pt>
                <c:pt idx="5059">
                  <c:v>42553.366558564812</c:v>
                </c:pt>
                <c:pt idx="5060">
                  <c:v>42553.366565509263</c:v>
                </c:pt>
                <c:pt idx="5061">
                  <c:v>42553.366572685183</c:v>
                </c:pt>
                <c:pt idx="5062">
                  <c:v>42553.366579629626</c:v>
                </c:pt>
                <c:pt idx="5063">
                  <c:v>42553.366586805554</c:v>
                </c:pt>
                <c:pt idx="5064">
                  <c:v>42553.366593749997</c:v>
                </c:pt>
                <c:pt idx="5065">
                  <c:v>42553.366600925925</c:v>
                </c:pt>
                <c:pt idx="5066">
                  <c:v>42553.366608101853</c:v>
                </c:pt>
                <c:pt idx="5067">
                  <c:v>42553.366615046296</c:v>
                </c:pt>
                <c:pt idx="5068">
                  <c:v>42553.366622222224</c:v>
                </c:pt>
                <c:pt idx="5069">
                  <c:v>42553.366629398151</c:v>
                </c:pt>
                <c:pt idx="5070">
                  <c:v>42553.366636342595</c:v>
                </c:pt>
                <c:pt idx="5071">
                  <c:v>42553.366643518515</c:v>
                </c:pt>
                <c:pt idx="5072">
                  <c:v>42553.366650462965</c:v>
                </c:pt>
                <c:pt idx="5073">
                  <c:v>42553.366657638886</c:v>
                </c:pt>
                <c:pt idx="5074">
                  <c:v>42553.366664583336</c:v>
                </c:pt>
                <c:pt idx="5075">
                  <c:v>42553.366671759257</c:v>
                </c:pt>
                <c:pt idx="5076">
                  <c:v>42553.366678935185</c:v>
                </c:pt>
                <c:pt idx="5077">
                  <c:v>42553.366685879628</c:v>
                </c:pt>
                <c:pt idx="5078">
                  <c:v>42553.366693055556</c:v>
                </c:pt>
                <c:pt idx="5079">
                  <c:v>42553.366699999999</c:v>
                </c:pt>
                <c:pt idx="5080">
                  <c:v>42553.366707175926</c:v>
                </c:pt>
                <c:pt idx="5081">
                  <c:v>42553.366714351854</c:v>
                </c:pt>
                <c:pt idx="5082">
                  <c:v>42553.366721527775</c:v>
                </c:pt>
                <c:pt idx="5083">
                  <c:v>42553.366728703702</c:v>
                </c:pt>
                <c:pt idx="5084">
                  <c:v>42553.366735648146</c:v>
                </c:pt>
                <c:pt idx="5085">
                  <c:v>42553.366742824073</c:v>
                </c:pt>
                <c:pt idx="5086">
                  <c:v>42553.366749768516</c:v>
                </c:pt>
                <c:pt idx="5087">
                  <c:v>42553.366756944444</c:v>
                </c:pt>
                <c:pt idx="5088">
                  <c:v>42553.366764120372</c:v>
                </c:pt>
                <c:pt idx="5089">
                  <c:v>42553.366771064815</c:v>
                </c:pt>
                <c:pt idx="5090">
                  <c:v>42553.366778240743</c:v>
                </c:pt>
                <c:pt idx="5091">
                  <c:v>42553.366785416663</c:v>
                </c:pt>
                <c:pt idx="5092">
                  <c:v>42553.366792592591</c:v>
                </c:pt>
                <c:pt idx="5093">
                  <c:v>42553.366799768519</c:v>
                </c:pt>
                <c:pt idx="5094">
                  <c:v>42553.366806712962</c:v>
                </c:pt>
                <c:pt idx="5095">
                  <c:v>42553.36681388889</c:v>
                </c:pt>
                <c:pt idx="5096">
                  <c:v>42553.366821064817</c:v>
                </c:pt>
                <c:pt idx="5097">
                  <c:v>42553.366828009261</c:v>
                </c:pt>
                <c:pt idx="5098">
                  <c:v>42553.366835185188</c:v>
                </c:pt>
                <c:pt idx="5099">
                  <c:v>42553.366842361109</c:v>
                </c:pt>
                <c:pt idx="5100">
                  <c:v>42553.366849537037</c:v>
                </c:pt>
                <c:pt idx="5101">
                  <c:v>42553.366856712964</c:v>
                </c:pt>
                <c:pt idx="5102">
                  <c:v>42553.366863888892</c:v>
                </c:pt>
                <c:pt idx="5103">
                  <c:v>42553.366871064813</c:v>
                </c:pt>
                <c:pt idx="5104">
                  <c:v>42553.366878009256</c:v>
                </c:pt>
                <c:pt idx="5105">
                  <c:v>42553.366885185183</c:v>
                </c:pt>
                <c:pt idx="5106">
                  <c:v>42553.366892129627</c:v>
                </c:pt>
                <c:pt idx="5107">
                  <c:v>42553.366899074077</c:v>
                </c:pt>
                <c:pt idx="5108">
                  <c:v>42553.366906249998</c:v>
                </c:pt>
                <c:pt idx="5109">
                  <c:v>42553.366913425925</c:v>
                </c:pt>
                <c:pt idx="5110">
                  <c:v>42553.366920370368</c:v>
                </c:pt>
                <c:pt idx="5111">
                  <c:v>42553.366927546296</c:v>
                </c:pt>
                <c:pt idx="5112">
                  <c:v>42553.366934722224</c:v>
                </c:pt>
                <c:pt idx="5113">
                  <c:v>42553.366941898152</c:v>
                </c:pt>
                <c:pt idx="5114">
                  <c:v>42553.366948842595</c:v>
                </c:pt>
                <c:pt idx="5115">
                  <c:v>42553.366956018515</c:v>
                </c:pt>
                <c:pt idx="5116">
                  <c:v>42553.366962962966</c:v>
                </c:pt>
                <c:pt idx="5117">
                  <c:v>42553.366970138886</c:v>
                </c:pt>
                <c:pt idx="5118">
                  <c:v>42553.366977314814</c:v>
                </c:pt>
                <c:pt idx="5119">
                  <c:v>42553.366984259257</c:v>
                </c:pt>
                <c:pt idx="5120">
                  <c:v>42553.366991435185</c:v>
                </c:pt>
                <c:pt idx="5121">
                  <c:v>42553.366998379628</c:v>
                </c:pt>
                <c:pt idx="5122">
                  <c:v>42553.367005555556</c:v>
                </c:pt>
                <c:pt idx="5123">
                  <c:v>42553.367012731484</c:v>
                </c:pt>
                <c:pt idx="5124">
                  <c:v>42553.367019907404</c:v>
                </c:pt>
                <c:pt idx="5125">
                  <c:v>42553.367026851854</c:v>
                </c:pt>
                <c:pt idx="5126">
                  <c:v>42553.367034027775</c:v>
                </c:pt>
                <c:pt idx="5127">
                  <c:v>42553.367041203703</c:v>
                </c:pt>
                <c:pt idx="5128">
                  <c:v>42553.36704837963</c:v>
                </c:pt>
                <c:pt idx="5129">
                  <c:v>42553.367055324074</c:v>
                </c:pt>
                <c:pt idx="5130">
                  <c:v>42553.367062500001</c:v>
                </c:pt>
                <c:pt idx="5131">
                  <c:v>42553.367069675929</c:v>
                </c:pt>
                <c:pt idx="5132">
                  <c:v>42553.36707685185</c:v>
                </c:pt>
                <c:pt idx="5133">
                  <c:v>42553.367083796293</c:v>
                </c:pt>
                <c:pt idx="5134">
                  <c:v>42553.367091203705</c:v>
                </c:pt>
                <c:pt idx="5135">
                  <c:v>42553.367098148148</c:v>
                </c:pt>
                <c:pt idx="5136">
                  <c:v>42553.367105324076</c:v>
                </c:pt>
                <c:pt idx="5137">
                  <c:v>42553.367112499996</c:v>
                </c:pt>
                <c:pt idx="5138">
                  <c:v>42553.367119444447</c:v>
                </c:pt>
                <c:pt idx="5139">
                  <c:v>42553.367126620367</c:v>
                </c:pt>
                <c:pt idx="5140">
                  <c:v>42553.367133796295</c:v>
                </c:pt>
                <c:pt idx="5141">
                  <c:v>42553.367140740738</c:v>
                </c:pt>
                <c:pt idx="5142">
                  <c:v>42553.367148148151</c:v>
                </c:pt>
                <c:pt idx="5143">
                  <c:v>42553.367155092594</c:v>
                </c:pt>
                <c:pt idx="5144">
                  <c:v>42553.367162268521</c:v>
                </c:pt>
                <c:pt idx="5145">
                  <c:v>42553.367169444442</c:v>
                </c:pt>
                <c:pt idx="5146">
                  <c:v>42553.36717662037</c:v>
                </c:pt>
                <c:pt idx="5147">
                  <c:v>42553.367183564813</c:v>
                </c:pt>
                <c:pt idx="5148">
                  <c:v>42553.367190740741</c:v>
                </c:pt>
                <c:pt idx="5149">
                  <c:v>42553.367197916668</c:v>
                </c:pt>
                <c:pt idx="5150">
                  <c:v>42553.367205092596</c:v>
                </c:pt>
                <c:pt idx="5151">
                  <c:v>42553.367212037039</c:v>
                </c:pt>
                <c:pt idx="5152">
                  <c:v>42553.36721921296</c:v>
                </c:pt>
                <c:pt idx="5153">
                  <c:v>42553.367226388888</c:v>
                </c:pt>
                <c:pt idx="5154">
                  <c:v>42553.367233564815</c:v>
                </c:pt>
                <c:pt idx="5155">
                  <c:v>42553.367240740743</c:v>
                </c:pt>
                <c:pt idx="5156">
                  <c:v>42553.367247916663</c:v>
                </c:pt>
                <c:pt idx="5157">
                  <c:v>42553.367254861114</c:v>
                </c:pt>
                <c:pt idx="5158">
                  <c:v>42553.367262268519</c:v>
                </c:pt>
                <c:pt idx="5159">
                  <c:v>42553.367269444447</c:v>
                </c:pt>
                <c:pt idx="5160">
                  <c:v>42553.36727638889</c:v>
                </c:pt>
                <c:pt idx="5161">
                  <c:v>42553.367283564818</c:v>
                </c:pt>
                <c:pt idx="5162">
                  <c:v>42553.367290740738</c:v>
                </c:pt>
                <c:pt idx="5163">
                  <c:v>42553.367297916666</c:v>
                </c:pt>
                <c:pt idx="5164">
                  <c:v>42553.367304861109</c:v>
                </c:pt>
                <c:pt idx="5165">
                  <c:v>42553.367312037037</c:v>
                </c:pt>
                <c:pt idx="5166">
                  <c:v>42553.367319212965</c:v>
                </c:pt>
                <c:pt idx="5167">
                  <c:v>42553.36732662037</c:v>
                </c:pt>
                <c:pt idx="5168">
                  <c:v>42553.367333796297</c:v>
                </c:pt>
                <c:pt idx="5169">
                  <c:v>42553.36734074074</c:v>
                </c:pt>
                <c:pt idx="5170">
                  <c:v>42553.367347916668</c:v>
                </c:pt>
                <c:pt idx="5171">
                  <c:v>42553.367355092596</c:v>
                </c:pt>
                <c:pt idx="5172">
                  <c:v>42553.367362268516</c:v>
                </c:pt>
                <c:pt idx="5173">
                  <c:v>42553.367369444444</c:v>
                </c:pt>
                <c:pt idx="5174">
                  <c:v>42553.367376620372</c:v>
                </c:pt>
                <c:pt idx="5175">
                  <c:v>42553.3673837963</c:v>
                </c:pt>
                <c:pt idx="5176">
                  <c:v>42553.36739097222</c:v>
                </c:pt>
                <c:pt idx="5177">
                  <c:v>42553.367398379633</c:v>
                </c:pt>
                <c:pt idx="5178">
                  <c:v>42553.367405555553</c:v>
                </c:pt>
                <c:pt idx="5179">
                  <c:v>42553.367412500003</c:v>
                </c:pt>
                <c:pt idx="5180">
                  <c:v>42553.367419907408</c:v>
                </c:pt>
                <c:pt idx="5181">
                  <c:v>42553.367427083336</c:v>
                </c:pt>
                <c:pt idx="5182">
                  <c:v>42553.367434259257</c:v>
                </c:pt>
                <c:pt idx="5183">
                  <c:v>42553.367441435184</c:v>
                </c:pt>
                <c:pt idx="5184">
                  <c:v>42553.367448611112</c:v>
                </c:pt>
                <c:pt idx="5185">
                  <c:v>42553.36745578704</c:v>
                </c:pt>
                <c:pt idx="5186">
                  <c:v>42553.367462731483</c:v>
                </c:pt>
                <c:pt idx="5187">
                  <c:v>42553.367470138888</c:v>
                </c:pt>
                <c:pt idx="5188">
                  <c:v>42553.367477083331</c:v>
                </c:pt>
                <c:pt idx="5189">
                  <c:v>42553.367484259259</c:v>
                </c:pt>
                <c:pt idx="5190">
                  <c:v>42553.367491435187</c:v>
                </c:pt>
                <c:pt idx="5191">
                  <c:v>42553.367498611115</c:v>
                </c:pt>
                <c:pt idx="5192">
                  <c:v>42553.367505787035</c:v>
                </c:pt>
                <c:pt idx="5193">
                  <c:v>42553.367512731478</c:v>
                </c:pt>
                <c:pt idx="5194">
                  <c:v>42553.367520138891</c:v>
                </c:pt>
                <c:pt idx="5195">
                  <c:v>42553.367527083334</c:v>
                </c:pt>
                <c:pt idx="5196">
                  <c:v>42553.367534259261</c:v>
                </c:pt>
                <c:pt idx="5197">
                  <c:v>42553.367541435182</c:v>
                </c:pt>
                <c:pt idx="5198">
                  <c:v>42553.36754861111</c:v>
                </c:pt>
                <c:pt idx="5199">
                  <c:v>42553.367555787037</c:v>
                </c:pt>
                <c:pt idx="5200">
                  <c:v>42553.367562962965</c:v>
                </c:pt>
                <c:pt idx="5201">
                  <c:v>42553.367569907408</c:v>
                </c:pt>
                <c:pt idx="5202">
                  <c:v>42553.367577314813</c:v>
                </c:pt>
                <c:pt idx="5203">
                  <c:v>42553.367584490741</c:v>
                </c:pt>
                <c:pt idx="5204">
                  <c:v>42553.367591666669</c:v>
                </c:pt>
                <c:pt idx="5205">
                  <c:v>42553.367598842589</c:v>
                </c:pt>
                <c:pt idx="5206">
                  <c:v>42553.367606018517</c:v>
                </c:pt>
                <c:pt idx="5207">
                  <c:v>42553.367613194445</c:v>
                </c:pt>
                <c:pt idx="5208">
                  <c:v>42553.367620370373</c:v>
                </c:pt>
                <c:pt idx="5209">
                  <c:v>42553.367627546293</c:v>
                </c:pt>
                <c:pt idx="5210">
                  <c:v>42553.367634722221</c:v>
                </c:pt>
                <c:pt idx="5211">
                  <c:v>42553.367641898149</c:v>
                </c:pt>
                <c:pt idx="5212">
                  <c:v>42553.367649074076</c:v>
                </c:pt>
                <c:pt idx="5213">
                  <c:v>42553.367656249997</c:v>
                </c:pt>
                <c:pt idx="5214">
                  <c:v>42553.367663425925</c:v>
                </c:pt>
                <c:pt idx="5215">
                  <c:v>42553.367670601852</c:v>
                </c:pt>
                <c:pt idx="5216">
                  <c:v>42553.36767777778</c:v>
                </c:pt>
                <c:pt idx="5217">
                  <c:v>42553.367684953701</c:v>
                </c:pt>
                <c:pt idx="5218">
                  <c:v>42553.367692129628</c:v>
                </c:pt>
                <c:pt idx="5219">
                  <c:v>42553.367699305556</c:v>
                </c:pt>
                <c:pt idx="5220">
                  <c:v>42553.367706481484</c:v>
                </c:pt>
                <c:pt idx="5221">
                  <c:v>42553.367713657404</c:v>
                </c:pt>
                <c:pt idx="5222">
                  <c:v>42553.367720833332</c:v>
                </c:pt>
                <c:pt idx="5223">
                  <c:v>42553.36772800926</c:v>
                </c:pt>
                <c:pt idx="5224">
                  <c:v>42553.367735185187</c:v>
                </c:pt>
                <c:pt idx="5225">
                  <c:v>42553.367742361108</c:v>
                </c:pt>
                <c:pt idx="5226">
                  <c:v>42553.367749537036</c:v>
                </c:pt>
                <c:pt idx="5227">
                  <c:v>42553.367756712963</c:v>
                </c:pt>
                <c:pt idx="5228">
                  <c:v>42553.367763888891</c:v>
                </c:pt>
                <c:pt idx="5229">
                  <c:v>42553.367771064812</c:v>
                </c:pt>
                <c:pt idx="5230">
                  <c:v>42553.367778240739</c:v>
                </c:pt>
                <c:pt idx="5231">
                  <c:v>42553.367785416667</c:v>
                </c:pt>
                <c:pt idx="5232">
                  <c:v>42553.367792592595</c:v>
                </c:pt>
                <c:pt idx="5233">
                  <c:v>42553.367799768515</c:v>
                </c:pt>
                <c:pt idx="5234">
                  <c:v>42553.367806944443</c:v>
                </c:pt>
                <c:pt idx="5235">
                  <c:v>42553.367814120371</c:v>
                </c:pt>
                <c:pt idx="5236">
                  <c:v>42553.367821296299</c:v>
                </c:pt>
                <c:pt idx="5237">
                  <c:v>42553.367828240742</c:v>
                </c:pt>
                <c:pt idx="5238">
                  <c:v>42553.36783541667</c:v>
                </c:pt>
                <c:pt idx="5239">
                  <c:v>42553.36784259259</c:v>
                </c:pt>
                <c:pt idx="5240">
                  <c:v>42553.367849768518</c:v>
                </c:pt>
                <c:pt idx="5241">
                  <c:v>42553.367856944446</c:v>
                </c:pt>
                <c:pt idx="5242">
                  <c:v>42553.367864120373</c:v>
                </c:pt>
                <c:pt idx="5243">
                  <c:v>42553.367871296294</c:v>
                </c:pt>
                <c:pt idx="5244">
                  <c:v>42553.367878472221</c:v>
                </c:pt>
                <c:pt idx="5245">
                  <c:v>42553.367885648149</c:v>
                </c:pt>
                <c:pt idx="5246">
                  <c:v>42553.367892824077</c:v>
                </c:pt>
                <c:pt idx="5247">
                  <c:v>42553.367899999997</c:v>
                </c:pt>
                <c:pt idx="5248">
                  <c:v>42553.36790740741</c:v>
                </c:pt>
                <c:pt idx="5249">
                  <c:v>42553.36791458333</c:v>
                </c:pt>
                <c:pt idx="5250">
                  <c:v>42553.367921759258</c:v>
                </c:pt>
                <c:pt idx="5251">
                  <c:v>42553.367928935186</c:v>
                </c:pt>
                <c:pt idx="5252">
                  <c:v>42553.367936111114</c:v>
                </c:pt>
                <c:pt idx="5253">
                  <c:v>42553.367943287034</c:v>
                </c:pt>
                <c:pt idx="5254">
                  <c:v>42553.367950462962</c:v>
                </c:pt>
                <c:pt idx="5255">
                  <c:v>42553.367957638889</c:v>
                </c:pt>
                <c:pt idx="5256">
                  <c:v>42553.367964814817</c:v>
                </c:pt>
                <c:pt idx="5257">
                  <c:v>42553.367971990738</c:v>
                </c:pt>
                <c:pt idx="5258">
                  <c:v>42553.36797939815</c:v>
                </c:pt>
                <c:pt idx="5259">
                  <c:v>42553.367986574071</c:v>
                </c:pt>
                <c:pt idx="5260">
                  <c:v>42553.367993749998</c:v>
                </c:pt>
                <c:pt idx="5261">
                  <c:v>42553.368000925926</c:v>
                </c:pt>
                <c:pt idx="5262">
                  <c:v>42553.368008101854</c:v>
                </c:pt>
                <c:pt idx="5263">
                  <c:v>42553.368015509259</c:v>
                </c:pt>
                <c:pt idx="5264">
                  <c:v>42553.368022685187</c:v>
                </c:pt>
                <c:pt idx="5265">
                  <c:v>42553.368029861114</c:v>
                </c:pt>
                <c:pt idx="5266">
                  <c:v>42553.368036805557</c:v>
                </c:pt>
                <c:pt idx="5267">
                  <c:v>42553.368043981478</c:v>
                </c:pt>
                <c:pt idx="5268">
                  <c:v>42553.368051157406</c:v>
                </c:pt>
                <c:pt idx="5269">
                  <c:v>42553.368058333333</c:v>
                </c:pt>
                <c:pt idx="5270">
                  <c:v>42553.368065740739</c:v>
                </c:pt>
                <c:pt idx="5271">
                  <c:v>42553.368072916666</c:v>
                </c:pt>
                <c:pt idx="5272">
                  <c:v>42553.368080092594</c:v>
                </c:pt>
                <c:pt idx="5273">
                  <c:v>42553.368087268522</c:v>
                </c:pt>
                <c:pt idx="5274">
                  <c:v>42553.368094444442</c:v>
                </c:pt>
                <c:pt idx="5275">
                  <c:v>42553.36810162037</c:v>
                </c:pt>
                <c:pt idx="5276">
                  <c:v>42553.368108796298</c:v>
                </c:pt>
                <c:pt idx="5277">
                  <c:v>42553.368115972225</c:v>
                </c:pt>
                <c:pt idx="5278">
                  <c:v>42553.368123148146</c:v>
                </c:pt>
                <c:pt idx="5279">
                  <c:v>42553.368130555558</c:v>
                </c:pt>
                <c:pt idx="5280">
                  <c:v>42553.368137500001</c:v>
                </c:pt>
                <c:pt idx="5281">
                  <c:v>42553.368144907407</c:v>
                </c:pt>
                <c:pt idx="5282">
                  <c:v>42553.368152083334</c:v>
                </c:pt>
                <c:pt idx="5283">
                  <c:v>42553.368159259262</c:v>
                </c:pt>
                <c:pt idx="5284">
                  <c:v>42553.368166435183</c:v>
                </c:pt>
                <c:pt idx="5285">
                  <c:v>42553.36817361111</c:v>
                </c:pt>
                <c:pt idx="5286">
                  <c:v>42553.368180787038</c:v>
                </c:pt>
                <c:pt idx="5287">
                  <c:v>42553.368188194443</c:v>
                </c:pt>
                <c:pt idx="5288">
                  <c:v>42553.368195370371</c:v>
                </c:pt>
                <c:pt idx="5289">
                  <c:v>42553.368202546299</c:v>
                </c:pt>
                <c:pt idx="5290">
                  <c:v>42553.368209722219</c:v>
                </c:pt>
                <c:pt idx="5291">
                  <c:v>42553.368217129631</c:v>
                </c:pt>
                <c:pt idx="5292">
                  <c:v>42553.368224305559</c:v>
                </c:pt>
                <c:pt idx="5293">
                  <c:v>42553.36823148148</c:v>
                </c:pt>
                <c:pt idx="5294">
                  <c:v>42553.368238657407</c:v>
                </c:pt>
                <c:pt idx="5295">
                  <c:v>42553.368245601851</c:v>
                </c:pt>
                <c:pt idx="5296">
                  <c:v>42553.368252777778</c:v>
                </c:pt>
                <c:pt idx="5297">
                  <c:v>42553.368259953706</c:v>
                </c:pt>
                <c:pt idx="5298">
                  <c:v>42553.368267361111</c:v>
                </c:pt>
                <c:pt idx="5299">
                  <c:v>42553.368274305554</c:v>
                </c:pt>
                <c:pt idx="5300">
                  <c:v>42553.368281481482</c:v>
                </c:pt>
                <c:pt idx="5301">
                  <c:v>42553.36828865741</c:v>
                </c:pt>
                <c:pt idx="5302">
                  <c:v>42553.368295601853</c:v>
                </c:pt>
                <c:pt idx="5303">
                  <c:v>42553.368302777781</c:v>
                </c:pt>
                <c:pt idx="5304">
                  <c:v>42553.368309722224</c:v>
                </c:pt>
                <c:pt idx="5305">
                  <c:v>42553.368316898152</c:v>
                </c:pt>
                <c:pt idx="5306">
                  <c:v>42553.368324074072</c:v>
                </c:pt>
                <c:pt idx="5307">
                  <c:v>42553.36833125</c:v>
                </c:pt>
                <c:pt idx="5308">
                  <c:v>42553.368338425928</c:v>
                </c:pt>
                <c:pt idx="5309">
                  <c:v>42553.368345601855</c:v>
                </c:pt>
                <c:pt idx="5310">
                  <c:v>42553.368352546298</c:v>
                </c:pt>
                <c:pt idx="5311">
                  <c:v>42553.368359722219</c:v>
                </c:pt>
                <c:pt idx="5312">
                  <c:v>42553.368366898147</c:v>
                </c:pt>
                <c:pt idx="5313">
                  <c:v>42553.36837384259</c:v>
                </c:pt>
                <c:pt idx="5314">
                  <c:v>42553.368381018518</c:v>
                </c:pt>
                <c:pt idx="5315">
                  <c:v>42553.368388194445</c:v>
                </c:pt>
                <c:pt idx="5316">
                  <c:v>42553.368395138888</c:v>
                </c:pt>
                <c:pt idx="5317">
                  <c:v>42553.368402314816</c:v>
                </c:pt>
                <c:pt idx="5318">
                  <c:v>42553.368409490744</c:v>
                </c:pt>
                <c:pt idx="5319">
                  <c:v>42553.368416435187</c:v>
                </c:pt>
                <c:pt idx="5320">
                  <c:v>42553.368423611108</c:v>
                </c:pt>
                <c:pt idx="5321">
                  <c:v>42553.368430787035</c:v>
                </c:pt>
                <c:pt idx="5322">
                  <c:v>42553.368437962963</c:v>
                </c:pt>
                <c:pt idx="5323">
                  <c:v>42553.368445138891</c:v>
                </c:pt>
                <c:pt idx="5324">
                  <c:v>42553.368452083334</c:v>
                </c:pt>
                <c:pt idx="5325">
                  <c:v>42553.368459259262</c:v>
                </c:pt>
                <c:pt idx="5326">
                  <c:v>42553.368466435182</c:v>
                </c:pt>
                <c:pt idx="5327">
                  <c:v>42553.36847361111</c:v>
                </c:pt>
                <c:pt idx="5328">
                  <c:v>42553.368480787038</c:v>
                </c:pt>
                <c:pt idx="5329">
                  <c:v>42553.368487962965</c:v>
                </c:pt>
                <c:pt idx="5330">
                  <c:v>42553.368494907409</c:v>
                </c:pt>
                <c:pt idx="5331">
                  <c:v>42553.368502083336</c:v>
                </c:pt>
                <c:pt idx="5332">
                  <c:v>42553.368509259257</c:v>
                </c:pt>
                <c:pt idx="5333">
                  <c:v>42553.368516203707</c:v>
                </c:pt>
                <c:pt idx="5334">
                  <c:v>42553.368523379628</c:v>
                </c:pt>
                <c:pt idx="5335">
                  <c:v>42553.368530555555</c:v>
                </c:pt>
                <c:pt idx="5336">
                  <c:v>42553.368537731483</c:v>
                </c:pt>
                <c:pt idx="5337">
                  <c:v>42553.368544907411</c:v>
                </c:pt>
                <c:pt idx="5338">
                  <c:v>42553.368552083331</c:v>
                </c:pt>
                <c:pt idx="5339">
                  <c:v>42553.368559259259</c:v>
                </c:pt>
                <c:pt idx="5340">
                  <c:v>42553.368566435187</c:v>
                </c:pt>
                <c:pt idx="5341">
                  <c:v>42553.368573611115</c:v>
                </c:pt>
                <c:pt idx="5342">
                  <c:v>42553.368580787035</c:v>
                </c:pt>
                <c:pt idx="5343">
                  <c:v>42553.368587962963</c:v>
                </c:pt>
                <c:pt idx="5344">
                  <c:v>42553.368595138891</c:v>
                </c:pt>
                <c:pt idx="5345">
                  <c:v>42553.368602314818</c:v>
                </c:pt>
                <c:pt idx="5346">
                  <c:v>42553.368609490739</c:v>
                </c:pt>
                <c:pt idx="5347">
                  <c:v>42553.368616666667</c:v>
                </c:pt>
                <c:pt idx="5348">
                  <c:v>42553.368623842594</c:v>
                </c:pt>
                <c:pt idx="5349">
                  <c:v>42553.368631018522</c:v>
                </c:pt>
                <c:pt idx="5350">
                  <c:v>42553.368638194443</c:v>
                </c:pt>
                <c:pt idx="5351">
                  <c:v>42553.36864537037</c:v>
                </c:pt>
                <c:pt idx="5352">
                  <c:v>42553.368652546298</c:v>
                </c:pt>
                <c:pt idx="5353">
                  <c:v>42553.368659722226</c:v>
                </c:pt>
                <c:pt idx="5354">
                  <c:v>42553.368666898146</c:v>
                </c:pt>
                <c:pt idx="5355">
                  <c:v>42553.368674074074</c:v>
                </c:pt>
                <c:pt idx="5356">
                  <c:v>42553.368681250002</c:v>
                </c:pt>
                <c:pt idx="5357">
                  <c:v>42553.368688425922</c:v>
                </c:pt>
                <c:pt idx="5358">
                  <c:v>42553.36869560185</c:v>
                </c:pt>
                <c:pt idx="5359">
                  <c:v>42553.368702777778</c:v>
                </c:pt>
                <c:pt idx="5360">
                  <c:v>42553.368709953706</c:v>
                </c:pt>
                <c:pt idx="5361">
                  <c:v>42553.368717361111</c:v>
                </c:pt>
                <c:pt idx="5362">
                  <c:v>42553.368724537038</c:v>
                </c:pt>
                <c:pt idx="5363">
                  <c:v>42553.368731712966</c:v>
                </c:pt>
                <c:pt idx="5364">
                  <c:v>42553.368738657409</c:v>
                </c:pt>
                <c:pt idx="5365">
                  <c:v>42553.36874583333</c:v>
                </c:pt>
                <c:pt idx="5366">
                  <c:v>42553.368753009257</c:v>
                </c:pt>
                <c:pt idx="5367">
                  <c:v>42553.36876041667</c:v>
                </c:pt>
                <c:pt idx="5368">
                  <c:v>42553.36876759259</c:v>
                </c:pt>
                <c:pt idx="5369">
                  <c:v>42553.368774768518</c:v>
                </c:pt>
                <c:pt idx="5370">
                  <c:v>42553.368781944446</c:v>
                </c:pt>
                <c:pt idx="5371">
                  <c:v>42553.368789351851</c:v>
                </c:pt>
                <c:pt idx="5372">
                  <c:v>42553.368796527779</c:v>
                </c:pt>
                <c:pt idx="5373">
                  <c:v>42553.368803935184</c:v>
                </c:pt>
                <c:pt idx="5374">
                  <c:v>42553.368811111111</c:v>
                </c:pt>
                <c:pt idx="5375">
                  <c:v>42553.368818287039</c:v>
                </c:pt>
                <c:pt idx="5376">
                  <c:v>42553.36882546296</c:v>
                </c:pt>
                <c:pt idx="5377">
                  <c:v>42553.368832638887</c:v>
                </c:pt>
                <c:pt idx="5378">
                  <c:v>42553.368839814815</c:v>
                </c:pt>
                <c:pt idx="5379">
                  <c:v>42553.368846990743</c:v>
                </c:pt>
                <c:pt idx="5380">
                  <c:v>42553.368854166663</c:v>
                </c:pt>
                <c:pt idx="5381">
                  <c:v>42553.368861342591</c:v>
                </c:pt>
                <c:pt idx="5382">
                  <c:v>42553.368868750003</c:v>
                </c:pt>
                <c:pt idx="5383">
                  <c:v>42553.368875694447</c:v>
                </c:pt>
                <c:pt idx="5384">
                  <c:v>42553.368883101852</c:v>
                </c:pt>
                <c:pt idx="5385">
                  <c:v>42553.368890277779</c:v>
                </c:pt>
                <c:pt idx="5386">
                  <c:v>42553.368897453707</c:v>
                </c:pt>
                <c:pt idx="5387">
                  <c:v>42553.368904629628</c:v>
                </c:pt>
                <c:pt idx="5388">
                  <c:v>42553.368911805555</c:v>
                </c:pt>
                <c:pt idx="5389">
                  <c:v>42553.368918981483</c:v>
                </c:pt>
                <c:pt idx="5390">
                  <c:v>42553.368926388888</c:v>
                </c:pt>
                <c:pt idx="5391">
                  <c:v>42553.368933564816</c:v>
                </c:pt>
                <c:pt idx="5392">
                  <c:v>42553.368940740744</c:v>
                </c:pt>
                <c:pt idx="5393">
                  <c:v>42553.368947916664</c:v>
                </c:pt>
                <c:pt idx="5394">
                  <c:v>42553.368955092592</c:v>
                </c:pt>
                <c:pt idx="5395">
                  <c:v>42553.36896226852</c:v>
                </c:pt>
                <c:pt idx="5396">
                  <c:v>42553.368969675925</c:v>
                </c:pt>
                <c:pt idx="5397">
                  <c:v>42553.368976851852</c:v>
                </c:pt>
                <c:pt idx="5398">
                  <c:v>42553.368984259258</c:v>
                </c:pt>
                <c:pt idx="5399">
                  <c:v>42553.36899166667</c:v>
                </c:pt>
                <c:pt idx="5400">
                  <c:v>42553.368999074075</c:v>
                </c:pt>
                <c:pt idx="5401">
                  <c:v>42553.36900648148</c:v>
                </c:pt>
                <c:pt idx="5402">
                  <c:v>42553.369013657408</c:v>
                </c:pt>
                <c:pt idx="5403">
                  <c:v>42553.369020833336</c:v>
                </c:pt>
                <c:pt idx="5404">
                  <c:v>42553.369028240741</c:v>
                </c:pt>
                <c:pt idx="5405">
                  <c:v>42553.369035416668</c:v>
                </c:pt>
                <c:pt idx="5406">
                  <c:v>42553.369042824073</c:v>
                </c:pt>
                <c:pt idx="5407">
                  <c:v>42553.369050000001</c:v>
                </c:pt>
                <c:pt idx="5408">
                  <c:v>42553.369057175929</c:v>
                </c:pt>
                <c:pt idx="5409">
                  <c:v>42553.369064583334</c:v>
                </c:pt>
                <c:pt idx="5410">
                  <c:v>42553.369071759262</c:v>
                </c:pt>
                <c:pt idx="5411">
                  <c:v>42553.369079166667</c:v>
                </c:pt>
                <c:pt idx="5412">
                  <c:v>42553.369086342595</c:v>
                </c:pt>
                <c:pt idx="5413">
                  <c:v>42553.36909375</c:v>
                </c:pt>
                <c:pt idx="5414">
                  <c:v>42553.369101157405</c:v>
                </c:pt>
                <c:pt idx="5415">
                  <c:v>42553.369108564817</c:v>
                </c:pt>
                <c:pt idx="5416">
                  <c:v>42553.369115972222</c:v>
                </c:pt>
                <c:pt idx="5417">
                  <c:v>42553.36912314815</c:v>
                </c:pt>
                <c:pt idx="5418">
                  <c:v>42553.369130555555</c:v>
                </c:pt>
                <c:pt idx="5419">
                  <c:v>42553.369137499998</c:v>
                </c:pt>
                <c:pt idx="5420">
                  <c:v>42553.369144675926</c:v>
                </c:pt>
                <c:pt idx="5421">
                  <c:v>42553.369151620369</c:v>
                </c:pt>
                <c:pt idx="5422">
                  <c:v>42553.369158564812</c:v>
                </c:pt>
                <c:pt idx="5423">
                  <c:v>42553.369165972224</c:v>
                </c:pt>
                <c:pt idx="5424">
                  <c:v>42553.369173148145</c:v>
                </c:pt>
                <c:pt idx="5425">
                  <c:v>42553.369180324073</c:v>
                </c:pt>
                <c:pt idx="5426">
                  <c:v>42553.3691875</c:v>
                </c:pt>
                <c:pt idx="5427">
                  <c:v>42553.369194675928</c:v>
                </c:pt>
                <c:pt idx="5428">
                  <c:v>42553.369201851849</c:v>
                </c:pt>
                <c:pt idx="5429">
                  <c:v>42553.369209027776</c:v>
                </c:pt>
                <c:pt idx="5430">
                  <c:v>42553.369216203704</c:v>
                </c:pt>
                <c:pt idx="5431">
                  <c:v>42553.369223379632</c:v>
                </c:pt>
                <c:pt idx="5432">
                  <c:v>42553.369230787037</c:v>
                </c:pt>
                <c:pt idx="5433">
                  <c:v>42553.369237962965</c:v>
                </c:pt>
                <c:pt idx="5434">
                  <c:v>42553.369245138892</c:v>
                </c:pt>
                <c:pt idx="5435">
                  <c:v>42553.369252314813</c:v>
                </c:pt>
                <c:pt idx="5436">
                  <c:v>42553.369259722225</c:v>
                </c:pt>
                <c:pt idx="5437">
                  <c:v>42553.369266898146</c:v>
                </c:pt>
                <c:pt idx="5438">
                  <c:v>42553.369274074073</c:v>
                </c:pt>
                <c:pt idx="5439">
                  <c:v>42553.369281481479</c:v>
                </c:pt>
                <c:pt idx="5440">
                  <c:v>42553.369288657406</c:v>
                </c:pt>
                <c:pt idx="5441">
                  <c:v>42553.369295833334</c:v>
                </c:pt>
                <c:pt idx="5442">
                  <c:v>42553.369303009262</c:v>
                </c:pt>
                <c:pt idx="5443">
                  <c:v>42553.369310185182</c:v>
                </c:pt>
                <c:pt idx="5444">
                  <c:v>42553.369317592595</c:v>
                </c:pt>
                <c:pt idx="5445">
                  <c:v>42553.369324768515</c:v>
                </c:pt>
                <c:pt idx="5446">
                  <c:v>42553.369331944443</c:v>
                </c:pt>
                <c:pt idx="5447">
                  <c:v>42553.369339120371</c:v>
                </c:pt>
                <c:pt idx="5448">
                  <c:v>42553.369346527776</c:v>
                </c:pt>
                <c:pt idx="5449">
                  <c:v>42553.369353703703</c:v>
                </c:pt>
                <c:pt idx="5450">
                  <c:v>42553.369360879631</c:v>
                </c:pt>
                <c:pt idx="5451">
                  <c:v>42553.369368287036</c:v>
                </c:pt>
                <c:pt idx="5452">
                  <c:v>42553.369375462964</c:v>
                </c:pt>
                <c:pt idx="5453">
                  <c:v>42553.369382638892</c:v>
                </c:pt>
                <c:pt idx="5454">
                  <c:v>42553.369389814812</c:v>
                </c:pt>
                <c:pt idx="5455">
                  <c:v>42553.369397222225</c:v>
                </c:pt>
                <c:pt idx="5456">
                  <c:v>42553.369404398145</c:v>
                </c:pt>
                <c:pt idx="5457">
                  <c:v>42553.369411574073</c:v>
                </c:pt>
                <c:pt idx="5458">
                  <c:v>42553.369418981485</c:v>
                </c:pt>
                <c:pt idx="5459">
                  <c:v>42553.369426157406</c:v>
                </c:pt>
                <c:pt idx="5460">
                  <c:v>42553.369433333333</c:v>
                </c:pt>
                <c:pt idx="5461">
                  <c:v>42553.369440509261</c:v>
                </c:pt>
                <c:pt idx="5462">
                  <c:v>42553.369447916666</c:v>
                </c:pt>
                <c:pt idx="5463">
                  <c:v>42553.369455092594</c:v>
                </c:pt>
                <c:pt idx="5464">
                  <c:v>42553.369462268522</c:v>
                </c:pt>
                <c:pt idx="5465">
                  <c:v>42553.369469675927</c:v>
                </c:pt>
                <c:pt idx="5466">
                  <c:v>42553.369476851854</c:v>
                </c:pt>
                <c:pt idx="5467">
                  <c:v>42553.369484259259</c:v>
                </c:pt>
                <c:pt idx="5468">
                  <c:v>42553.369491435187</c:v>
                </c:pt>
                <c:pt idx="5469">
                  <c:v>42553.369498842592</c:v>
                </c:pt>
                <c:pt idx="5470">
                  <c:v>42553.36950601852</c:v>
                </c:pt>
                <c:pt idx="5471">
                  <c:v>42553.369513425925</c:v>
                </c:pt>
                <c:pt idx="5472">
                  <c:v>42553.369520601853</c:v>
                </c:pt>
                <c:pt idx="5473">
                  <c:v>42553.369527777781</c:v>
                </c:pt>
                <c:pt idx="5474">
                  <c:v>42553.369534953701</c:v>
                </c:pt>
                <c:pt idx="5475">
                  <c:v>42553.369542129629</c:v>
                </c:pt>
                <c:pt idx="5476">
                  <c:v>42553.369549537034</c:v>
                </c:pt>
                <c:pt idx="5477">
                  <c:v>42553.369556712962</c:v>
                </c:pt>
                <c:pt idx="5478">
                  <c:v>42553.369563888889</c:v>
                </c:pt>
                <c:pt idx="5479">
                  <c:v>42553.369571064817</c:v>
                </c:pt>
                <c:pt idx="5480">
                  <c:v>42553.369578472222</c:v>
                </c:pt>
                <c:pt idx="5481">
                  <c:v>42553.36958564815</c:v>
                </c:pt>
                <c:pt idx="5482">
                  <c:v>42553.369592824078</c:v>
                </c:pt>
                <c:pt idx="5483">
                  <c:v>42553.369599999998</c:v>
                </c:pt>
                <c:pt idx="5484">
                  <c:v>42553.369607407411</c:v>
                </c:pt>
                <c:pt idx="5485">
                  <c:v>42553.369614583331</c:v>
                </c:pt>
                <c:pt idx="5486">
                  <c:v>42553.369621759259</c:v>
                </c:pt>
                <c:pt idx="5487">
                  <c:v>42553.369628935186</c:v>
                </c:pt>
                <c:pt idx="5488">
                  <c:v>42553.369636111114</c:v>
                </c:pt>
                <c:pt idx="5489">
                  <c:v>42553.369643287035</c:v>
                </c:pt>
                <c:pt idx="5490">
                  <c:v>42553.369650462962</c:v>
                </c:pt>
                <c:pt idx="5491">
                  <c:v>42553.369657870368</c:v>
                </c:pt>
                <c:pt idx="5492">
                  <c:v>42553.369665046295</c:v>
                </c:pt>
                <c:pt idx="5493">
                  <c:v>42553.369672222223</c:v>
                </c:pt>
                <c:pt idx="5494">
                  <c:v>42553.369679398151</c:v>
                </c:pt>
                <c:pt idx="5495">
                  <c:v>42553.369686574071</c:v>
                </c:pt>
                <c:pt idx="5496">
                  <c:v>42553.369693749999</c:v>
                </c:pt>
                <c:pt idx="5497">
                  <c:v>42553.369700925927</c:v>
                </c:pt>
                <c:pt idx="5498">
                  <c:v>42553.369708101854</c:v>
                </c:pt>
                <c:pt idx="5499">
                  <c:v>42553.369715277775</c:v>
                </c:pt>
                <c:pt idx="5500">
                  <c:v>42553.369722453703</c:v>
                </c:pt>
                <c:pt idx="5501">
                  <c:v>42553.36972962963</c:v>
                </c:pt>
                <c:pt idx="5502">
                  <c:v>42553.369736805558</c:v>
                </c:pt>
                <c:pt idx="5503">
                  <c:v>42553.369743981479</c:v>
                </c:pt>
                <c:pt idx="5504">
                  <c:v>42553.369751157406</c:v>
                </c:pt>
                <c:pt idx="5505">
                  <c:v>42553.369758333334</c:v>
                </c:pt>
                <c:pt idx="5506">
                  <c:v>42553.369765509262</c:v>
                </c:pt>
                <c:pt idx="5507">
                  <c:v>42553.369772685182</c:v>
                </c:pt>
                <c:pt idx="5508">
                  <c:v>42553.36977986111</c:v>
                </c:pt>
                <c:pt idx="5509">
                  <c:v>42553.369787268515</c:v>
                </c:pt>
                <c:pt idx="5510">
                  <c:v>42553.369794444443</c:v>
                </c:pt>
                <c:pt idx="5511">
                  <c:v>42553.369801620371</c:v>
                </c:pt>
                <c:pt idx="5512">
                  <c:v>42553.369808796298</c:v>
                </c:pt>
                <c:pt idx="5513">
                  <c:v>42553.369816203704</c:v>
                </c:pt>
                <c:pt idx="5514">
                  <c:v>42553.369823379631</c:v>
                </c:pt>
                <c:pt idx="5515">
                  <c:v>42553.369830787036</c:v>
                </c:pt>
                <c:pt idx="5516">
                  <c:v>42553.369837962964</c:v>
                </c:pt>
                <c:pt idx="5517">
                  <c:v>42553.369845138892</c:v>
                </c:pt>
                <c:pt idx="5518">
                  <c:v>42553.369852083335</c:v>
                </c:pt>
                <c:pt idx="5519">
                  <c:v>42553.369859259263</c:v>
                </c:pt>
                <c:pt idx="5520">
                  <c:v>42553.369866666668</c:v>
                </c:pt>
                <c:pt idx="5521">
                  <c:v>42553.369873842596</c:v>
                </c:pt>
                <c:pt idx="5522">
                  <c:v>42553.369881018516</c:v>
                </c:pt>
                <c:pt idx="5523">
                  <c:v>42553.369888194444</c:v>
                </c:pt>
                <c:pt idx="5524">
                  <c:v>42553.369895370372</c:v>
                </c:pt>
                <c:pt idx="5525">
                  <c:v>42553.369902777777</c:v>
                </c:pt>
                <c:pt idx="5526">
                  <c:v>42553.369909953704</c:v>
                </c:pt>
                <c:pt idx="5527">
                  <c:v>42553.369917129632</c:v>
                </c:pt>
                <c:pt idx="5528">
                  <c:v>42553.369924305553</c:v>
                </c:pt>
                <c:pt idx="5529">
                  <c:v>42553.36993148148</c:v>
                </c:pt>
                <c:pt idx="5530">
                  <c:v>42553.369938888885</c:v>
                </c:pt>
                <c:pt idx="5531">
                  <c:v>42553.369946064813</c:v>
                </c:pt>
                <c:pt idx="5532">
                  <c:v>42553.369953240741</c:v>
                </c:pt>
                <c:pt idx="5533">
                  <c:v>42553.369960416669</c:v>
                </c:pt>
                <c:pt idx="5534">
                  <c:v>42553.369967592589</c:v>
                </c:pt>
                <c:pt idx="5535">
                  <c:v>42553.369975000001</c:v>
                </c:pt>
                <c:pt idx="5536">
                  <c:v>42553.369982175929</c:v>
                </c:pt>
                <c:pt idx="5537">
                  <c:v>42553.36998935185</c:v>
                </c:pt>
                <c:pt idx="5538">
                  <c:v>42553.369996759262</c:v>
                </c:pt>
                <c:pt idx="5539">
                  <c:v>42553.370003935182</c:v>
                </c:pt>
                <c:pt idx="5540">
                  <c:v>42553.37001111111</c:v>
                </c:pt>
                <c:pt idx="5541">
                  <c:v>42553.370018518515</c:v>
                </c:pt>
                <c:pt idx="5542">
                  <c:v>42553.370025694443</c:v>
                </c:pt>
                <c:pt idx="5543">
                  <c:v>42553.370032870371</c:v>
                </c:pt>
                <c:pt idx="5544">
                  <c:v>42553.370040277776</c:v>
                </c:pt>
                <c:pt idx="5545">
                  <c:v>42553.370047453704</c:v>
                </c:pt>
                <c:pt idx="5546">
                  <c:v>42553.370054861109</c:v>
                </c:pt>
                <c:pt idx="5547">
                  <c:v>42553.370062268521</c:v>
                </c:pt>
                <c:pt idx="5548">
                  <c:v>42553.370069675926</c:v>
                </c:pt>
                <c:pt idx="5549">
                  <c:v>42553.370076851854</c:v>
                </c:pt>
                <c:pt idx="5550">
                  <c:v>42553.370084259259</c:v>
                </c:pt>
                <c:pt idx="5551">
                  <c:v>42553.370091435187</c:v>
                </c:pt>
                <c:pt idx="5552">
                  <c:v>42553.370098842592</c:v>
                </c:pt>
                <c:pt idx="5553">
                  <c:v>42553.370106018519</c:v>
                </c:pt>
                <c:pt idx="5554">
                  <c:v>42553.370113425925</c:v>
                </c:pt>
                <c:pt idx="5555">
                  <c:v>42553.370120601852</c:v>
                </c:pt>
                <c:pt idx="5556">
                  <c:v>42553.370128009257</c:v>
                </c:pt>
                <c:pt idx="5557">
                  <c:v>42553.370135185185</c:v>
                </c:pt>
                <c:pt idx="5558">
                  <c:v>42553.370142361113</c:v>
                </c:pt>
                <c:pt idx="5559">
                  <c:v>42553.370149537041</c:v>
                </c:pt>
                <c:pt idx="5560">
                  <c:v>42553.370156944446</c:v>
                </c:pt>
                <c:pt idx="5561">
                  <c:v>42553.370164120373</c:v>
                </c:pt>
                <c:pt idx="5562">
                  <c:v>42553.370171296294</c:v>
                </c:pt>
                <c:pt idx="5563">
                  <c:v>42553.370178472222</c:v>
                </c:pt>
                <c:pt idx="5564">
                  <c:v>42553.370185648149</c:v>
                </c:pt>
                <c:pt idx="5565">
                  <c:v>42553.370193055554</c:v>
                </c:pt>
                <c:pt idx="5566">
                  <c:v>42553.370200231482</c:v>
                </c:pt>
                <c:pt idx="5567">
                  <c:v>42553.37020740741</c:v>
                </c:pt>
                <c:pt idx="5568">
                  <c:v>42553.370214814815</c:v>
                </c:pt>
                <c:pt idx="5569">
                  <c:v>42553.37022222222</c:v>
                </c:pt>
                <c:pt idx="5570">
                  <c:v>42553.370229398148</c:v>
                </c:pt>
                <c:pt idx="5571">
                  <c:v>42553.370236574076</c:v>
                </c:pt>
                <c:pt idx="5572">
                  <c:v>42553.370243981481</c:v>
                </c:pt>
                <c:pt idx="5573">
                  <c:v>42553.370251157408</c:v>
                </c:pt>
                <c:pt idx="5574">
                  <c:v>42553.370258564813</c:v>
                </c:pt>
                <c:pt idx="5575">
                  <c:v>42553.370265972226</c:v>
                </c:pt>
                <c:pt idx="5576">
                  <c:v>42553.370273148146</c:v>
                </c:pt>
                <c:pt idx="5577">
                  <c:v>42553.370280555559</c:v>
                </c:pt>
                <c:pt idx="5578">
                  <c:v>42553.370288194441</c:v>
                </c:pt>
                <c:pt idx="5579">
                  <c:v>42553.370475231481</c:v>
                </c:pt>
                <c:pt idx="5580">
                  <c:v>42553.370653240738</c:v>
                </c:pt>
                <c:pt idx="5581">
                  <c:v>42553.370829398147</c:v>
                </c:pt>
                <c:pt idx="5582">
                  <c:v>42553.371000231484</c:v>
                </c:pt>
                <c:pt idx="5583">
                  <c:v>42553.371199074078</c:v>
                </c:pt>
                <c:pt idx="5584">
                  <c:v>42553.371414814814</c:v>
                </c:pt>
                <c:pt idx="5585">
                  <c:v>42553.371624074076</c:v>
                </c:pt>
                <c:pt idx="5586">
                  <c:v>42553.371836342594</c:v>
                </c:pt>
                <c:pt idx="5587">
                  <c:v>42553.372036805558</c:v>
                </c:pt>
                <c:pt idx="5588">
                  <c:v>42553.372253240741</c:v>
                </c:pt>
                <c:pt idx="5589">
                  <c:v>42553.372472453702</c:v>
                </c:pt>
                <c:pt idx="5590">
                  <c:v>42553.372705324073</c:v>
                </c:pt>
                <c:pt idx="5591">
                  <c:v>42553.372933101855</c:v>
                </c:pt>
                <c:pt idx="5592">
                  <c:v>42553.373159027775</c:v>
                </c:pt>
                <c:pt idx="5593">
                  <c:v>42553.373382407408</c:v>
                </c:pt>
                <c:pt idx="5594">
                  <c:v>42553.373621527775</c:v>
                </c:pt>
                <c:pt idx="5595">
                  <c:v>42553.373859027779</c:v>
                </c:pt>
                <c:pt idx="5596">
                  <c:v>42553.374118518521</c:v>
                </c:pt>
                <c:pt idx="5597">
                  <c:v>42553.374437962964</c:v>
                </c:pt>
                <c:pt idx="5598">
                  <c:v>42553.374781018516</c:v>
                </c:pt>
                <c:pt idx="5599">
                  <c:v>42553.375134953705</c:v>
                </c:pt>
                <c:pt idx="5600">
                  <c:v>42553.375493749998</c:v>
                </c:pt>
                <c:pt idx="5601">
                  <c:v>42553.375843287038</c:v>
                </c:pt>
                <c:pt idx="5602">
                  <c:v>42553.376234490737</c:v>
                </c:pt>
                <c:pt idx="5603">
                  <c:v>42553.376613425928</c:v>
                </c:pt>
                <c:pt idx="5604">
                  <c:v>42553.377008101852</c:v>
                </c:pt>
                <c:pt idx="5605">
                  <c:v>42553.377427546293</c:v>
                </c:pt>
                <c:pt idx="5606">
                  <c:v>42553.377847916665</c:v>
                </c:pt>
                <c:pt idx="5607">
                  <c:v>42553.378281249999</c:v>
                </c:pt>
                <c:pt idx="5608">
                  <c:v>42553.378629166669</c:v>
                </c:pt>
                <c:pt idx="5609">
                  <c:v>42553.379030787037</c:v>
                </c:pt>
                <c:pt idx="5610">
                  <c:v>42553.379449537038</c:v>
                </c:pt>
                <c:pt idx="5611">
                  <c:v>42553.379887499999</c:v>
                </c:pt>
                <c:pt idx="5612">
                  <c:v>42553.38035486111</c:v>
                </c:pt>
                <c:pt idx="5613">
                  <c:v>42553.380843287036</c:v>
                </c:pt>
                <c:pt idx="5614">
                  <c:v>42553.381327083334</c:v>
                </c:pt>
                <c:pt idx="5615">
                  <c:v>42553.381716898148</c:v>
                </c:pt>
                <c:pt idx="5616">
                  <c:v>42553.381723611114</c:v>
                </c:pt>
                <c:pt idx="5617">
                  <c:v>42553.381730555557</c:v>
                </c:pt>
                <c:pt idx="5618">
                  <c:v>42553.381737962962</c:v>
                </c:pt>
                <c:pt idx="5619">
                  <c:v>42553.381745370367</c:v>
                </c:pt>
                <c:pt idx="5620">
                  <c:v>42553.381752777779</c:v>
                </c:pt>
                <c:pt idx="5621">
                  <c:v>42553.381760185184</c:v>
                </c:pt>
                <c:pt idx="5622">
                  <c:v>42553.381767592589</c:v>
                </c:pt>
                <c:pt idx="5623">
                  <c:v>42553.381775000002</c:v>
                </c:pt>
                <c:pt idx="5624">
                  <c:v>42553.381782407407</c:v>
                </c:pt>
                <c:pt idx="5625">
                  <c:v>42553.381789814812</c:v>
                </c:pt>
                <c:pt idx="5626">
                  <c:v>42553.381797453701</c:v>
                </c:pt>
                <c:pt idx="5627">
                  <c:v>42553.381804861114</c:v>
                </c:pt>
                <c:pt idx="5628">
                  <c:v>42553.381812037034</c:v>
                </c:pt>
                <c:pt idx="5629">
                  <c:v>42553.381819675924</c:v>
                </c:pt>
                <c:pt idx="5630">
                  <c:v>42553.381827083336</c:v>
                </c:pt>
                <c:pt idx="5631">
                  <c:v>42553.381834490741</c:v>
                </c:pt>
                <c:pt idx="5632">
                  <c:v>42553.381841898146</c:v>
                </c:pt>
                <c:pt idx="5633">
                  <c:v>42553.381849305559</c:v>
                </c:pt>
                <c:pt idx="5634">
                  <c:v>42553.381856712964</c:v>
                </c:pt>
                <c:pt idx="5635">
                  <c:v>42553.381864120369</c:v>
                </c:pt>
                <c:pt idx="5636">
                  <c:v>42553.381871527781</c:v>
                </c:pt>
                <c:pt idx="5637">
                  <c:v>42553.381879166664</c:v>
                </c:pt>
                <c:pt idx="5638">
                  <c:v>42553.381886342591</c:v>
                </c:pt>
                <c:pt idx="5639">
                  <c:v>42553.381893749996</c:v>
                </c:pt>
                <c:pt idx="5640">
                  <c:v>42553.381901388886</c:v>
                </c:pt>
                <c:pt idx="5641">
                  <c:v>42553.381908796298</c:v>
                </c:pt>
                <c:pt idx="5642">
                  <c:v>42553.381916435188</c:v>
                </c:pt>
                <c:pt idx="5643">
                  <c:v>42553.381923842593</c:v>
                </c:pt>
                <c:pt idx="5644">
                  <c:v>42553.381931249998</c:v>
                </c:pt>
                <c:pt idx="5645">
                  <c:v>42553.381938888888</c:v>
                </c:pt>
                <c:pt idx="5646">
                  <c:v>42553.381946296293</c:v>
                </c:pt>
                <c:pt idx="5647">
                  <c:v>42553.381953703705</c:v>
                </c:pt>
                <c:pt idx="5648">
                  <c:v>42553.38196111111</c:v>
                </c:pt>
                <c:pt idx="5649">
                  <c:v>42553.381968518515</c:v>
                </c:pt>
                <c:pt idx="5650">
                  <c:v>42553.381975925928</c:v>
                </c:pt>
                <c:pt idx="5651">
                  <c:v>42553.381983333333</c:v>
                </c:pt>
                <c:pt idx="5652">
                  <c:v>42553.381990740738</c:v>
                </c:pt>
                <c:pt idx="5653">
                  <c:v>42553.381998379627</c:v>
                </c:pt>
                <c:pt idx="5654">
                  <c:v>42553.38200578704</c:v>
                </c:pt>
                <c:pt idx="5655">
                  <c:v>42553.382013425929</c:v>
                </c:pt>
                <c:pt idx="5656">
                  <c:v>42553.382021296296</c:v>
                </c:pt>
                <c:pt idx="5657">
                  <c:v>42553.382028935186</c:v>
                </c:pt>
                <c:pt idx="5658">
                  <c:v>42553.382036574076</c:v>
                </c:pt>
                <c:pt idx="5659">
                  <c:v>42553.382044212965</c:v>
                </c:pt>
                <c:pt idx="5660">
                  <c:v>42553.38205162037</c:v>
                </c:pt>
                <c:pt idx="5661">
                  <c:v>42553.38205925926</c:v>
                </c:pt>
                <c:pt idx="5662">
                  <c:v>42553.382066666665</c:v>
                </c:pt>
                <c:pt idx="5663">
                  <c:v>42553.382074305555</c:v>
                </c:pt>
                <c:pt idx="5664">
                  <c:v>42553.38208171296</c:v>
                </c:pt>
                <c:pt idx="5665">
                  <c:v>42553.38208935185</c:v>
                </c:pt>
                <c:pt idx="5666">
                  <c:v>42553.382096759262</c:v>
                </c:pt>
                <c:pt idx="5667">
                  <c:v>42553.382104166667</c:v>
                </c:pt>
                <c:pt idx="5668">
                  <c:v>42553.382111805557</c:v>
                </c:pt>
                <c:pt idx="5669">
                  <c:v>42553.382118981484</c:v>
                </c:pt>
                <c:pt idx="5670">
                  <c:v>42553.382126157405</c:v>
                </c:pt>
                <c:pt idx="5671">
                  <c:v>42553.382133564817</c:v>
                </c:pt>
                <c:pt idx="5672">
                  <c:v>42553.382140740738</c:v>
                </c:pt>
                <c:pt idx="5673">
                  <c:v>42553.382147916665</c:v>
                </c:pt>
                <c:pt idx="5674">
                  <c:v>42553.382155555555</c:v>
                </c:pt>
                <c:pt idx="5675">
                  <c:v>42553.38216296296</c:v>
                </c:pt>
                <c:pt idx="5676">
                  <c:v>42553.382170370372</c:v>
                </c:pt>
                <c:pt idx="5677">
                  <c:v>42553.382177777778</c:v>
                </c:pt>
                <c:pt idx="5678">
                  <c:v>42553.382185185183</c:v>
                </c:pt>
                <c:pt idx="5679">
                  <c:v>42553.382192592595</c:v>
                </c:pt>
                <c:pt idx="5680">
                  <c:v>42553.3822</c:v>
                </c:pt>
                <c:pt idx="5681">
                  <c:v>42553.382207407405</c:v>
                </c:pt>
                <c:pt idx="5682">
                  <c:v>42553.382215046295</c:v>
                </c:pt>
                <c:pt idx="5683">
                  <c:v>42553.382222222222</c:v>
                </c:pt>
                <c:pt idx="5684">
                  <c:v>42553.382229861112</c:v>
                </c:pt>
                <c:pt idx="5685">
                  <c:v>42553.382237268517</c:v>
                </c:pt>
                <c:pt idx="5686">
                  <c:v>42553.38224467593</c:v>
                </c:pt>
                <c:pt idx="5687">
                  <c:v>42553.382252314812</c:v>
                </c:pt>
                <c:pt idx="5688">
                  <c:v>42553.382259722224</c:v>
                </c:pt>
                <c:pt idx="5689">
                  <c:v>42553.382267129629</c:v>
                </c:pt>
                <c:pt idx="5690">
                  <c:v>42553.382274537034</c:v>
                </c:pt>
                <c:pt idx="5691">
                  <c:v>42553.382281944447</c:v>
                </c:pt>
                <c:pt idx="5692">
                  <c:v>42553.382289583336</c:v>
                </c:pt>
                <c:pt idx="5693">
                  <c:v>42553.382296990741</c:v>
                </c:pt>
                <c:pt idx="5694">
                  <c:v>42553.382304398147</c:v>
                </c:pt>
                <c:pt idx="5695">
                  <c:v>42553.382311805559</c:v>
                </c:pt>
                <c:pt idx="5696">
                  <c:v>42553.382319212964</c:v>
                </c:pt>
                <c:pt idx="5697">
                  <c:v>42553.382326851854</c:v>
                </c:pt>
                <c:pt idx="5698">
                  <c:v>42553.382334259259</c:v>
                </c:pt>
                <c:pt idx="5699">
                  <c:v>42553.382341666664</c:v>
                </c:pt>
                <c:pt idx="5700">
                  <c:v>42553.382349074076</c:v>
                </c:pt>
                <c:pt idx="5701">
                  <c:v>42553.382356481481</c:v>
                </c:pt>
                <c:pt idx="5702">
                  <c:v>42553.382364120371</c:v>
                </c:pt>
                <c:pt idx="5703">
                  <c:v>42553.382371527776</c:v>
                </c:pt>
                <c:pt idx="5704">
                  <c:v>42553.382378935188</c:v>
                </c:pt>
                <c:pt idx="5705">
                  <c:v>42553.382386342593</c:v>
                </c:pt>
                <c:pt idx="5706">
                  <c:v>42553.382393749998</c:v>
                </c:pt>
                <c:pt idx="5707">
                  <c:v>42553.382401157411</c:v>
                </c:pt>
                <c:pt idx="5708">
                  <c:v>42553.382408564816</c:v>
                </c:pt>
                <c:pt idx="5709">
                  <c:v>42553.382415972221</c:v>
                </c:pt>
                <c:pt idx="5710">
                  <c:v>42553.38242361111</c:v>
                </c:pt>
                <c:pt idx="5711">
                  <c:v>42553.382431018515</c:v>
                </c:pt>
                <c:pt idx="5712">
                  <c:v>42553.382438425928</c:v>
                </c:pt>
                <c:pt idx="5713">
                  <c:v>42553.382445833333</c:v>
                </c:pt>
                <c:pt idx="5714">
                  <c:v>42553.382453240738</c:v>
                </c:pt>
                <c:pt idx="5715">
                  <c:v>42553.38246064815</c:v>
                </c:pt>
                <c:pt idx="5716">
                  <c:v>42553.382468055555</c:v>
                </c:pt>
                <c:pt idx="5717">
                  <c:v>42553.38247546296</c:v>
                </c:pt>
                <c:pt idx="5718">
                  <c:v>42553.38248310185</c:v>
                </c:pt>
                <c:pt idx="5719">
                  <c:v>42553.382490509262</c:v>
                </c:pt>
                <c:pt idx="5720">
                  <c:v>42553.382497916667</c:v>
                </c:pt>
                <c:pt idx="5721">
                  <c:v>42553.382505324073</c:v>
                </c:pt>
                <c:pt idx="5722">
                  <c:v>42553.382512731485</c:v>
                </c:pt>
                <c:pt idx="5723">
                  <c:v>42553.382520370367</c:v>
                </c:pt>
                <c:pt idx="5724">
                  <c:v>42553.38252777778</c:v>
                </c:pt>
                <c:pt idx="5725">
                  <c:v>42553.382535185185</c:v>
                </c:pt>
                <c:pt idx="5726">
                  <c:v>42553.38254259259</c:v>
                </c:pt>
                <c:pt idx="5727">
                  <c:v>42553.382550000002</c:v>
                </c:pt>
                <c:pt idx="5728">
                  <c:v>42553.382557638892</c:v>
                </c:pt>
                <c:pt idx="5729">
                  <c:v>42553.382565046297</c:v>
                </c:pt>
                <c:pt idx="5730">
                  <c:v>42553.382572453702</c:v>
                </c:pt>
                <c:pt idx="5731">
                  <c:v>42553.382580092592</c:v>
                </c:pt>
                <c:pt idx="5732">
                  <c:v>42553.382587499997</c:v>
                </c:pt>
                <c:pt idx="5733">
                  <c:v>42553.382595138886</c:v>
                </c:pt>
                <c:pt idx="5734">
                  <c:v>42553.382602777776</c:v>
                </c:pt>
                <c:pt idx="5735">
                  <c:v>42553.382610185188</c:v>
                </c:pt>
                <c:pt idx="5736">
                  <c:v>42553.382617824071</c:v>
                </c:pt>
                <c:pt idx="5737">
                  <c:v>42553.382625231483</c:v>
                </c:pt>
                <c:pt idx="5738">
                  <c:v>42553.382632870373</c:v>
                </c:pt>
                <c:pt idx="5739">
                  <c:v>42553.382640277778</c:v>
                </c:pt>
                <c:pt idx="5740">
                  <c:v>42553.382647685183</c:v>
                </c:pt>
                <c:pt idx="5741">
                  <c:v>42553.382655324072</c:v>
                </c:pt>
                <c:pt idx="5742">
                  <c:v>42553.382662731485</c:v>
                </c:pt>
                <c:pt idx="5743">
                  <c:v>42553.382670370367</c:v>
                </c:pt>
                <c:pt idx="5744">
                  <c:v>42553.382677777779</c:v>
                </c:pt>
                <c:pt idx="5745">
                  <c:v>42553.382685185185</c:v>
                </c:pt>
                <c:pt idx="5746">
                  <c:v>42553.382692824074</c:v>
                </c:pt>
                <c:pt idx="5747">
                  <c:v>42553.382700231479</c:v>
                </c:pt>
                <c:pt idx="5748">
                  <c:v>42553.382707870369</c:v>
                </c:pt>
                <c:pt idx="5749">
                  <c:v>42553.382715277781</c:v>
                </c:pt>
                <c:pt idx="5750">
                  <c:v>42553.382722685186</c:v>
                </c:pt>
                <c:pt idx="5751">
                  <c:v>42553.382730324076</c:v>
                </c:pt>
                <c:pt idx="5752">
                  <c:v>42553.382737731481</c:v>
                </c:pt>
                <c:pt idx="5753">
                  <c:v>42553.382745138886</c:v>
                </c:pt>
                <c:pt idx="5754">
                  <c:v>42553.382752777776</c:v>
                </c:pt>
                <c:pt idx="5755">
                  <c:v>42553.382760185188</c:v>
                </c:pt>
                <c:pt idx="5756">
                  <c:v>42553.38276782407</c:v>
                </c:pt>
                <c:pt idx="5757">
                  <c:v>42553.382775231483</c:v>
                </c:pt>
                <c:pt idx="5758">
                  <c:v>42553.382782638888</c:v>
                </c:pt>
                <c:pt idx="5759">
                  <c:v>42553.382790046293</c:v>
                </c:pt>
                <c:pt idx="5760">
                  <c:v>42553.382797453705</c:v>
                </c:pt>
                <c:pt idx="5761">
                  <c:v>42553.38280486111</c:v>
                </c:pt>
                <c:pt idx="5762">
                  <c:v>42553.382812268515</c:v>
                </c:pt>
                <c:pt idx="5763">
                  <c:v>42553.382819675928</c:v>
                </c:pt>
                <c:pt idx="5764">
                  <c:v>42553.382827083333</c:v>
                </c:pt>
                <c:pt idx="5765">
                  <c:v>42553.382834490738</c:v>
                </c:pt>
                <c:pt idx="5766">
                  <c:v>42553.382842129628</c:v>
                </c:pt>
                <c:pt idx="5767">
                  <c:v>42553.38284953704</c:v>
                </c:pt>
                <c:pt idx="5768">
                  <c:v>42553.382856944445</c:v>
                </c:pt>
                <c:pt idx="5769">
                  <c:v>42553.38286435185</c:v>
                </c:pt>
                <c:pt idx="5770">
                  <c:v>42553.382871759262</c:v>
                </c:pt>
                <c:pt idx="5771">
                  <c:v>42553.382879166667</c:v>
                </c:pt>
                <c:pt idx="5772">
                  <c:v>42553.382886805557</c:v>
                </c:pt>
                <c:pt idx="5773">
                  <c:v>42553.382894212962</c:v>
                </c:pt>
                <c:pt idx="5774">
                  <c:v>42553.382901620367</c:v>
                </c:pt>
                <c:pt idx="5775">
                  <c:v>42553.382909259257</c:v>
                </c:pt>
                <c:pt idx="5776">
                  <c:v>42553.382916666669</c:v>
                </c:pt>
                <c:pt idx="5777">
                  <c:v>42553.382924074074</c:v>
                </c:pt>
                <c:pt idx="5778">
                  <c:v>42553.382931481479</c:v>
                </c:pt>
                <c:pt idx="5779">
                  <c:v>42553.382939120369</c:v>
                </c:pt>
                <c:pt idx="5780">
                  <c:v>42553.382946527781</c:v>
                </c:pt>
                <c:pt idx="5781">
                  <c:v>42553.382953935186</c:v>
                </c:pt>
                <c:pt idx="5782">
                  <c:v>42553.382961342591</c:v>
                </c:pt>
                <c:pt idx="5783">
                  <c:v>42553.382968749997</c:v>
                </c:pt>
                <c:pt idx="5784">
                  <c:v>42553.382976388886</c:v>
                </c:pt>
                <c:pt idx="5785">
                  <c:v>42553.382983796299</c:v>
                </c:pt>
                <c:pt idx="5786">
                  <c:v>42553.382991203704</c:v>
                </c:pt>
                <c:pt idx="5787">
                  <c:v>42553.382998611109</c:v>
                </c:pt>
                <c:pt idx="5788">
                  <c:v>42553.383006018521</c:v>
                </c:pt>
                <c:pt idx="5789">
                  <c:v>42553.383013657411</c:v>
                </c:pt>
                <c:pt idx="5790">
                  <c:v>42553.383021064816</c:v>
                </c:pt>
                <c:pt idx="5791">
                  <c:v>42553.383028472221</c:v>
                </c:pt>
                <c:pt idx="5792">
                  <c:v>42553.38303611111</c:v>
                </c:pt>
                <c:pt idx="5793">
                  <c:v>42553.383043518515</c:v>
                </c:pt>
                <c:pt idx="5794">
                  <c:v>42553.383050925928</c:v>
                </c:pt>
                <c:pt idx="5795">
                  <c:v>42553.383058333333</c:v>
                </c:pt>
                <c:pt idx="5796">
                  <c:v>42553.383065740738</c:v>
                </c:pt>
                <c:pt idx="5797">
                  <c:v>42553.383073379628</c:v>
                </c:pt>
                <c:pt idx="5798">
                  <c:v>42553.38308078704</c:v>
                </c:pt>
                <c:pt idx="5799">
                  <c:v>42553.383088425922</c:v>
                </c:pt>
                <c:pt idx="5800">
                  <c:v>42553.383095833335</c:v>
                </c:pt>
                <c:pt idx="5801">
                  <c:v>42553.383103472224</c:v>
                </c:pt>
                <c:pt idx="5802">
                  <c:v>42553.383110879629</c:v>
                </c:pt>
                <c:pt idx="5803">
                  <c:v>42553.383118287034</c:v>
                </c:pt>
                <c:pt idx="5804">
                  <c:v>42553.383125925924</c:v>
                </c:pt>
                <c:pt idx="5805">
                  <c:v>42553.383133564814</c:v>
                </c:pt>
                <c:pt idx="5806">
                  <c:v>42553.383140972219</c:v>
                </c:pt>
                <c:pt idx="5807">
                  <c:v>42553.383148611108</c:v>
                </c:pt>
                <c:pt idx="5808">
                  <c:v>42553.383156018521</c:v>
                </c:pt>
                <c:pt idx="5809">
                  <c:v>42553.38316365741</c:v>
                </c:pt>
                <c:pt idx="5810">
                  <c:v>42553.383171064816</c:v>
                </c:pt>
                <c:pt idx="5811">
                  <c:v>42553.383178703705</c:v>
                </c:pt>
                <c:pt idx="5812">
                  <c:v>42553.38318611111</c:v>
                </c:pt>
                <c:pt idx="5813">
                  <c:v>42553.38319375</c:v>
                </c:pt>
                <c:pt idx="5814">
                  <c:v>42553.383201157405</c:v>
                </c:pt>
                <c:pt idx="5815">
                  <c:v>42553.383208796295</c:v>
                </c:pt>
                <c:pt idx="5816">
                  <c:v>42553.383216203707</c:v>
                </c:pt>
                <c:pt idx="5817">
                  <c:v>42553.383223842589</c:v>
                </c:pt>
                <c:pt idx="5818">
                  <c:v>42553.383231250002</c:v>
                </c:pt>
                <c:pt idx="5819">
                  <c:v>42553.383238888891</c:v>
                </c:pt>
                <c:pt idx="5820">
                  <c:v>42553.383246527781</c:v>
                </c:pt>
                <c:pt idx="5821">
                  <c:v>42553.383253935186</c:v>
                </c:pt>
                <c:pt idx="5822">
                  <c:v>42553.383261574076</c:v>
                </c:pt>
                <c:pt idx="5823">
                  <c:v>42553.383268981481</c:v>
                </c:pt>
                <c:pt idx="5824">
                  <c:v>42553.38327662037</c:v>
                </c:pt>
                <c:pt idx="5825">
                  <c:v>42553.383284027776</c:v>
                </c:pt>
                <c:pt idx="5826">
                  <c:v>42553.383420833336</c:v>
                </c:pt>
                <c:pt idx="5827">
                  <c:v>42553.383508796294</c:v>
                </c:pt>
                <c:pt idx="5828">
                  <c:v>42553.383515740737</c:v>
                </c:pt>
                <c:pt idx="5829">
                  <c:v>42553.383522685188</c:v>
                </c:pt>
                <c:pt idx="5830">
                  <c:v>42553.383530092593</c:v>
                </c:pt>
                <c:pt idx="5831">
                  <c:v>42553.383537499998</c:v>
                </c:pt>
                <c:pt idx="5832">
                  <c:v>42553.38354490741</c:v>
                </c:pt>
                <c:pt idx="5833">
                  <c:v>42553.383552314815</c:v>
                </c:pt>
                <c:pt idx="5834">
                  <c:v>42553.383559953705</c:v>
                </c:pt>
                <c:pt idx="5835">
                  <c:v>42553.38356736111</c:v>
                </c:pt>
                <c:pt idx="5836">
                  <c:v>42553.383574768515</c:v>
                </c:pt>
                <c:pt idx="5837">
                  <c:v>42553.383582175928</c:v>
                </c:pt>
                <c:pt idx="5838">
                  <c:v>42553.383589583333</c:v>
                </c:pt>
                <c:pt idx="5839">
                  <c:v>42553.383596990738</c:v>
                </c:pt>
                <c:pt idx="5840">
                  <c:v>42553.38360439815</c:v>
                </c:pt>
                <c:pt idx="5841">
                  <c:v>42553.383611805555</c:v>
                </c:pt>
                <c:pt idx="5842">
                  <c:v>42553.383619444445</c:v>
                </c:pt>
                <c:pt idx="5843">
                  <c:v>42553.38362685185</c:v>
                </c:pt>
                <c:pt idx="5844">
                  <c:v>42553.383634490739</c:v>
                </c:pt>
                <c:pt idx="5845">
                  <c:v>42553.383641898145</c:v>
                </c:pt>
                <c:pt idx="5846">
                  <c:v>42553.383649305557</c:v>
                </c:pt>
                <c:pt idx="5847">
                  <c:v>42553.383656944447</c:v>
                </c:pt>
                <c:pt idx="5848">
                  <c:v>42553.383664351852</c:v>
                </c:pt>
                <c:pt idx="5849">
                  <c:v>42553.383671990741</c:v>
                </c:pt>
                <c:pt idx="5850">
                  <c:v>42553.383679629631</c:v>
                </c:pt>
                <c:pt idx="5851">
                  <c:v>42553.383687037036</c:v>
                </c:pt>
                <c:pt idx="5852">
                  <c:v>42553.383694675926</c:v>
                </c:pt>
                <c:pt idx="5853">
                  <c:v>42553.383702314815</c:v>
                </c:pt>
                <c:pt idx="5854">
                  <c:v>42553.383709953705</c:v>
                </c:pt>
                <c:pt idx="5855">
                  <c:v>42553.383717592595</c:v>
                </c:pt>
                <c:pt idx="5856">
                  <c:v>42553.383725</c:v>
                </c:pt>
                <c:pt idx="5857">
                  <c:v>42553.383732638889</c:v>
                </c:pt>
                <c:pt idx="5858">
                  <c:v>42553.383740277779</c:v>
                </c:pt>
                <c:pt idx="5859">
                  <c:v>42553.383747685184</c:v>
                </c:pt>
                <c:pt idx="5860">
                  <c:v>42553.383755324074</c:v>
                </c:pt>
                <c:pt idx="5861">
                  <c:v>42553.383762962963</c:v>
                </c:pt>
                <c:pt idx="5862">
                  <c:v>42553.383770370368</c:v>
                </c:pt>
                <c:pt idx="5863">
                  <c:v>42553.383778009258</c:v>
                </c:pt>
                <c:pt idx="5864">
                  <c:v>42553.383785416663</c:v>
                </c:pt>
                <c:pt idx="5865">
                  <c:v>42553.383793055553</c:v>
                </c:pt>
                <c:pt idx="5866">
                  <c:v>42553.383800694442</c:v>
                </c:pt>
                <c:pt idx="5867">
                  <c:v>42553.383808333332</c:v>
                </c:pt>
                <c:pt idx="5868">
                  <c:v>42553.383815740737</c:v>
                </c:pt>
                <c:pt idx="5869">
                  <c:v>42553.383823379627</c:v>
                </c:pt>
                <c:pt idx="5870">
                  <c:v>42553.383831018517</c:v>
                </c:pt>
                <c:pt idx="5871">
                  <c:v>42553.383838425929</c:v>
                </c:pt>
                <c:pt idx="5872">
                  <c:v>42553.383846064811</c:v>
                </c:pt>
                <c:pt idx="5873">
                  <c:v>42553.383853472224</c:v>
                </c:pt>
                <c:pt idx="5874">
                  <c:v>42553.383860879629</c:v>
                </c:pt>
                <c:pt idx="5875">
                  <c:v>42553.383868287034</c:v>
                </c:pt>
                <c:pt idx="5876">
                  <c:v>42553.383875694446</c:v>
                </c:pt>
                <c:pt idx="5877">
                  <c:v>42553.383883333336</c:v>
                </c:pt>
                <c:pt idx="5878">
                  <c:v>42553.383891203703</c:v>
                </c:pt>
                <c:pt idx="5879">
                  <c:v>42553.383898842592</c:v>
                </c:pt>
                <c:pt idx="5880">
                  <c:v>42553.383906481482</c:v>
                </c:pt>
                <c:pt idx="5881">
                  <c:v>42553.383913888887</c:v>
                </c:pt>
                <c:pt idx="5882">
                  <c:v>42553.383921527777</c:v>
                </c:pt>
                <c:pt idx="5883">
                  <c:v>42553.383929166666</c:v>
                </c:pt>
                <c:pt idx="5884">
                  <c:v>42553.383936805556</c:v>
                </c:pt>
                <c:pt idx="5885">
                  <c:v>42553.383944212961</c:v>
                </c:pt>
                <c:pt idx="5886">
                  <c:v>42553.383951851851</c:v>
                </c:pt>
                <c:pt idx="5887">
                  <c:v>42553.38395949074</c:v>
                </c:pt>
                <c:pt idx="5888">
                  <c:v>42553.38396712963</c:v>
                </c:pt>
                <c:pt idx="5889">
                  <c:v>42553.38397476852</c:v>
                </c:pt>
                <c:pt idx="5890">
                  <c:v>42553.383982407409</c:v>
                </c:pt>
                <c:pt idx="5891">
                  <c:v>42553.383989814814</c:v>
                </c:pt>
                <c:pt idx="5892">
                  <c:v>42553.383997453704</c:v>
                </c:pt>
                <c:pt idx="5893">
                  <c:v>42553.384005092594</c:v>
                </c:pt>
                <c:pt idx="5894">
                  <c:v>42553.384012731483</c:v>
                </c:pt>
                <c:pt idx="5895">
                  <c:v>42553.384020138888</c:v>
                </c:pt>
                <c:pt idx="5896">
                  <c:v>42553.384027777778</c:v>
                </c:pt>
                <c:pt idx="5897">
                  <c:v>42553.384035416668</c:v>
                </c:pt>
                <c:pt idx="5898">
                  <c:v>42553.384043055557</c:v>
                </c:pt>
                <c:pt idx="5899">
                  <c:v>42553.384050462962</c:v>
                </c:pt>
                <c:pt idx="5900">
                  <c:v>42553.384058101852</c:v>
                </c:pt>
                <c:pt idx="5901">
                  <c:v>42553.384065740742</c:v>
                </c:pt>
                <c:pt idx="5902">
                  <c:v>42553.384073379631</c:v>
                </c:pt>
                <c:pt idx="5903">
                  <c:v>42553.384081018521</c:v>
                </c:pt>
                <c:pt idx="5904">
                  <c:v>42553.384088425926</c:v>
                </c:pt>
                <c:pt idx="5905">
                  <c:v>42553.384096064816</c:v>
                </c:pt>
                <c:pt idx="5906">
                  <c:v>42553.384103703705</c:v>
                </c:pt>
                <c:pt idx="5907">
                  <c:v>42553.384111111111</c:v>
                </c:pt>
                <c:pt idx="5908">
                  <c:v>42553.38411875</c:v>
                </c:pt>
                <c:pt idx="5909">
                  <c:v>42553.38412638889</c:v>
                </c:pt>
                <c:pt idx="5910">
                  <c:v>42553.38413402778</c:v>
                </c:pt>
                <c:pt idx="5911">
                  <c:v>42553.384141666669</c:v>
                </c:pt>
                <c:pt idx="5912">
                  <c:v>42553.384149074074</c:v>
                </c:pt>
                <c:pt idx="5913">
                  <c:v>42553.384156944441</c:v>
                </c:pt>
                <c:pt idx="5914">
                  <c:v>42553.384164351854</c:v>
                </c:pt>
                <c:pt idx="5915">
                  <c:v>42553.384171990743</c:v>
                </c:pt>
                <c:pt idx="5916">
                  <c:v>42553.384179629633</c:v>
                </c:pt>
                <c:pt idx="5917">
                  <c:v>42553.384187268515</c:v>
                </c:pt>
                <c:pt idx="5918">
                  <c:v>42553.384194675928</c:v>
                </c:pt>
                <c:pt idx="5919">
                  <c:v>42553.384202314817</c:v>
                </c:pt>
                <c:pt idx="5920">
                  <c:v>42553.384209953707</c:v>
                </c:pt>
                <c:pt idx="5921">
                  <c:v>42553.384217592589</c:v>
                </c:pt>
                <c:pt idx="5922">
                  <c:v>42553.384225000002</c:v>
                </c:pt>
                <c:pt idx="5923">
                  <c:v>42553.384232638891</c:v>
                </c:pt>
                <c:pt idx="5924">
                  <c:v>42553.384240277781</c:v>
                </c:pt>
                <c:pt idx="5925">
                  <c:v>42553.384247916663</c:v>
                </c:pt>
                <c:pt idx="5926">
                  <c:v>42553.384255555553</c:v>
                </c:pt>
                <c:pt idx="5927">
                  <c:v>42553.384263194443</c:v>
                </c:pt>
                <c:pt idx="5928">
                  <c:v>42553.384270601855</c:v>
                </c:pt>
                <c:pt idx="5929">
                  <c:v>42553.384278240737</c:v>
                </c:pt>
                <c:pt idx="5930">
                  <c:v>42553.384285879627</c:v>
                </c:pt>
                <c:pt idx="5931">
                  <c:v>42553.384293518517</c:v>
                </c:pt>
                <c:pt idx="5932">
                  <c:v>42553.384301157406</c:v>
                </c:pt>
                <c:pt idx="5933">
                  <c:v>42553.384308796296</c:v>
                </c:pt>
                <c:pt idx="5934">
                  <c:v>42553.384316435186</c:v>
                </c:pt>
                <c:pt idx="5935">
                  <c:v>42553.384324074075</c:v>
                </c:pt>
                <c:pt idx="5936">
                  <c:v>42553.384331712965</c:v>
                </c:pt>
                <c:pt idx="5937">
                  <c:v>42553.38433912037</c:v>
                </c:pt>
                <c:pt idx="5938">
                  <c:v>42553.384346990744</c:v>
                </c:pt>
                <c:pt idx="5939">
                  <c:v>42553.384354398149</c:v>
                </c:pt>
                <c:pt idx="5940">
                  <c:v>42553.384362268516</c:v>
                </c:pt>
                <c:pt idx="5941">
                  <c:v>42553.384369675929</c:v>
                </c:pt>
                <c:pt idx="5942">
                  <c:v>42553.384377546296</c:v>
                </c:pt>
                <c:pt idx="5943">
                  <c:v>42553.384384953701</c:v>
                </c:pt>
                <c:pt idx="5944">
                  <c:v>42553.38439259259</c:v>
                </c:pt>
                <c:pt idx="5945">
                  <c:v>42553.384400462965</c:v>
                </c:pt>
                <c:pt idx="5946">
                  <c:v>42553.38440787037</c:v>
                </c:pt>
                <c:pt idx="5947">
                  <c:v>42553.384415509259</c:v>
                </c:pt>
                <c:pt idx="5948">
                  <c:v>42553.384423148149</c:v>
                </c:pt>
                <c:pt idx="5949">
                  <c:v>42553.384430787039</c:v>
                </c:pt>
                <c:pt idx="5950">
                  <c:v>42553.384438194444</c:v>
                </c:pt>
                <c:pt idx="5951">
                  <c:v>42553.384445833333</c:v>
                </c:pt>
                <c:pt idx="5952">
                  <c:v>42553.384453472223</c:v>
                </c:pt>
                <c:pt idx="5953">
                  <c:v>42553.384461111113</c:v>
                </c:pt>
                <c:pt idx="5954">
                  <c:v>42553.384468750002</c:v>
                </c:pt>
                <c:pt idx="5955">
                  <c:v>42553.384476388892</c:v>
                </c:pt>
                <c:pt idx="5956">
                  <c:v>42553.384484027774</c:v>
                </c:pt>
                <c:pt idx="5957">
                  <c:v>42553.384491666664</c:v>
                </c:pt>
                <c:pt idx="5958">
                  <c:v>42553.384499537038</c:v>
                </c:pt>
                <c:pt idx="5959">
                  <c:v>42553.384507175928</c:v>
                </c:pt>
                <c:pt idx="5960">
                  <c:v>42553.384514814818</c:v>
                </c:pt>
                <c:pt idx="5961">
                  <c:v>42553.384522453707</c:v>
                </c:pt>
                <c:pt idx="5962">
                  <c:v>42553.38453009259</c:v>
                </c:pt>
                <c:pt idx="5963">
                  <c:v>42553.384537731479</c:v>
                </c:pt>
                <c:pt idx="5964">
                  <c:v>42553.384545601853</c:v>
                </c:pt>
                <c:pt idx="5965">
                  <c:v>42553.384553240743</c:v>
                </c:pt>
                <c:pt idx="5966">
                  <c:v>42553.384560879633</c:v>
                </c:pt>
                <c:pt idx="5967">
                  <c:v>42553.384568518515</c:v>
                </c:pt>
                <c:pt idx="5968">
                  <c:v>42553.384576157405</c:v>
                </c:pt>
                <c:pt idx="5969">
                  <c:v>42553.384583796294</c:v>
                </c:pt>
                <c:pt idx="5970">
                  <c:v>42553.384591435184</c:v>
                </c:pt>
                <c:pt idx="5971">
                  <c:v>42553.384599074074</c:v>
                </c:pt>
                <c:pt idx="5972">
                  <c:v>42553.384606944448</c:v>
                </c:pt>
                <c:pt idx="5973">
                  <c:v>42553.38461458333</c:v>
                </c:pt>
                <c:pt idx="5974">
                  <c:v>42553.38462222222</c:v>
                </c:pt>
                <c:pt idx="5975">
                  <c:v>42553.38462986111</c:v>
                </c:pt>
                <c:pt idx="5976">
                  <c:v>42553.384637499999</c:v>
                </c:pt>
                <c:pt idx="5977">
                  <c:v>42553.384645138889</c:v>
                </c:pt>
                <c:pt idx="5978">
                  <c:v>42553.384652777779</c:v>
                </c:pt>
                <c:pt idx="5979">
                  <c:v>42553.384660416668</c:v>
                </c:pt>
                <c:pt idx="5980">
                  <c:v>42553.384668055558</c:v>
                </c:pt>
                <c:pt idx="5981">
                  <c:v>42553.384675925925</c:v>
                </c:pt>
                <c:pt idx="5982">
                  <c:v>42553.384683564815</c:v>
                </c:pt>
                <c:pt idx="5983">
                  <c:v>42553.384691203704</c:v>
                </c:pt>
                <c:pt idx="5984">
                  <c:v>42553.384698842594</c:v>
                </c:pt>
                <c:pt idx="5985">
                  <c:v>42553.384706481484</c:v>
                </c:pt>
                <c:pt idx="5986">
                  <c:v>42553.384714120373</c:v>
                </c:pt>
                <c:pt idx="5987">
                  <c:v>42553.384721759256</c:v>
                </c:pt>
                <c:pt idx="5988">
                  <c:v>42553.384729398145</c:v>
                </c:pt>
                <c:pt idx="5989">
                  <c:v>42553.384737037035</c:v>
                </c:pt>
                <c:pt idx="5990">
                  <c:v>42553.384744675925</c:v>
                </c:pt>
                <c:pt idx="5991">
                  <c:v>42553.384752314814</c:v>
                </c:pt>
                <c:pt idx="5992">
                  <c:v>42553.384759953704</c:v>
                </c:pt>
                <c:pt idx="5993">
                  <c:v>42553.384767824071</c:v>
                </c:pt>
                <c:pt idx="5994">
                  <c:v>42553.384775231483</c:v>
                </c:pt>
                <c:pt idx="5995">
                  <c:v>42553.38478310185</c:v>
                </c:pt>
                <c:pt idx="5996">
                  <c:v>42553.38479074074</c:v>
                </c:pt>
                <c:pt idx="5997">
                  <c:v>42553.38479837963</c:v>
                </c:pt>
                <c:pt idx="5998">
                  <c:v>42553.384806018519</c:v>
                </c:pt>
                <c:pt idx="5999">
                  <c:v>42553.384813657409</c:v>
                </c:pt>
                <c:pt idx="6000">
                  <c:v>42553.384821296298</c:v>
                </c:pt>
                <c:pt idx="6001">
                  <c:v>42553.384828935188</c:v>
                </c:pt>
                <c:pt idx="6002">
                  <c:v>42553.384836805555</c:v>
                </c:pt>
                <c:pt idx="6003">
                  <c:v>42553.384844444445</c:v>
                </c:pt>
                <c:pt idx="6004">
                  <c:v>42553.384852083334</c:v>
                </c:pt>
                <c:pt idx="6005">
                  <c:v>42553.384859953701</c:v>
                </c:pt>
                <c:pt idx="6006">
                  <c:v>42553.384867592591</c:v>
                </c:pt>
                <c:pt idx="6007">
                  <c:v>42553.384875462965</c:v>
                </c:pt>
                <c:pt idx="6008">
                  <c:v>42553.384883101855</c:v>
                </c:pt>
                <c:pt idx="6009">
                  <c:v>42553.384890740737</c:v>
                </c:pt>
                <c:pt idx="6010">
                  <c:v>42553.384898611112</c:v>
                </c:pt>
                <c:pt idx="6011">
                  <c:v>42553.384906250001</c:v>
                </c:pt>
                <c:pt idx="6012">
                  <c:v>42553.384913888891</c:v>
                </c:pt>
                <c:pt idx="6013">
                  <c:v>42553.384921759258</c:v>
                </c:pt>
                <c:pt idx="6014">
                  <c:v>42553.384929398148</c:v>
                </c:pt>
                <c:pt idx="6015">
                  <c:v>42553.384937037037</c:v>
                </c:pt>
                <c:pt idx="6016">
                  <c:v>42553.384944675927</c:v>
                </c:pt>
                <c:pt idx="6017">
                  <c:v>42553.384952546294</c:v>
                </c:pt>
                <c:pt idx="6018">
                  <c:v>42553.384960185183</c:v>
                </c:pt>
                <c:pt idx="6019">
                  <c:v>42553.384967824073</c:v>
                </c:pt>
                <c:pt idx="6020">
                  <c:v>42553.384975462963</c:v>
                </c:pt>
                <c:pt idx="6021">
                  <c:v>42553.38498333333</c:v>
                </c:pt>
                <c:pt idx="6022">
                  <c:v>42553.384990972219</c:v>
                </c:pt>
                <c:pt idx="6023">
                  <c:v>42553.384998842594</c:v>
                </c:pt>
                <c:pt idx="6024">
                  <c:v>42553.385006481483</c:v>
                </c:pt>
                <c:pt idx="6025">
                  <c:v>42553.385014120373</c:v>
                </c:pt>
                <c:pt idx="6026">
                  <c:v>42553.385021759263</c:v>
                </c:pt>
                <c:pt idx="6027">
                  <c:v>42553.385029398145</c:v>
                </c:pt>
                <c:pt idx="6028">
                  <c:v>42553.385037268519</c:v>
                </c:pt>
                <c:pt idx="6029">
                  <c:v>42553.385044907409</c:v>
                </c:pt>
                <c:pt idx="6030">
                  <c:v>42553.385052546299</c:v>
                </c:pt>
                <c:pt idx="6031">
                  <c:v>42553.385060185188</c:v>
                </c:pt>
                <c:pt idx="6032">
                  <c:v>42553.385067824071</c:v>
                </c:pt>
                <c:pt idx="6033">
                  <c:v>42553.38507546296</c:v>
                </c:pt>
                <c:pt idx="6034">
                  <c:v>42553.385082870373</c:v>
                </c:pt>
                <c:pt idx="6035">
                  <c:v>42553.38509074074</c:v>
                </c:pt>
                <c:pt idx="6036">
                  <c:v>42553.385098148145</c:v>
                </c:pt>
                <c:pt idx="6037">
                  <c:v>42553.385105787034</c:v>
                </c:pt>
                <c:pt idx="6038">
                  <c:v>42553.385113425924</c:v>
                </c:pt>
                <c:pt idx="6039">
                  <c:v>42553.385121064814</c:v>
                </c:pt>
                <c:pt idx="6040">
                  <c:v>42553.385128935188</c:v>
                </c:pt>
                <c:pt idx="6041">
                  <c:v>42553.385136574077</c:v>
                </c:pt>
                <c:pt idx="6042">
                  <c:v>42553.38514421296</c:v>
                </c:pt>
                <c:pt idx="6043">
                  <c:v>42553.38515185185</c:v>
                </c:pt>
                <c:pt idx="6044">
                  <c:v>42553.385159490739</c:v>
                </c:pt>
                <c:pt idx="6045">
                  <c:v>42553.385167129629</c:v>
                </c:pt>
                <c:pt idx="6046">
                  <c:v>42553.385174768518</c:v>
                </c:pt>
                <c:pt idx="6047">
                  <c:v>42553.385182407408</c:v>
                </c:pt>
                <c:pt idx="6048">
                  <c:v>42553.385190046298</c:v>
                </c:pt>
                <c:pt idx="6049">
                  <c:v>42553.385197685187</c:v>
                </c:pt>
                <c:pt idx="6050">
                  <c:v>42553.385205324077</c:v>
                </c:pt>
                <c:pt idx="6051">
                  <c:v>42553.385213194444</c:v>
                </c:pt>
                <c:pt idx="6052">
                  <c:v>42553.385220833334</c:v>
                </c:pt>
                <c:pt idx="6053">
                  <c:v>42553.385228472223</c:v>
                </c:pt>
                <c:pt idx="6054">
                  <c:v>42553.385236111113</c:v>
                </c:pt>
                <c:pt idx="6055">
                  <c:v>42553.385243750003</c:v>
                </c:pt>
                <c:pt idx="6056">
                  <c:v>42553.385251388892</c:v>
                </c:pt>
                <c:pt idx="6057">
                  <c:v>42553.385259027775</c:v>
                </c:pt>
                <c:pt idx="6058">
                  <c:v>42553.385266666664</c:v>
                </c:pt>
                <c:pt idx="6059">
                  <c:v>42553.385274305554</c:v>
                </c:pt>
                <c:pt idx="6060">
                  <c:v>42553.385282175928</c:v>
                </c:pt>
                <c:pt idx="6061">
                  <c:v>42553.385289814818</c:v>
                </c:pt>
                <c:pt idx="6062">
                  <c:v>42553.3852974537</c:v>
                </c:pt>
                <c:pt idx="6063">
                  <c:v>42553.38530509259</c:v>
                </c:pt>
                <c:pt idx="6064">
                  <c:v>42553.38531273148</c:v>
                </c:pt>
                <c:pt idx="6065">
                  <c:v>42553.385320370369</c:v>
                </c:pt>
                <c:pt idx="6066">
                  <c:v>42553.385328009259</c:v>
                </c:pt>
                <c:pt idx="6067">
                  <c:v>42553.385335648149</c:v>
                </c:pt>
                <c:pt idx="6068">
                  <c:v>42553.385343518516</c:v>
                </c:pt>
                <c:pt idx="6069">
                  <c:v>42553.385351157405</c:v>
                </c:pt>
                <c:pt idx="6070">
                  <c:v>42553.385358796295</c:v>
                </c:pt>
                <c:pt idx="6071">
                  <c:v>42553.385366435185</c:v>
                </c:pt>
                <c:pt idx="6072">
                  <c:v>42553.385374305559</c:v>
                </c:pt>
                <c:pt idx="6073">
                  <c:v>42553.385381944441</c:v>
                </c:pt>
                <c:pt idx="6074">
                  <c:v>42553.385389583331</c:v>
                </c:pt>
                <c:pt idx="6075">
                  <c:v>42553.38539722222</c:v>
                </c:pt>
                <c:pt idx="6076">
                  <c:v>42553.385405092595</c:v>
                </c:pt>
                <c:pt idx="6077">
                  <c:v>42553.385412731484</c:v>
                </c:pt>
                <c:pt idx="6078">
                  <c:v>42553.385420370367</c:v>
                </c:pt>
                <c:pt idx="6079">
                  <c:v>42553.385428009256</c:v>
                </c:pt>
                <c:pt idx="6080">
                  <c:v>42553.385435648146</c:v>
                </c:pt>
                <c:pt idx="6081">
                  <c:v>42553.385443287036</c:v>
                </c:pt>
                <c:pt idx="6082">
                  <c:v>42553.38545115741</c:v>
                </c:pt>
                <c:pt idx="6083">
                  <c:v>42553.3854587963</c:v>
                </c:pt>
                <c:pt idx="6084">
                  <c:v>42553.385466435182</c:v>
                </c:pt>
                <c:pt idx="6085">
                  <c:v>42553.385474074072</c:v>
                </c:pt>
                <c:pt idx="6086">
                  <c:v>42553.385481712961</c:v>
                </c:pt>
                <c:pt idx="6087">
                  <c:v>42553.385489583336</c:v>
                </c:pt>
                <c:pt idx="6088">
                  <c:v>42553.385497222225</c:v>
                </c:pt>
                <c:pt idx="6089">
                  <c:v>42553.385504861108</c:v>
                </c:pt>
                <c:pt idx="6090">
                  <c:v>42553.385512499997</c:v>
                </c:pt>
                <c:pt idx="6091">
                  <c:v>42553.385520370372</c:v>
                </c:pt>
                <c:pt idx="6092">
                  <c:v>42553.385528240738</c:v>
                </c:pt>
                <c:pt idx="6093">
                  <c:v>42553.385535879628</c:v>
                </c:pt>
                <c:pt idx="6094">
                  <c:v>42553.385543518518</c:v>
                </c:pt>
                <c:pt idx="6095">
                  <c:v>42553.385551157407</c:v>
                </c:pt>
                <c:pt idx="6096">
                  <c:v>42553.385558796297</c:v>
                </c:pt>
                <c:pt idx="6097">
                  <c:v>42553.385566666664</c:v>
                </c:pt>
                <c:pt idx="6098">
                  <c:v>42553.385574305554</c:v>
                </c:pt>
                <c:pt idx="6099">
                  <c:v>42553.385581944443</c:v>
                </c:pt>
                <c:pt idx="6100">
                  <c:v>42553.385589814818</c:v>
                </c:pt>
                <c:pt idx="6101">
                  <c:v>42553.385597453707</c:v>
                </c:pt>
                <c:pt idx="6102">
                  <c:v>42553.38560509259</c:v>
                </c:pt>
                <c:pt idx="6103">
                  <c:v>42553.385612731479</c:v>
                </c:pt>
                <c:pt idx="6104">
                  <c:v>42553.385620601854</c:v>
                </c:pt>
                <c:pt idx="6105">
                  <c:v>42553.385628240743</c:v>
                </c:pt>
                <c:pt idx="6106">
                  <c:v>42553.38563611111</c:v>
                </c:pt>
                <c:pt idx="6107">
                  <c:v>42553.38564375</c:v>
                </c:pt>
                <c:pt idx="6108">
                  <c:v>42553.38565138889</c:v>
                </c:pt>
                <c:pt idx="6109">
                  <c:v>42553.385659259256</c:v>
                </c:pt>
                <c:pt idx="6110">
                  <c:v>42553.385666898146</c:v>
                </c:pt>
                <c:pt idx="6111">
                  <c:v>42553.38567476852</c:v>
                </c:pt>
                <c:pt idx="6112">
                  <c:v>42553.38568240741</c:v>
                </c:pt>
                <c:pt idx="6113">
                  <c:v>42553.3856900463</c:v>
                </c:pt>
                <c:pt idx="6114">
                  <c:v>42553.385697916667</c:v>
                </c:pt>
                <c:pt idx="6115">
                  <c:v>42553.385705555556</c:v>
                </c:pt>
                <c:pt idx="6116">
                  <c:v>42553.385713425923</c:v>
                </c:pt>
                <c:pt idx="6117">
                  <c:v>42553.385721064813</c:v>
                </c:pt>
                <c:pt idx="6118">
                  <c:v>42553.385728935187</c:v>
                </c:pt>
                <c:pt idx="6119">
                  <c:v>42553.385736574077</c:v>
                </c:pt>
                <c:pt idx="6120">
                  <c:v>42553.385744444444</c:v>
                </c:pt>
                <c:pt idx="6121">
                  <c:v>42553.385752083334</c:v>
                </c:pt>
                <c:pt idx="6122">
                  <c:v>42553.3857599537</c:v>
                </c:pt>
                <c:pt idx="6123">
                  <c:v>42553.38576759259</c:v>
                </c:pt>
                <c:pt idx="6124">
                  <c:v>42553.385775462964</c:v>
                </c:pt>
                <c:pt idx="6125">
                  <c:v>42553.385783101854</c:v>
                </c:pt>
                <c:pt idx="6126">
                  <c:v>42553.385790740744</c:v>
                </c:pt>
                <c:pt idx="6127">
                  <c:v>42553.385798611111</c:v>
                </c:pt>
                <c:pt idx="6128">
                  <c:v>42553.385806481485</c:v>
                </c:pt>
                <c:pt idx="6129">
                  <c:v>42553.385814351852</c:v>
                </c:pt>
                <c:pt idx="6130">
                  <c:v>42553.385822453703</c:v>
                </c:pt>
                <c:pt idx="6131">
                  <c:v>42553.385830324078</c:v>
                </c:pt>
                <c:pt idx="6132">
                  <c:v>42553.385838425929</c:v>
                </c:pt>
                <c:pt idx="6133">
                  <c:v>42553.385846296296</c:v>
                </c:pt>
                <c:pt idx="6134">
                  <c:v>42553.385853935186</c:v>
                </c:pt>
                <c:pt idx="6135">
                  <c:v>42553.385861805553</c:v>
                </c:pt>
                <c:pt idx="6136">
                  <c:v>42553.385869675927</c:v>
                </c:pt>
                <c:pt idx="6137">
                  <c:v>42553.385877546294</c:v>
                </c:pt>
                <c:pt idx="6138">
                  <c:v>42553.385885416668</c:v>
                </c:pt>
                <c:pt idx="6139">
                  <c:v>42553.385893287035</c:v>
                </c:pt>
                <c:pt idx="6140">
                  <c:v>42553.38590115741</c:v>
                </c:pt>
                <c:pt idx="6141">
                  <c:v>42553.385908796299</c:v>
                </c:pt>
                <c:pt idx="6142">
                  <c:v>42553.385916898151</c:v>
                </c:pt>
                <c:pt idx="6143">
                  <c:v>42553.385924768518</c:v>
                </c:pt>
                <c:pt idx="6144">
                  <c:v>42553.386215972219</c:v>
                </c:pt>
                <c:pt idx="6145">
                  <c:v>42553.387563888886</c:v>
                </c:pt>
                <c:pt idx="6146">
                  <c:v>42553.387993518518</c:v>
                </c:pt>
                <c:pt idx="6147">
                  <c:v>42553.389150925927</c:v>
                </c:pt>
                <c:pt idx="6148">
                  <c:v>42553.39061736111</c:v>
                </c:pt>
                <c:pt idx="6149">
                  <c:v>42553.391013194443</c:v>
                </c:pt>
                <c:pt idx="6150">
                  <c:v>42553.391043518517</c:v>
                </c:pt>
                <c:pt idx="6151">
                  <c:v>42553.391077083332</c:v>
                </c:pt>
                <c:pt idx="6152">
                  <c:v>42553.391120370368</c:v>
                </c:pt>
                <c:pt idx="6153">
                  <c:v>42553.391174999997</c:v>
                </c:pt>
                <c:pt idx="6154">
                  <c:v>42553.391236342592</c:v>
                </c:pt>
                <c:pt idx="6155">
                  <c:v>42553.391312268519</c:v>
                </c:pt>
                <c:pt idx="6156">
                  <c:v>42553.391399537039</c:v>
                </c:pt>
                <c:pt idx="6157">
                  <c:v>42553.391506481479</c:v>
                </c:pt>
                <c:pt idx="6158">
                  <c:v>42553.391627546298</c:v>
                </c:pt>
                <c:pt idx="6159">
                  <c:v>42553.391743518521</c:v>
                </c:pt>
                <c:pt idx="6160">
                  <c:v>42553.391863194447</c:v>
                </c:pt>
                <c:pt idx="6161">
                  <c:v>42553.391987499999</c:v>
                </c:pt>
                <c:pt idx="6162">
                  <c:v>42553.392108333333</c:v>
                </c:pt>
                <c:pt idx="6163">
                  <c:v>42553.392231018515</c:v>
                </c:pt>
                <c:pt idx="6164">
                  <c:v>42553.392362268518</c:v>
                </c:pt>
                <c:pt idx="6165">
                  <c:v>42553.392496527777</c:v>
                </c:pt>
                <c:pt idx="6166">
                  <c:v>42553.392637962963</c:v>
                </c:pt>
                <c:pt idx="6167">
                  <c:v>42553.392781712966</c:v>
                </c:pt>
                <c:pt idx="6168">
                  <c:v>42553.392925925924</c:v>
                </c:pt>
                <c:pt idx="6169">
                  <c:v>42553.393066898148</c:v>
                </c:pt>
                <c:pt idx="6170">
                  <c:v>42553.393209259259</c:v>
                </c:pt>
                <c:pt idx="6171">
                  <c:v>42553.393357407411</c:v>
                </c:pt>
                <c:pt idx="6172">
                  <c:v>42553.393502777777</c:v>
                </c:pt>
                <c:pt idx="6173">
                  <c:v>42553.393653703701</c:v>
                </c:pt>
                <c:pt idx="6174">
                  <c:v>42553.393806018517</c:v>
                </c:pt>
                <c:pt idx="6175">
                  <c:v>42553.393960879628</c:v>
                </c:pt>
                <c:pt idx="6176">
                  <c:v>42553.394110416666</c:v>
                </c:pt>
                <c:pt idx="6177">
                  <c:v>42553.394261574074</c:v>
                </c:pt>
                <c:pt idx="6178">
                  <c:v>42553.39440902778</c:v>
                </c:pt>
                <c:pt idx="6179">
                  <c:v>42553.394562731482</c:v>
                </c:pt>
                <c:pt idx="6180">
                  <c:v>42553.394712499998</c:v>
                </c:pt>
                <c:pt idx="6181">
                  <c:v>42553.394864814814</c:v>
                </c:pt>
                <c:pt idx="6182">
                  <c:v>42553.395028240739</c:v>
                </c:pt>
                <c:pt idx="6183">
                  <c:v>42553.39519166667</c:v>
                </c:pt>
                <c:pt idx="6184">
                  <c:v>42553.395354398148</c:v>
                </c:pt>
                <c:pt idx="6185">
                  <c:v>42553.395518287034</c:v>
                </c:pt>
                <c:pt idx="6186">
                  <c:v>42553.395678703702</c:v>
                </c:pt>
                <c:pt idx="6187">
                  <c:v>42553.395876388888</c:v>
                </c:pt>
                <c:pt idx="6188">
                  <c:v>42553.396081018516</c:v>
                </c:pt>
                <c:pt idx="6189">
                  <c:v>42553.396297916668</c:v>
                </c:pt>
                <c:pt idx="6190">
                  <c:v>42553.396502314812</c:v>
                </c:pt>
                <c:pt idx="6191">
                  <c:v>42553.396697222219</c:v>
                </c:pt>
                <c:pt idx="6192">
                  <c:v>42553.396917824073</c:v>
                </c:pt>
                <c:pt idx="6193">
                  <c:v>42553.397127314813</c:v>
                </c:pt>
                <c:pt idx="6194">
                  <c:v>42553.397332638888</c:v>
                </c:pt>
                <c:pt idx="6195">
                  <c:v>42553.397565509258</c:v>
                </c:pt>
                <c:pt idx="6196">
                  <c:v>42553.397798148151</c:v>
                </c:pt>
                <c:pt idx="6197">
                  <c:v>42553.398051620374</c:v>
                </c:pt>
                <c:pt idx="6198">
                  <c:v>42553.398290740741</c:v>
                </c:pt>
                <c:pt idx="6199">
                  <c:v>42553.398569212965</c:v>
                </c:pt>
                <c:pt idx="6200">
                  <c:v>42553.398826620367</c:v>
                </c:pt>
                <c:pt idx="6201">
                  <c:v>42553.399006250002</c:v>
                </c:pt>
                <c:pt idx="6202">
                  <c:v>42553.399024305552</c:v>
                </c:pt>
                <c:pt idx="6203">
                  <c:v>42553.399036574076</c:v>
                </c:pt>
                <c:pt idx="6204">
                  <c:v>42553.399047222221</c:v>
                </c:pt>
                <c:pt idx="6205">
                  <c:v>42553.399056481481</c:v>
                </c:pt>
                <c:pt idx="6206">
                  <c:v>42553.399064351855</c:v>
                </c:pt>
                <c:pt idx="6207">
                  <c:v>42553.399071759261</c:v>
                </c:pt>
                <c:pt idx="6208">
                  <c:v>42553.399078935188</c:v>
                </c:pt>
                <c:pt idx="6209">
                  <c:v>42553.399086574071</c:v>
                </c:pt>
                <c:pt idx="6210">
                  <c:v>42553.39909421296</c:v>
                </c:pt>
                <c:pt idx="6211">
                  <c:v>42553.39910185185</c:v>
                </c:pt>
                <c:pt idx="6212">
                  <c:v>42553.399109953702</c:v>
                </c:pt>
                <c:pt idx="6213">
                  <c:v>42553.399117824076</c:v>
                </c:pt>
                <c:pt idx="6214">
                  <c:v>42553.399126620374</c:v>
                </c:pt>
                <c:pt idx="6215">
                  <c:v>42553.399135416665</c:v>
                </c:pt>
                <c:pt idx="6216">
                  <c:v>42553.399144675925</c:v>
                </c:pt>
                <c:pt idx="6217">
                  <c:v>42553.399154166669</c:v>
                </c:pt>
                <c:pt idx="6218">
                  <c:v>42553.399164120368</c:v>
                </c:pt>
                <c:pt idx="6219">
                  <c:v>42553.399174074075</c:v>
                </c:pt>
                <c:pt idx="6220">
                  <c:v>42553.399182870373</c:v>
                </c:pt>
                <c:pt idx="6221">
                  <c:v>42553.39919074074</c:v>
                </c:pt>
                <c:pt idx="6222">
                  <c:v>42553.399197916668</c:v>
                </c:pt>
                <c:pt idx="6223">
                  <c:v>42553.399204629626</c:v>
                </c:pt>
                <c:pt idx="6224">
                  <c:v>42553.399211111115</c:v>
                </c:pt>
                <c:pt idx="6225">
                  <c:v>42553.399217592596</c:v>
                </c:pt>
                <c:pt idx="6226">
                  <c:v>42553.399223611108</c:v>
                </c:pt>
                <c:pt idx="6227">
                  <c:v>42553.399229629627</c:v>
                </c:pt>
                <c:pt idx="6228">
                  <c:v>42553.399235648147</c:v>
                </c:pt>
                <c:pt idx="6229">
                  <c:v>42553.399241435189</c:v>
                </c:pt>
                <c:pt idx="6230">
                  <c:v>42553.399246990739</c:v>
                </c:pt>
                <c:pt idx="6231">
                  <c:v>42553.399252777781</c:v>
                </c:pt>
                <c:pt idx="6232">
                  <c:v>42553.399258333331</c:v>
                </c:pt>
                <c:pt idx="6233">
                  <c:v>42553.399263888889</c:v>
                </c:pt>
                <c:pt idx="6234">
                  <c:v>42553.399269212961</c:v>
                </c:pt>
                <c:pt idx="6235">
                  <c:v>42553.399274768519</c:v>
                </c:pt>
                <c:pt idx="6236">
                  <c:v>42553.399280092592</c:v>
                </c:pt>
                <c:pt idx="6237">
                  <c:v>42553.399285416664</c:v>
                </c:pt>
                <c:pt idx="6238">
                  <c:v>42553.399290972222</c:v>
                </c:pt>
                <c:pt idx="6239">
                  <c:v>42553.399296296295</c:v>
                </c:pt>
                <c:pt idx="6240">
                  <c:v>42553.399301851852</c:v>
                </c:pt>
                <c:pt idx="6241">
                  <c:v>42553.399307175925</c:v>
                </c:pt>
                <c:pt idx="6242">
                  <c:v>42553.399312731482</c:v>
                </c:pt>
                <c:pt idx="6243">
                  <c:v>42553.399318055555</c:v>
                </c:pt>
                <c:pt idx="6244">
                  <c:v>42553.399323611113</c:v>
                </c:pt>
                <c:pt idx="6245">
                  <c:v>42553.39932916667</c:v>
                </c:pt>
                <c:pt idx="6246">
                  <c:v>42553.39933472222</c:v>
                </c:pt>
                <c:pt idx="6247">
                  <c:v>42553.399340046293</c:v>
                </c:pt>
                <c:pt idx="6248">
                  <c:v>42553.399345370373</c:v>
                </c:pt>
                <c:pt idx="6249">
                  <c:v>42553.399350694446</c:v>
                </c:pt>
                <c:pt idx="6250">
                  <c:v>42553.399355787034</c:v>
                </c:pt>
                <c:pt idx="6251">
                  <c:v>42553.39936087963</c:v>
                </c:pt>
                <c:pt idx="6252">
                  <c:v>42553.399366203703</c:v>
                </c:pt>
                <c:pt idx="6253">
                  <c:v>42553.399371296298</c:v>
                </c:pt>
                <c:pt idx="6254">
                  <c:v>42553.399376620371</c:v>
                </c:pt>
                <c:pt idx="6255">
                  <c:v>42553.399381944444</c:v>
                </c:pt>
                <c:pt idx="6256">
                  <c:v>42553.39938703704</c:v>
                </c:pt>
                <c:pt idx="6257">
                  <c:v>42553.399392361112</c:v>
                </c:pt>
                <c:pt idx="6258">
                  <c:v>42553.399397685185</c:v>
                </c:pt>
                <c:pt idx="6259">
                  <c:v>42553.399403009258</c:v>
                </c:pt>
                <c:pt idx="6260">
                  <c:v>42553.399408333331</c:v>
                </c:pt>
                <c:pt idx="6261">
                  <c:v>42553.399413657404</c:v>
                </c:pt>
                <c:pt idx="6262">
                  <c:v>42553.399419212961</c:v>
                </c:pt>
                <c:pt idx="6263">
                  <c:v>42553.399424537034</c:v>
                </c:pt>
                <c:pt idx="6264">
                  <c:v>42553.399429861114</c:v>
                </c:pt>
                <c:pt idx="6265">
                  <c:v>42553.399435416664</c:v>
                </c:pt>
                <c:pt idx="6266">
                  <c:v>42553.399440740737</c:v>
                </c:pt>
                <c:pt idx="6267">
                  <c:v>42553.399446296295</c:v>
                </c:pt>
                <c:pt idx="6268">
                  <c:v>42553.399451851852</c:v>
                </c:pt>
                <c:pt idx="6269">
                  <c:v>42553.399457638887</c:v>
                </c:pt>
                <c:pt idx="6270">
                  <c:v>42553.399463194444</c:v>
                </c:pt>
                <c:pt idx="6271">
                  <c:v>42553.399468981479</c:v>
                </c:pt>
                <c:pt idx="6272">
                  <c:v>42553.399474768521</c:v>
                </c:pt>
                <c:pt idx="6273">
                  <c:v>42553.399480555556</c:v>
                </c:pt>
                <c:pt idx="6274">
                  <c:v>42553.399486342591</c:v>
                </c:pt>
                <c:pt idx="6275">
                  <c:v>42553.399492129633</c:v>
                </c:pt>
                <c:pt idx="6276">
                  <c:v>42553.399497916667</c:v>
                </c:pt>
                <c:pt idx="6277">
                  <c:v>42553.399503703702</c:v>
                </c:pt>
                <c:pt idx="6278">
                  <c:v>42553.399509722221</c:v>
                </c:pt>
                <c:pt idx="6279">
                  <c:v>42553.399515740741</c:v>
                </c:pt>
                <c:pt idx="6280">
                  <c:v>42553.39952175926</c:v>
                </c:pt>
                <c:pt idx="6281">
                  <c:v>42553.399528009257</c:v>
                </c:pt>
                <c:pt idx="6282">
                  <c:v>42553.399534027776</c:v>
                </c:pt>
                <c:pt idx="6283">
                  <c:v>42553.399540509257</c:v>
                </c:pt>
                <c:pt idx="6284">
                  <c:v>42553.399546759261</c:v>
                </c:pt>
                <c:pt idx="6285">
                  <c:v>42553.399553009258</c:v>
                </c:pt>
                <c:pt idx="6286">
                  <c:v>42553.399559490739</c:v>
                </c:pt>
                <c:pt idx="6287">
                  <c:v>42553.39956597222</c:v>
                </c:pt>
                <c:pt idx="6288">
                  <c:v>42553.399572453702</c:v>
                </c:pt>
                <c:pt idx="6289">
                  <c:v>42553.399578935183</c:v>
                </c:pt>
                <c:pt idx="6290">
                  <c:v>42553.399585416664</c:v>
                </c:pt>
                <c:pt idx="6291">
                  <c:v>42553.399592361115</c:v>
                </c:pt>
                <c:pt idx="6292">
                  <c:v>42553.399599305558</c:v>
                </c:pt>
                <c:pt idx="6293">
                  <c:v>42553.399606481478</c:v>
                </c:pt>
                <c:pt idx="6294">
                  <c:v>42553.399613888891</c:v>
                </c:pt>
                <c:pt idx="6295">
                  <c:v>42553.399621296296</c:v>
                </c:pt>
                <c:pt idx="6296">
                  <c:v>42553.399628703701</c:v>
                </c:pt>
                <c:pt idx="6297">
                  <c:v>42553.399636111113</c:v>
                </c:pt>
                <c:pt idx="6298">
                  <c:v>42553.399643750003</c:v>
                </c:pt>
                <c:pt idx="6299">
                  <c:v>42553.399651388892</c:v>
                </c:pt>
                <c:pt idx="6300">
                  <c:v>42553.399659259259</c:v>
                </c:pt>
                <c:pt idx="6301">
                  <c:v>42553.399666898149</c:v>
                </c:pt>
                <c:pt idx="6302">
                  <c:v>42553.399674768516</c:v>
                </c:pt>
                <c:pt idx="6303">
                  <c:v>42553.39968263889</c:v>
                </c:pt>
                <c:pt idx="6304">
                  <c:v>42553.399690509257</c:v>
                </c:pt>
                <c:pt idx="6305">
                  <c:v>42553.399698379631</c:v>
                </c:pt>
                <c:pt idx="6306">
                  <c:v>42553.399706481483</c:v>
                </c:pt>
                <c:pt idx="6307">
                  <c:v>42553.39971435185</c:v>
                </c:pt>
                <c:pt idx="6308">
                  <c:v>42553.399722453702</c:v>
                </c:pt>
                <c:pt idx="6309">
                  <c:v>42553.399730555553</c:v>
                </c:pt>
                <c:pt idx="6310">
                  <c:v>42553.399738657405</c:v>
                </c:pt>
                <c:pt idx="6311">
                  <c:v>42553.399746759256</c:v>
                </c:pt>
                <c:pt idx="6312">
                  <c:v>42553.399755092592</c:v>
                </c:pt>
                <c:pt idx="6313">
                  <c:v>42553.399763425929</c:v>
                </c:pt>
                <c:pt idx="6314">
                  <c:v>42553.399771759257</c:v>
                </c:pt>
                <c:pt idx="6315">
                  <c:v>42553.399780092594</c:v>
                </c:pt>
                <c:pt idx="6316">
                  <c:v>42553.399788657407</c:v>
                </c:pt>
                <c:pt idx="6317">
                  <c:v>42553.399797453705</c:v>
                </c:pt>
                <c:pt idx="6318">
                  <c:v>42553.399806018519</c:v>
                </c:pt>
                <c:pt idx="6319">
                  <c:v>42553.399814814817</c:v>
                </c:pt>
                <c:pt idx="6320">
                  <c:v>42553.399823611115</c:v>
                </c:pt>
                <c:pt idx="6321">
                  <c:v>42553.399832407405</c:v>
                </c:pt>
                <c:pt idx="6322">
                  <c:v>42553.399841435188</c:v>
                </c:pt>
                <c:pt idx="6323">
                  <c:v>42553.399850694441</c:v>
                </c:pt>
                <c:pt idx="6324">
                  <c:v>42553.399859722223</c:v>
                </c:pt>
                <c:pt idx="6325">
                  <c:v>42553.399868981483</c:v>
                </c:pt>
                <c:pt idx="6326">
                  <c:v>42553.399878240743</c:v>
                </c:pt>
                <c:pt idx="6327">
                  <c:v>42553.399887731481</c:v>
                </c:pt>
                <c:pt idx="6328">
                  <c:v>42553.399897222225</c:v>
                </c:pt>
                <c:pt idx="6329">
                  <c:v>42553.399906944447</c:v>
                </c:pt>
                <c:pt idx="6330">
                  <c:v>42553.399916435184</c:v>
                </c:pt>
                <c:pt idx="6331">
                  <c:v>42553.399925925929</c:v>
                </c:pt>
                <c:pt idx="6332">
                  <c:v>42553.399935648151</c:v>
                </c:pt>
                <c:pt idx="6333">
                  <c:v>42553.399945370373</c:v>
                </c:pt>
                <c:pt idx="6334">
                  <c:v>42553.399955324072</c:v>
                </c:pt>
                <c:pt idx="6335">
                  <c:v>42553.399965277778</c:v>
                </c:pt>
                <c:pt idx="6336">
                  <c:v>42553.399975</c:v>
                </c:pt>
                <c:pt idx="6337">
                  <c:v>42553.399984722222</c:v>
                </c:pt>
                <c:pt idx="6338">
                  <c:v>42553.399994444444</c:v>
                </c:pt>
                <c:pt idx="6339">
                  <c:v>42553.400004166666</c:v>
                </c:pt>
                <c:pt idx="6340">
                  <c:v>42553.400013888888</c:v>
                </c:pt>
                <c:pt idx="6341">
                  <c:v>42553.40002361111</c:v>
                </c:pt>
                <c:pt idx="6342">
                  <c:v>42553.400033564816</c:v>
                </c:pt>
                <c:pt idx="6343">
                  <c:v>42553.400043518515</c:v>
                </c:pt>
                <c:pt idx="6344">
                  <c:v>42553.400053472222</c:v>
                </c:pt>
                <c:pt idx="6345">
                  <c:v>42553.400063425928</c:v>
                </c:pt>
                <c:pt idx="6346">
                  <c:v>42553.400073379627</c:v>
                </c:pt>
                <c:pt idx="6347">
                  <c:v>42553.400083333334</c:v>
                </c:pt>
                <c:pt idx="6348">
                  <c:v>42553.40009328704</c:v>
                </c:pt>
                <c:pt idx="6349">
                  <c:v>42553.40010324074</c:v>
                </c:pt>
                <c:pt idx="6350">
                  <c:v>42553.400113194446</c:v>
                </c:pt>
                <c:pt idx="6351">
                  <c:v>42553.40012337963</c:v>
                </c:pt>
                <c:pt idx="6352">
                  <c:v>42553.400133333336</c:v>
                </c:pt>
                <c:pt idx="6353">
                  <c:v>42553.400143287035</c:v>
                </c:pt>
                <c:pt idx="6354">
                  <c:v>42553.400153240742</c:v>
                </c:pt>
                <c:pt idx="6355">
                  <c:v>42553.400163425926</c:v>
                </c:pt>
                <c:pt idx="6356">
                  <c:v>42553.400173611109</c:v>
                </c:pt>
                <c:pt idx="6357">
                  <c:v>42553.400183796293</c:v>
                </c:pt>
                <c:pt idx="6358">
                  <c:v>42553.40019375</c:v>
                </c:pt>
                <c:pt idx="6359">
                  <c:v>42553.400204166668</c:v>
                </c:pt>
                <c:pt idx="6360">
                  <c:v>42553.400214351852</c:v>
                </c:pt>
                <c:pt idx="6361">
                  <c:v>42553.400224537036</c:v>
                </c:pt>
                <c:pt idx="6362">
                  <c:v>42553.400234953704</c:v>
                </c:pt>
                <c:pt idx="6363">
                  <c:v>42553.40024560185</c:v>
                </c:pt>
                <c:pt idx="6364">
                  <c:v>42553.400256250003</c:v>
                </c:pt>
                <c:pt idx="6365">
                  <c:v>42553.400266898148</c:v>
                </c:pt>
                <c:pt idx="6366">
                  <c:v>42553.400277546294</c:v>
                </c:pt>
                <c:pt idx="6367">
                  <c:v>42553.400288425924</c:v>
                </c:pt>
                <c:pt idx="6368">
                  <c:v>42553.400299074077</c:v>
                </c:pt>
                <c:pt idx="6369">
                  <c:v>42553.4003099537</c:v>
                </c:pt>
                <c:pt idx="6370">
                  <c:v>42553.400320833331</c:v>
                </c:pt>
                <c:pt idx="6371">
                  <c:v>42553.400331249999</c:v>
                </c:pt>
                <c:pt idx="6372">
                  <c:v>42553.400341898145</c:v>
                </c:pt>
                <c:pt idx="6373">
                  <c:v>42553.400352546298</c:v>
                </c:pt>
                <c:pt idx="6374">
                  <c:v>42553.400363194443</c:v>
                </c:pt>
                <c:pt idx="6375">
                  <c:v>42553.400373842589</c:v>
                </c:pt>
                <c:pt idx="6376">
                  <c:v>42553.400384490742</c:v>
                </c:pt>
                <c:pt idx="6377">
                  <c:v>42553.400395138888</c:v>
                </c:pt>
                <c:pt idx="6378">
                  <c:v>42553.400411574075</c:v>
                </c:pt>
                <c:pt idx="6379">
                  <c:v>42553.400431944443</c:v>
                </c:pt>
                <c:pt idx="6380">
                  <c:v>42553.400451851849</c:v>
                </c:pt>
                <c:pt idx="6381">
                  <c:v>42553.400471527777</c:v>
                </c:pt>
                <c:pt idx="6382">
                  <c:v>42553.400491435183</c:v>
                </c:pt>
                <c:pt idx="6383">
                  <c:v>42553.400511342596</c:v>
                </c:pt>
                <c:pt idx="6384">
                  <c:v>42553.400531250001</c:v>
                </c:pt>
                <c:pt idx="6385">
                  <c:v>42553.400551157407</c:v>
                </c:pt>
                <c:pt idx="6386">
                  <c:v>42553.400571296297</c:v>
                </c:pt>
                <c:pt idx="6387">
                  <c:v>42553.400591666665</c:v>
                </c:pt>
                <c:pt idx="6388">
                  <c:v>42553.400611574078</c:v>
                </c:pt>
                <c:pt idx="6389">
                  <c:v>42553.400632407407</c:v>
                </c:pt>
                <c:pt idx="6390">
                  <c:v>42553.400653240744</c:v>
                </c:pt>
                <c:pt idx="6391">
                  <c:v>42553.400672916665</c:v>
                </c:pt>
                <c:pt idx="6392">
                  <c:v>42553.40069328704</c:v>
                </c:pt>
                <c:pt idx="6393">
                  <c:v>42553.400713657407</c:v>
                </c:pt>
                <c:pt idx="6394">
                  <c:v>42553.400734027775</c:v>
                </c:pt>
                <c:pt idx="6395">
                  <c:v>42553.400753703703</c:v>
                </c:pt>
                <c:pt idx="6396">
                  <c:v>42553.400774074071</c:v>
                </c:pt>
                <c:pt idx="6397">
                  <c:v>42553.400794212961</c:v>
                </c:pt>
                <c:pt idx="6398">
                  <c:v>42553.400814814813</c:v>
                </c:pt>
                <c:pt idx="6399">
                  <c:v>42553.400835185188</c:v>
                </c:pt>
                <c:pt idx="6400">
                  <c:v>42553.400856250002</c:v>
                </c:pt>
                <c:pt idx="6401">
                  <c:v>42553.40087824074</c:v>
                </c:pt>
                <c:pt idx="6402">
                  <c:v>42553.400900000001</c:v>
                </c:pt>
                <c:pt idx="6403">
                  <c:v>42553.400922685185</c:v>
                </c:pt>
                <c:pt idx="6404">
                  <c:v>42553.400945370369</c:v>
                </c:pt>
                <c:pt idx="6405">
                  <c:v>42553.40096875</c:v>
                </c:pt>
                <c:pt idx="6406">
                  <c:v>42553.400992361108</c:v>
                </c:pt>
                <c:pt idx="6407">
                  <c:v>42553.401015509262</c:v>
                </c:pt>
                <c:pt idx="6408">
                  <c:v>42553.401039351855</c:v>
                </c:pt>
                <c:pt idx="6409">
                  <c:v>42553.401063194447</c:v>
                </c:pt>
                <c:pt idx="6410">
                  <c:v>42553.401087731479</c:v>
                </c:pt>
                <c:pt idx="6411">
                  <c:v>42553.401113425927</c:v>
                </c:pt>
                <c:pt idx="6412">
                  <c:v>42553.401138425928</c:v>
                </c:pt>
                <c:pt idx="6413">
                  <c:v>42553.401162268521</c:v>
                </c:pt>
                <c:pt idx="6414">
                  <c:v>42553.401186805553</c:v>
                </c:pt>
                <c:pt idx="6415">
                  <c:v>42553.401212037039</c:v>
                </c:pt>
                <c:pt idx="6416">
                  <c:v>42553.401237500002</c:v>
                </c:pt>
                <c:pt idx="6417">
                  <c:v>42553.401261805557</c:v>
                </c:pt>
                <c:pt idx="6418">
                  <c:v>42553.401286805558</c:v>
                </c:pt>
                <c:pt idx="6419">
                  <c:v>42553.401311574074</c:v>
                </c:pt>
                <c:pt idx="6420">
                  <c:v>42553.401336574076</c:v>
                </c:pt>
                <c:pt idx="6421">
                  <c:v>42553.401362268516</c:v>
                </c:pt>
                <c:pt idx="6422">
                  <c:v>42553.401390277781</c:v>
                </c:pt>
                <c:pt idx="6423">
                  <c:v>42553.401418055553</c:v>
                </c:pt>
                <c:pt idx="6424">
                  <c:v>42553.401444907409</c:v>
                </c:pt>
                <c:pt idx="6425">
                  <c:v>42553.401472916667</c:v>
                </c:pt>
                <c:pt idx="6426">
                  <c:v>42553.401500925924</c:v>
                </c:pt>
                <c:pt idx="6427">
                  <c:v>42553.401529166666</c:v>
                </c:pt>
                <c:pt idx="6428">
                  <c:v>42553.40155949074</c:v>
                </c:pt>
                <c:pt idx="6429">
                  <c:v>42553.401589583336</c:v>
                </c:pt>
                <c:pt idx="6430">
                  <c:v>42553.40161990741</c:v>
                </c:pt>
                <c:pt idx="6431">
                  <c:v>42553.401650925924</c:v>
                </c:pt>
                <c:pt idx="6432">
                  <c:v>42553.40168171296</c:v>
                </c:pt>
                <c:pt idx="6433">
                  <c:v>42553.401712037034</c:v>
                </c:pt>
                <c:pt idx="6434">
                  <c:v>42553.401743287039</c:v>
                </c:pt>
                <c:pt idx="6435">
                  <c:v>42553.401774537037</c:v>
                </c:pt>
                <c:pt idx="6436">
                  <c:v>42553.401807175927</c:v>
                </c:pt>
                <c:pt idx="6437">
                  <c:v>42553.401840046296</c:v>
                </c:pt>
                <c:pt idx="6438">
                  <c:v>42553.401877083335</c:v>
                </c:pt>
                <c:pt idx="6439">
                  <c:v>42553.401917361109</c:v>
                </c:pt>
                <c:pt idx="6440">
                  <c:v>42553.401957638889</c:v>
                </c:pt>
                <c:pt idx="6441">
                  <c:v>42553.40200347222</c:v>
                </c:pt>
                <c:pt idx="6442">
                  <c:v>42553.402045370371</c:v>
                </c:pt>
                <c:pt idx="6443">
                  <c:v>42553.402091666663</c:v>
                </c:pt>
                <c:pt idx="6444">
                  <c:v>42553.402136805555</c:v>
                </c:pt>
                <c:pt idx="6445">
                  <c:v>42553.40218287037</c:v>
                </c:pt>
                <c:pt idx="6446">
                  <c:v>42553.402228703701</c:v>
                </c:pt>
                <c:pt idx="6447">
                  <c:v>42553.402274768516</c:v>
                </c:pt>
                <c:pt idx="6448">
                  <c:v>42553.402322685186</c:v>
                </c:pt>
                <c:pt idx="6449">
                  <c:v>42553.402370601849</c:v>
                </c:pt>
                <c:pt idx="6450">
                  <c:v>42553.402422222222</c:v>
                </c:pt>
                <c:pt idx="6451">
                  <c:v>42553.402474537033</c:v>
                </c:pt>
                <c:pt idx="6452">
                  <c:v>42553.402530555555</c:v>
                </c:pt>
                <c:pt idx="6453">
                  <c:v>42553.402592824074</c:v>
                </c:pt>
                <c:pt idx="6454">
                  <c:v>42553.402653240744</c:v>
                </c:pt>
                <c:pt idx="6455">
                  <c:v>42553.402715509263</c:v>
                </c:pt>
                <c:pt idx="6456">
                  <c:v>42553.402777777781</c:v>
                </c:pt>
                <c:pt idx="6457">
                  <c:v>42553.402841435185</c:v>
                </c:pt>
                <c:pt idx="6458">
                  <c:v>42553.40290439815</c:v>
                </c:pt>
                <c:pt idx="6459">
                  <c:v>42553.402964120367</c:v>
                </c:pt>
                <c:pt idx="6460">
                  <c:v>42553.403026388885</c:v>
                </c:pt>
                <c:pt idx="6461">
                  <c:v>42553.403087268518</c:v>
                </c:pt>
                <c:pt idx="6462">
                  <c:v>42553.403149074074</c:v>
                </c:pt>
                <c:pt idx="6463">
                  <c:v>42553.403214351849</c:v>
                </c:pt>
                <c:pt idx="6464">
                  <c:v>42553.403281018516</c:v>
                </c:pt>
                <c:pt idx="6465">
                  <c:v>42553.403344675928</c:v>
                </c:pt>
                <c:pt idx="6466">
                  <c:v>42553.403414583336</c:v>
                </c:pt>
                <c:pt idx="6467">
                  <c:v>42553.40348148148</c:v>
                </c:pt>
                <c:pt idx="6468">
                  <c:v>42553.403550925927</c:v>
                </c:pt>
                <c:pt idx="6469">
                  <c:v>42553.403627314816</c:v>
                </c:pt>
                <c:pt idx="6470">
                  <c:v>42553.403714120373</c:v>
                </c:pt>
                <c:pt idx="6471">
                  <c:v>42553.403803009256</c:v>
                </c:pt>
                <c:pt idx="6472">
                  <c:v>42553.403897685188</c:v>
                </c:pt>
                <c:pt idx="6473">
                  <c:v>42553.403998379632</c:v>
                </c:pt>
                <c:pt idx="6474">
                  <c:v>42553.404102314817</c:v>
                </c:pt>
                <c:pt idx="6475">
                  <c:v>42553.40422546296</c:v>
                </c:pt>
                <c:pt idx="6476">
                  <c:v>42553.404339351851</c:v>
                </c:pt>
                <c:pt idx="6477">
                  <c:v>42553.404453009258</c:v>
                </c:pt>
                <c:pt idx="6478">
                  <c:v>42553.404575462962</c:v>
                </c:pt>
                <c:pt idx="6479">
                  <c:v>42553.404692592594</c:v>
                </c:pt>
                <c:pt idx="6480">
                  <c:v>42553.404822685188</c:v>
                </c:pt>
                <c:pt idx="6481">
                  <c:v>42553.404962731482</c:v>
                </c:pt>
                <c:pt idx="6482">
                  <c:v>42553.405096064816</c:v>
                </c:pt>
                <c:pt idx="6483">
                  <c:v>42553.405241898145</c:v>
                </c:pt>
                <c:pt idx="6484">
                  <c:v>42553.405405324076</c:v>
                </c:pt>
                <c:pt idx="6485">
                  <c:v>42553.405581481478</c:v>
                </c:pt>
                <c:pt idx="6486">
                  <c:v>42553.405767129632</c:v>
                </c:pt>
                <c:pt idx="6487">
                  <c:v>42553.405976388887</c:v>
                </c:pt>
                <c:pt idx="6488">
                  <c:v>42553.406179166668</c:v>
                </c:pt>
                <c:pt idx="6489">
                  <c:v>42553.406390046293</c:v>
                </c:pt>
                <c:pt idx="6490">
                  <c:v>42553.40660347222</c:v>
                </c:pt>
                <c:pt idx="6491">
                  <c:v>42553.406806481478</c:v>
                </c:pt>
                <c:pt idx="6492">
                  <c:v>42553.407021064813</c:v>
                </c:pt>
                <c:pt idx="6493">
                  <c:v>42553.407267592593</c:v>
                </c:pt>
                <c:pt idx="6494">
                  <c:v>42553.407545138885</c:v>
                </c:pt>
                <c:pt idx="6495">
                  <c:v>42553.407843518522</c:v>
                </c:pt>
                <c:pt idx="6496">
                  <c:v>42553.408207638888</c:v>
                </c:pt>
                <c:pt idx="6497">
                  <c:v>42553.408593981483</c:v>
                </c:pt>
                <c:pt idx="6498">
                  <c:v>42553.408976157407</c:v>
                </c:pt>
                <c:pt idx="6499">
                  <c:v>42553.409335879631</c:v>
                </c:pt>
                <c:pt idx="6500">
                  <c:v>42553.409651388887</c:v>
                </c:pt>
                <c:pt idx="6501">
                  <c:v>42553.409659027777</c:v>
                </c:pt>
                <c:pt idx="6502">
                  <c:v>42553.409666203705</c:v>
                </c:pt>
                <c:pt idx="6503">
                  <c:v>42553.409673842594</c:v>
                </c:pt>
                <c:pt idx="6504">
                  <c:v>42553.409681481484</c:v>
                </c:pt>
                <c:pt idx="6505">
                  <c:v>42553.409689120374</c:v>
                </c:pt>
                <c:pt idx="6506">
                  <c:v>42553.409696759256</c:v>
                </c:pt>
                <c:pt idx="6507">
                  <c:v>42553.409704398146</c:v>
                </c:pt>
                <c:pt idx="6508">
                  <c:v>42553.409984027778</c:v>
                </c:pt>
                <c:pt idx="6509">
                  <c:v>42553.411210185186</c:v>
                </c:pt>
                <c:pt idx="6510">
                  <c:v>42553.411218287038</c:v>
                </c:pt>
                <c:pt idx="6511">
                  <c:v>42553.411225462965</c:v>
                </c:pt>
                <c:pt idx="6512">
                  <c:v>42553.41123287037</c:v>
                </c:pt>
                <c:pt idx="6513">
                  <c:v>42553.41124050926</c:v>
                </c:pt>
                <c:pt idx="6514">
                  <c:v>42553.41124814815</c:v>
                </c:pt>
                <c:pt idx="6515">
                  <c:v>42553.411255787039</c:v>
                </c:pt>
                <c:pt idx="6516">
                  <c:v>42553.411263425929</c:v>
                </c:pt>
                <c:pt idx="6517">
                  <c:v>42553.411270833334</c:v>
                </c:pt>
                <c:pt idx="6518">
                  <c:v>42553.411278472224</c:v>
                </c:pt>
                <c:pt idx="6519">
                  <c:v>42553.411286111113</c:v>
                </c:pt>
                <c:pt idx="6520">
                  <c:v>42553.41129398148</c:v>
                </c:pt>
                <c:pt idx="6521">
                  <c:v>42553.41130162037</c:v>
                </c:pt>
                <c:pt idx="6522">
                  <c:v>42553.411309490744</c:v>
                </c:pt>
                <c:pt idx="6523">
                  <c:v>42553.411317361111</c:v>
                </c:pt>
                <c:pt idx="6524">
                  <c:v>42553.411325000001</c:v>
                </c:pt>
                <c:pt idx="6525">
                  <c:v>42553.411332870368</c:v>
                </c:pt>
                <c:pt idx="6526">
                  <c:v>42553.411340740742</c:v>
                </c:pt>
                <c:pt idx="6527">
                  <c:v>42553.411348379632</c:v>
                </c:pt>
                <c:pt idx="6528">
                  <c:v>42553.411356249999</c:v>
                </c:pt>
                <c:pt idx="6529">
                  <c:v>42553.411364120373</c:v>
                </c:pt>
                <c:pt idx="6530">
                  <c:v>42553.41137199074</c:v>
                </c:pt>
                <c:pt idx="6531">
                  <c:v>42553.411379861114</c:v>
                </c:pt>
                <c:pt idx="6532">
                  <c:v>42553.411387499997</c:v>
                </c:pt>
                <c:pt idx="6533">
                  <c:v>42553.411395138886</c:v>
                </c:pt>
                <c:pt idx="6534">
                  <c:v>42553.411403009261</c:v>
                </c:pt>
                <c:pt idx="6535">
                  <c:v>42553.41141064815</c:v>
                </c:pt>
                <c:pt idx="6536">
                  <c:v>42553.41141828704</c:v>
                </c:pt>
                <c:pt idx="6537">
                  <c:v>42553.411426157407</c:v>
                </c:pt>
                <c:pt idx="6538">
                  <c:v>42553.411433796296</c:v>
                </c:pt>
                <c:pt idx="6539">
                  <c:v>42553.411441666663</c:v>
                </c:pt>
                <c:pt idx="6540">
                  <c:v>42553.411449537038</c:v>
                </c:pt>
                <c:pt idx="6541">
                  <c:v>42553.411457175927</c:v>
                </c:pt>
                <c:pt idx="6542">
                  <c:v>42553.411465046294</c:v>
                </c:pt>
                <c:pt idx="6543">
                  <c:v>42553.411472916669</c:v>
                </c:pt>
                <c:pt idx="6544">
                  <c:v>42553.411480555558</c:v>
                </c:pt>
                <c:pt idx="6545">
                  <c:v>42553.411488425925</c:v>
                </c:pt>
                <c:pt idx="6546">
                  <c:v>42553.411496296299</c:v>
                </c:pt>
                <c:pt idx="6547">
                  <c:v>42553.411503935182</c:v>
                </c:pt>
                <c:pt idx="6548">
                  <c:v>42553.411511805556</c:v>
                </c:pt>
                <c:pt idx="6549">
                  <c:v>42553.411519675923</c:v>
                </c:pt>
                <c:pt idx="6550">
                  <c:v>42553.411527314813</c:v>
                </c:pt>
                <c:pt idx="6551">
                  <c:v>42553.411535185187</c:v>
                </c:pt>
                <c:pt idx="6552">
                  <c:v>42553.411542824077</c:v>
                </c:pt>
                <c:pt idx="6553">
                  <c:v>42553.411550694444</c:v>
                </c:pt>
                <c:pt idx="6554">
                  <c:v>42553.411558333333</c:v>
                </c:pt>
                <c:pt idx="6555">
                  <c:v>42553.4115662037</c:v>
                </c:pt>
                <c:pt idx="6556">
                  <c:v>42553.41157384259</c:v>
                </c:pt>
                <c:pt idx="6557">
                  <c:v>42553.411581712964</c:v>
                </c:pt>
                <c:pt idx="6558">
                  <c:v>42553.411589583331</c:v>
                </c:pt>
                <c:pt idx="6559">
                  <c:v>42553.411597222221</c:v>
                </c:pt>
                <c:pt idx="6560">
                  <c:v>42553.41160486111</c:v>
                </c:pt>
                <c:pt idx="6561">
                  <c:v>42553.411612731485</c:v>
                </c:pt>
                <c:pt idx="6562">
                  <c:v>42553.411620370367</c:v>
                </c:pt>
                <c:pt idx="6563">
                  <c:v>42553.411628240741</c:v>
                </c:pt>
                <c:pt idx="6564">
                  <c:v>42553.411635879631</c:v>
                </c:pt>
                <c:pt idx="6565">
                  <c:v>42553.411643749998</c:v>
                </c:pt>
                <c:pt idx="6566">
                  <c:v>42553.411651388888</c:v>
                </c:pt>
                <c:pt idx="6567">
                  <c:v>42553.411659027777</c:v>
                </c:pt>
                <c:pt idx="6568">
                  <c:v>42553.411666666667</c:v>
                </c:pt>
                <c:pt idx="6569">
                  <c:v>42553.411674074072</c:v>
                </c:pt>
                <c:pt idx="6570">
                  <c:v>42553.411681712962</c:v>
                </c:pt>
                <c:pt idx="6571">
                  <c:v>42553.411689351851</c:v>
                </c:pt>
                <c:pt idx="6572">
                  <c:v>42553.411696990741</c:v>
                </c:pt>
                <c:pt idx="6573">
                  <c:v>42553.411704398146</c:v>
                </c:pt>
                <c:pt idx="6574">
                  <c:v>42553.41171226852</c:v>
                </c:pt>
                <c:pt idx="6575">
                  <c:v>42553.413039583334</c:v>
                </c:pt>
                <c:pt idx="6576">
                  <c:v>42553.414520370374</c:v>
                </c:pt>
                <c:pt idx="6577">
                  <c:v>42553.416094907407</c:v>
                </c:pt>
                <c:pt idx="6578">
                  <c:v>42553.416161111112</c:v>
                </c:pt>
                <c:pt idx="6579">
                  <c:v>42553.416168055555</c:v>
                </c:pt>
                <c:pt idx="6580">
                  <c:v>42553.41617546296</c:v>
                </c:pt>
                <c:pt idx="6581">
                  <c:v>42553.416183333335</c:v>
                </c:pt>
                <c:pt idx="6582">
                  <c:v>42553.416190972224</c:v>
                </c:pt>
                <c:pt idx="6583">
                  <c:v>42553.416198611114</c:v>
                </c:pt>
                <c:pt idx="6584">
                  <c:v>42553.416206481481</c:v>
                </c:pt>
                <c:pt idx="6585">
                  <c:v>42553.416382407406</c:v>
                </c:pt>
                <c:pt idx="6586">
                  <c:v>42553.416389351849</c:v>
                </c:pt>
                <c:pt idx="6587">
                  <c:v>42553.416396527777</c:v>
                </c:pt>
                <c:pt idx="6588">
                  <c:v>42553.416404166666</c:v>
                </c:pt>
                <c:pt idx="6589">
                  <c:v>42553.416412037041</c:v>
                </c:pt>
                <c:pt idx="6590">
                  <c:v>42553.416419675923</c:v>
                </c:pt>
                <c:pt idx="6591">
                  <c:v>42553.416427546297</c:v>
                </c:pt>
                <c:pt idx="6592">
                  <c:v>42553.416435416664</c:v>
                </c:pt>
                <c:pt idx="6593">
                  <c:v>42553.416612037036</c:v>
                </c:pt>
                <c:pt idx="6594">
                  <c:v>42553.416619212963</c:v>
                </c:pt>
                <c:pt idx="6595">
                  <c:v>42553.416626388891</c:v>
                </c:pt>
                <c:pt idx="6596">
                  <c:v>42553.416634259258</c:v>
                </c:pt>
                <c:pt idx="6597">
                  <c:v>42553.416641898148</c:v>
                </c:pt>
                <c:pt idx="6598">
                  <c:v>42553.416649537037</c:v>
                </c:pt>
                <c:pt idx="6599">
                  <c:v>42553.416657407404</c:v>
                </c:pt>
                <c:pt idx="6600">
                  <c:v>42553.416665046294</c:v>
                </c:pt>
                <c:pt idx="6601">
                  <c:v>42553.417070833333</c:v>
                </c:pt>
                <c:pt idx="6602">
                  <c:v>42553.417078472223</c:v>
                </c:pt>
                <c:pt idx="6603">
                  <c:v>42553.417085879628</c:v>
                </c:pt>
                <c:pt idx="6604">
                  <c:v>42553.417093518518</c:v>
                </c:pt>
                <c:pt idx="6605">
                  <c:v>42553.417101157407</c:v>
                </c:pt>
                <c:pt idx="6606">
                  <c:v>42553.417109027781</c:v>
                </c:pt>
                <c:pt idx="6607">
                  <c:v>42553.417116898148</c:v>
                </c:pt>
                <c:pt idx="6608">
                  <c:v>42553.417124537038</c:v>
                </c:pt>
                <c:pt idx="6609">
                  <c:v>42553.417300925925</c:v>
                </c:pt>
                <c:pt idx="6610">
                  <c:v>42553.417308564814</c:v>
                </c:pt>
                <c:pt idx="6611">
                  <c:v>42553.417315740742</c:v>
                </c:pt>
                <c:pt idx="6612">
                  <c:v>42553.417323379632</c:v>
                </c:pt>
                <c:pt idx="6613">
                  <c:v>42553.417331018522</c:v>
                </c:pt>
                <c:pt idx="6614">
                  <c:v>42553.417338888888</c:v>
                </c:pt>
                <c:pt idx="6615">
                  <c:v>42553.417346527778</c:v>
                </c:pt>
                <c:pt idx="6616">
                  <c:v>42553.417354166668</c:v>
                </c:pt>
                <c:pt idx="6617">
                  <c:v>42553.417530324077</c:v>
                </c:pt>
                <c:pt idx="6618">
                  <c:v>42553.417538194444</c:v>
                </c:pt>
                <c:pt idx="6619">
                  <c:v>42553.417545601849</c:v>
                </c:pt>
                <c:pt idx="6620">
                  <c:v>42553.417553009262</c:v>
                </c:pt>
                <c:pt idx="6621">
                  <c:v>42553.417560879629</c:v>
                </c:pt>
                <c:pt idx="6622">
                  <c:v>42553.417568750003</c:v>
                </c:pt>
                <c:pt idx="6623">
                  <c:v>42553.417576388892</c:v>
                </c:pt>
                <c:pt idx="6624">
                  <c:v>42553.417584259259</c:v>
                </c:pt>
                <c:pt idx="6625">
                  <c:v>42553.417594907405</c:v>
                </c:pt>
                <c:pt idx="6626">
                  <c:v>42553.419264351855</c:v>
                </c:pt>
                <c:pt idx="6627">
                  <c:v>42553.41927175926</c:v>
                </c:pt>
                <c:pt idx="6628">
                  <c:v>42553.419278935187</c:v>
                </c:pt>
                <c:pt idx="6629">
                  <c:v>42553.419286805554</c:v>
                </c:pt>
                <c:pt idx="6630">
                  <c:v>42553.419294444444</c:v>
                </c:pt>
                <c:pt idx="6631">
                  <c:v>42553.419302314818</c:v>
                </c:pt>
                <c:pt idx="6632">
                  <c:v>42553.419310185185</c:v>
                </c:pt>
                <c:pt idx="6633">
                  <c:v>42553.419317824075</c:v>
                </c:pt>
                <c:pt idx="6634">
                  <c:v>42553.419325694442</c:v>
                </c:pt>
                <c:pt idx="6635">
                  <c:v>42553.419333564816</c:v>
                </c:pt>
                <c:pt idx="6636">
                  <c:v>42553.419341435183</c:v>
                </c:pt>
                <c:pt idx="6637">
                  <c:v>42553.419349305557</c:v>
                </c:pt>
                <c:pt idx="6638">
                  <c:v>42553.419357175924</c:v>
                </c:pt>
                <c:pt idx="6639">
                  <c:v>42553.419364814814</c:v>
                </c:pt>
                <c:pt idx="6640">
                  <c:v>42553.419372685188</c:v>
                </c:pt>
                <c:pt idx="6641">
                  <c:v>42553.419380555555</c:v>
                </c:pt>
                <c:pt idx="6642">
                  <c:v>42553.419388425929</c:v>
                </c:pt>
                <c:pt idx="6643">
                  <c:v>42553.419396064812</c:v>
                </c:pt>
                <c:pt idx="6644">
                  <c:v>42553.419403703701</c:v>
                </c:pt>
                <c:pt idx="6645">
                  <c:v>42553.419411342591</c:v>
                </c:pt>
                <c:pt idx="6646">
                  <c:v>42553.419419212965</c:v>
                </c:pt>
                <c:pt idx="6647">
                  <c:v>42553.419426851855</c:v>
                </c:pt>
                <c:pt idx="6648">
                  <c:v>42553.419434490737</c:v>
                </c:pt>
                <c:pt idx="6649">
                  <c:v>42553.419442361112</c:v>
                </c:pt>
                <c:pt idx="6650">
                  <c:v>42553.419450231479</c:v>
                </c:pt>
                <c:pt idx="6651">
                  <c:v>42553.419457870368</c:v>
                </c:pt>
                <c:pt idx="6652">
                  <c:v>42553.419465509258</c:v>
                </c:pt>
                <c:pt idx="6653">
                  <c:v>42553.419473379632</c:v>
                </c:pt>
                <c:pt idx="6654">
                  <c:v>42553.419481018522</c:v>
                </c:pt>
                <c:pt idx="6655">
                  <c:v>42553.419488888889</c:v>
                </c:pt>
                <c:pt idx="6656">
                  <c:v>42553.419496759256</c:v>
                </c:pt>
                <c:pt idx="6657">
                  <c:v>42553.419504398145</c:v>
                </c:pt>
                <c:pt idx="6658">
                  <c:v>42553.419512499997</c:v>
                </c:pt>
                <c:pt idx="6659">
                  <c:v>42553.419520370371</c:v>
                </c:pt>
                <c:pt idx="6660">
                  <c:v>42553.419528240738</c:v>
                </c:pt>
                <c:pt idx="6661">
                  <c:v>42553.419535879628</c:v>
                </c:pt>
                <c:pt idx="6662">
                  <c:v>42553.419543750002</c:v>
                </c:pt>
                <c:pt idx="6663">
                  <c:v>42553.419551620369</c:v>
                </c:pt>
                <c:pt idx="6664">
                  <c:v>42553.419559490743</c:v>
                </c:pt>
                <c:pt idx="6665">
                  <c:v>42553.41956736111</c:v>
                </c:pt>
                <c:pt idx="6666">
                  <c:v>42553.419575</c:v>
                </c:pt>
                <c:pt idx="6667">
                  <c:v>42553.41958263889</c:v>
                </c:pt>
                <c:pt idx="6668">
                  <c:v>42553.419590277779</c:v>
                </c:pt>
                <c:pt idx="6669">
                  <c:v>42553.419597916669</c:v>
                </c:pt>
                <c:pt idx="6670">
                  <c:v>42553.419605787036</c:v>
                </c:pt>
                <c:pt idx="6671">
                  <c:v>42553.419613425925</c:v>
                </c:pt>
                <c:pt idx="6672">
                  <c:v>42553.419621064815</c:v>
                </c:pt>
                <c:pt idx="6673">
                  <c:v>42553.419628935182</c:v>
                </c:pt>
                <c:pt idx="6674">
                  <c:v>42553.419636805556</c:v>
                </c:pt>
                <c:pt idx="6675">
                  <c:v>42553.419644444446</c:v>
                </c:pt>
                <c:pt idx="6676">
                  <c:v>42553.419652314813</c:v>
                </c:pt>
                <c:pt idx="6677">
                  <c:v>42553.419659953703</c:v>
                </c:pt>
                <c:pt idx="6678">
                  <c:v>42553.419667592592</c:v>
                </c:pt>
                <c:pt idx="6679">
                  <c:v>42553.419675462967</c:v>
                </c:pt>
                <c:pt idx="6680">
                  <c:v>42553.419683333334</c:v>
                </c:pt>
                <c:pt idx="6681">
                  <c:v>42553.4196912037</c:v>
                </c:pt>
                <c:pt idx="6682">
                  <c:v>42553.41969884259</c:v>
                </c:pt>
                <c:pt idx="6683">
                  <c:v>42553.419706712964</c:v>
                </c:pt>
                <c:pt idx="6684">
                  <c:v>42553.419714351854</c:v>
                </c:pt>
                <c:pt idx="6685">
                  <c:v>42553.419722222221</c:v>
                </c:pt>
                <c:pt idx="6686">
                  <c:v>42553.419730092595</c:v>
                </c:pt>
                <c:pt idx="6687">
                  <c:v>42553.419737962962</c:v>
                </c:pt>
                <c:pt idx="6688">
                  <c:v>42553.419745833336</c:v>
                </c:pt>
                <c:pt idx="6689">
                  <c:v>42553.419753935188</c:v>
                </c:pt>
                <c:pt idx="6690">
                  <c:v>42553.41976203704</c:v>
                </c:pt>
                <c:pt idx="6691">
                  <c:v>42553.419769907407</c:v>
                </c:pt>
                <c:pt idx="6692">
                  <c:v>42553.419777777781</c:v>
                </c:pt>
                <c:pt idx="6693">
                  <c:v>42553.419785416663</c:v>
                </c:pt>
                <c:pt idx="6694">
                  <c:v>42553.419793055553</c:v>
                </c:pt>
                <c:pt idx="6695">
                  <c:v>42553.419800462965</c:v>
                </c:pt>
                <c:pt idx="6696">
                  <c:v>42553.41980787037</c:v>
                </c:pt>
                <c:pt idx="6697">
                  <c:v>42553.419815740737</c:v>
                </c:pt>
                <c:pt idx="6698">
                  <c:v>42553.419823611111</c:v>
                </c:pt>
                <c:pt idx="6699">
                  <c:v>42553.419831481478</c:v>
                </c:pt>
                <c:pt idx="6700">
                  <c:v>42553.419839351853</c:v>
                </c:pt>
                <c:pt idx="6701">
                  <c:v>42553.41984722222</c:v>
                </c:pt>
                <c:pt idx="6702">
                  <c:v>42553.419855092594</c:v>
                </c:pt>
                <c:pt idx="6703">
                  <c:v>42553.419862962961</c:v>
                </c:pt>
                <c:pt idx="6704">
                  <c:v>42553.419870601851</c:v>
                </c:pt>
                <c:pt idx="6705">
                  <c:v>42553.419878472225</c:v>
                </c:pt>
                <c:pt idx="6706">
                  <c:v>42553.419886342592</c:v>
                </c:pt>
                <c:pt idx="6707">
                  <c:v>42553.419893981481</c:v>
                </c:pt>
                <c:pt idx="6708">
                  <c:v>42553.419901851848</c:v>
                </c:pt>
                <c:pt idx="6709">
                  <c:v>42553.419909490738</c:v>
                </c:pt>
                <c:pt idx="6710">
                  <c:v>42553.419917361112</c:v>
                </c:pt>
                <c:pt idx="6711">
                  <c:v>42553.419925000002</c:v>
                </c:pt>
                <c:pt idx="6712">
                  <c:v>42553.419932870369</c:v>
                </c:pt>
                <c:pt idx="6713">
                  <c:v>42553.419940509259</c:v>
                </c:pt>
                <c:pt idx="6714">
                  <c:v>42553.419948379633</c:v>
                </c:pt>
                <c:pt idx="6715">
                  <c:v>42553.41995625</c:v>
                </c:pt>
                <c:pt idx="6716">
                  <c:v>42553.419964120367</c:v>
                </c:pt>
                <c:pt idx="6717">
                  <c:v>42553.419972222226</c:v>
                </c:pt>
                <c:pt idx="6718">
                  <c:v>42553.419979861108</c:v>
                </c:pt>
                <c:pt idx="6719">
                  <c:v>42553.419987731482</c:v>
                </c:pt>
                <c:pt idx="6720">
                  <c:v>42553.419995138887</c:v>
                </c:pt>
                <c:pt idx="6721">
                  <c:v>42553.4200025463</c:v>
                </c:pt>
                <c:pt idx="6722">
                  <c:v>42553.420010185182</c:v>
                </c:pt>
                <c:pt idx="6723">
                  <c:v>42553.420017824072</c:v>
                </c:pt>
                <c:pt idx="6724">
                  <c:v>42553.420025462961</c:v>
                </c:pt>
                <c:pt idx="6725">
                  <c:v>42553.420033333336</c:v>
                </c:pt>
                <c:pt idx="6726">
                  <c:v>42553.420040972225</c:v>
                </c:pt>
                <c:pt idx="6727">
                  <c:v>42553.420048611108</c:v>
                </c:pt>
                <c:pt idx="6728">
                  <c:v>42553.420056481482</c:v>
                </c:pt>
                <c:pt idx="6729">
                  <c:v>42553.420064120372</c:v>
                </c:pt>
                <c:pt idx="6730">
                  <c:v>42553.420071759261</c:v>
                </c:pt>
                <c:pt idx="6731">
                  <c:v>42553.420079398151</c:v>
                </c:pt>
                <c:pt idx="6732">
                  <c:v>42553.420087037041</c:v>
                </c:pt>
                <c:pt idx="6733">
                  <c:v>42553.420094675923</c:v>
                </c:pt>
                <c:pt idx="6734">
                  <c:v>42553.420102314813</c:v>
                </c:pt>
                <c:pt idx="6735">
                  <c:v>42553.420110185187</c:v>
                </c:pt>
                <c:pt idx="6736">
                  <c:v>42553.420117824076</c:v>
                </c:pt>
                <c:pt idx="6737">
                  <c:v>42553.420125462966</c:v>
                </c:pt>
                <c:pt idx="6738">
                  <c:v>42553.420133333333</c:v>
                </c:pt>
                <c:pt idx="6739">
                  <c:v>42553.420140972223</c:v>
                </c:pt>
                <c:pt idx="6740">
                  <c:v>42553.42014884259</c:v>
                </c:pt>
                <c:pt idx="6741">
                  <c:v>42553.420156481479</c:v>
                </c:pt>
                <c:pt idx="6742">
                  <c:v>42553.420164120369</c:v>
                </c:pt>
                <c:pt idx="6743">
                  <c:v>42553.420171759259</c:v>
                </c:pt>
                <c:pt idx="6744">
                  <c:v>42553.420179398148</c:v>
                </c:pt>
                <c:pt idx="6745">
                  <c:v>42553.420187268515</c:v>
                </c:pt>
                <c:pt idx="6746">
                  <c:v>42553.420194907405</c:v>
                </c:pt>
                <c:pt idx="6747">
                  <c:v>42553.420203009257</c:v>
                </c:pt>
                <c:pt idx="6748">
                  <c:v>42553.420211111108</c:v>
                </c:pt>
                <c:pt idx="6749">
                  <c:v>42553.42021921296</c:v>
                </c:pt>
                <c:pt idx="6750">
                  <c:v>42553.420227083334</c:v>
                </c:pt>
                <c:pt idx="6751">
                  <c:v>42553.420234953701</c:v>
                </c:pt>
                <c:pt idx="6752">
                  <c:v>42553.420242361113</c:v>
                </c:pt>
                <c:pt idx="6753">
                  <c:v>42553.420250000003</c:v>
                </c:pt>
                <c:pt idx="6754">
                  <c:v>42553.420257407408</c:v>
                </c:pt>
                <c:pt idx="6755">
                  <c:v>42553.420265046298</c:v>
                </c:pt>
                <c:pt idx="6756">
                  <c:v>42553.420272685187</c:v>
                </c:pt>
                <c:pt idx="6757">
                  <c:v>42553.420280324077</c:v>
                </c:pt>
                <c:pt idx="6758">
                  <c:v>42553.420288194444</c:v>
                </c:pt>
                <c:pt idx="6759">
                  <c:v>42553.420295833334</c:v>
                </c:pt>
                <c:pt idx="6760">
                  <c:v>42553.420303472223</c:v>
                </c:pt>
                <c:pt idx="6761">
                  <c:v>42553.42031134259</c:v>
                </c:pt>
                <c:pt idx="6762">
                  <c:v>42553.420319212964</c:v>
                </c:pt>
                <c:pt idx="6763">
                  <c:v>42553.420326851854</c:v>
                </c:pt>
                <c:pt idx="6764">
                  <c:v>42553.420334490744</c:v>
                </c:pt>
                <c:pt idx="6765">
                  <c:v>42553.420342361111</c:v>
                </c:pt>
                <c:pt idx="6766">
                  <c:v>42553.420350231485</c:v>
                </c:pt>
                <c:pt idx="6767">
                  <c:v>42553.420357870367</c:v>
                </c:pt>
                <c:pt idx="6768">
                  <c:v>42553.420365740742</c:v>
                </c:pt>
                <c:pt idx="6769">
                  <c:v>42553.420373379631</c:v>
                </c:pt>
                <c:pt idx="6770">
                  <c:v>42553.420381018521</c:v>
                </c:pt>
                <c:pt idx="6771">
                  <c:v>42553.420388657411</c:v>
                </c:pt>
                <c:pt idx="6772">
                  <c:v>42553.420396296293</c:v>
                </c:pt>
                <c:pt idx="6773">
                  <c:v>42553.420404166667</c:v>
                </c:pt>
                <c:pt idx="6774">
                  <c:v>42553.420411805557</c:v>
                </c:pt>
                <c:pt idx="6775">
                  <c:v>42553.420419444446</c:v>
                </c:pt>
                <c:pt idx="6776">
                  <c:v>42553.420427083336</c:v>
                </c:pt>
                <c:pt idx="6777">
                  <c:v>42553.420434722226</c:v>
                </c:pt>
                <c:pt idx="6778">
                  <c:v>42553.420442592593</c:v>
                </c:pt>
                <c:pt idx="6779">
                  <c:v>42553.420450231482</c:v>
                </c:pt>
                <c:pt idx="6780">
                  <c:v>42553.420457870372</c:v>
                </c:pt>
                <c:pt idx="6781">
                  <c:v>42553.420465740739</c:v>
                </c:pt>
                <c:pt idx="6782">
                  <c:v>42553.420473379629</c:v>
                </c:pt>
                <c:pt idx="6783">
                  <c:v>42553.420481018518</c:v>
                </c:pt>
                <c:pt idx="6784">
                  <c:v>42553.420488888885</c:v>
                </c:pt>
                <c:pt idx="6785">
                  <c:v>42553.420496527775</c:v>
                </c:pt>
                <c:pt idx="6786">
                  <c:v>42553.420504166665</c:v>
                </c:pt>
                <c:pt idx="6787">
                  <c:v>42553.420512037039</c:v>
                </c:pt>
                <c:pt idx="6788">
                  <c:v>42553.420519675929</c:v>
                </c:pt>
                <c:pt idx="6789">
                  <c:v>42553.420527546295</c:v>
                </c:pt>
                <c:pt idx="6790">
                  <c:v>42553.420535185185</c:v>
                </c:pt>
                <c:pt idx="6791">
                  <c:v>42553.420543055552</c:v>
                </c:pt>
                <c:pt idx="6792">
                  <c:v>42553.420550694442</c:v>
                </c:pt>
                <c:pt idx="6793">
                  <c:v>42553.420558564816</c:v>
                </c:pt>
                <c:pt idx="6794">
                  <c:v>42553.420566435183</c:v>
                </c:pt>
                <c:pt idx="6795">
                  <c:v>42553.420574305557</c:v>
                </c:pt>
                <c:pt idx="6796">
                  <c:v>42553.420582175924</c:v>
                </c:pt>
                <c:pt idx="6797">
                  <c:v>42553.420590046298</c:v>
                </c:pt>
                <c:pt idx="6798">
                  <c:v>42553.420597916665</c:v>
                </c:pt>
                <c:pt idx="6799">
                  <c:v>42553.42060532407</c:v>
                </c:pt>
                <c:pt idx="6800">
                  <c:v>42553.42061296296</c:v>
                </c:pt>
                <c:pt idx="6801">
                  <c:v>42553.420620370372</c:v>
                </c:pt>
                <c:pt idx="6802">
                  <c:v>42553.420628009262</c:v>
                </c:pt>
                <c:pt idx="6803">
                  <c:v>42553.420635416667</c:v>
                </c:pt>
                <c:pt idx="6804">
                  <c:v>42553.420643287034</c:v>
                </c:pt>
                <c:pt idx="6805">
                  <c:v>42553.420650925924</c:v>
                </c:pt>
                <c:pt idx="6806">
                  <c:v>42553.420658564813</c:v>
                </c:pt>
                <c:pt idx="6807">
                  <c:v>42553.420666203703</c:v>
                </c:pt>
                <c:pt idx="6808">
                  <c:v>42553.420674074077</c:v>
                </c:pt>
                <c:pt idx="6809">
                  <c:v>42553.42068171296</c:v>
                </c:pt>
                <c:pt idx="6810">
                  <c:v>42553.420689583334</c:v>
                </c:pt>
                <c:pt idx="6811">
                  <c:v>42553.420697222224</c:v>
                </c:pt>
                <c:pt idx="6812">
                  <c:v>42553.420705324075</c:v>
                </c:pt>
                <c:pt idx="6813">
                  <c:v>42553.420713194442</c:v>
                </c:pt>
                <c:pt idx="6814">
                  <c:v>42553.420721064816</c:v>
                </c:pt>
                <c:pt idx="6815">
                  <c:v>42553.420728935183</c:v>
                </c:pt>
                <c:pt idx="6816">
                  <c:v>42553.420736805558</c:v>
                </c:pt>
                <c:pt idx="6817">
                  <c:v>42553.420744675925</c:v>
                </c:pt>
                <c:pt idx="6818">
                  <c:v>42553.420752314814</c:v>
                </c:pt>
                <c:pt idx="6819">
                  <c:v>42553.420760185189</c:v>
                </c:pt>
                <c:pt idx="6820">
                  <c:v>42553.420767824071</c:v>
                </c:pt>
                <c:pt idx="6821">
                  <c:v>42553.420775694445</c:v>
                </c:pt>
                <c:pt idx="6822">
                  <c:v>42553.420783564812</c:v>
                </c:pt>
                <c:pt idx="6823">
                  <c:v>42553.420791435186</c:v>
                </c:pt>
                <c:pt idx="6824">
                  <c:v>42553.420799537038</c:v>
                </c:pt>
                <c:pt idx="6825">
                  <c:v>42553.420807407405</c:v>
                </c:pt>
                <c:pt idx="6826">
                  <c:v>42553.420815509256</c:v>
                </c:pt>
                <c:pt idx="6827">
                  <c:v>42553.420823379631</c:v>
                </c:pt>
                <c:pt idx="6828">
                  <c:v>42553.420831249998</c:v>
                </c:pt>
                <c:pt idx="6829">
                  <c:v>42553.420838888887</c:v>
                </c:pt>
                <c:pt idx="6830">
                  <c:v>42553.420846527777</c:v>
                </c:pt>
                <c:pt idx="6831">
                  <c:v>42553.420853935182</c:v>
                </c:pt>
                <c:pt idx="6832">
                  <c:v>42553.420861805556</c:v>
                </c:pt>
                <c:pt idx="6833">
                  <c:v>42553.420869675923</c:v>
                </c:pt>
                <c:pt idx="6834">
                  <c:v>42553.420877314813</c:v>
                </c:pt>
                <c:pt idx="6835">
                  <c:v>42553.420885185187</c:v>
                </c:pt>
                <c:pt idx="6836">
                  <c:v>42553.420892824077</c:v>
                </c:pt>
                <c:pt idx="6837">
                  <c:v>42553.420900462967</c:v>
                </c:pt>
                <c:pt idx="6838">
                  <c:v>42553.420908101849</c:v>
                </c:pt>
                <c:pt idx="6839">
                  <c:v>42553.420915740739</c:v>
                </c:pt>
                <c:pt idx="6840">
                  <c:v>42553.420923379628</c:v>
                </c:pt>
                <c:pt idx="6841">
                  <c:v>42553.420931250002</c:v>
                </c:pt>
                <c:pt idx="6842">
                  <c:v>42553.420938888892</c:v>
                </c:pt>
                <c:pt idx="6843">
                  <c:v>42553.420946527775</c:v>
                </c:pt>
                <c:pt idx="6844">
                  <c:v>42553.420954398149</c:v>
                </c:pt>
                <c:pt idx="6845">
                  <c:v>42553.420962268516</c:v>
                </c:pt>
                <c:pt idx="6846">
                  <c:v>42553.420969907405</c:v>
                </c:pt>
                <c:pt idx="6847">
                  <c:v>42553.42097777778</c:v>
                </c:pt>
                <c:pt idx="6848">
                  <c:v>42553.420985416669</c:v>
                </c:pt>
                <c:pt idx="6849">
                  <c:v>42553.420993287036</c:v>
                </c:pt>
                <c:pt idx="6850">
                  <c:v>42553.421001157411</c:v>
                </c:pt>
                <c:pt idx="6851">
                  <c:v>42553.421008796293</c:v>
                </c:pt>
                <c:pt idx="6852">
                  <c:v>42553.421016435183</c:v>
                </c:pt>
                <c:pt idx="6853">
                  <c:v>42553.421024074072</c:v>
                </c:pt>
                <c:pt idx="6854">
                  <c:v>42553.421031944446</c:v>
                </c:pt>
                <c:pt idx="6855">
                  <c:v>42553.421039583336</c:v>
                </c:pt>
                <c:pt idx="6856">
                  <c:v>42553.421047222226</c:v>
                </c:pt>
                <c:pt idx="6857">
                  <c:v>42553.421055324077</c:v>
                </c:pt>
                <c:pt idx="6858">
                  <c:v>42553.42106296296</c:v>
                </c:pt>
                <c:pt idx="6859">
                  <c:v>42553.421070833334</c:v>
                </c:pt>
                <c:pt idx="6860">
                  <c:v>42553.421078703701</c:v>
                </c:pt>
                <c:pt idx="6861">
                  <c:v>42553.421086342591</c:v>
                </c:pt>
                <c:pt idx="6862">
                  <c:v>42553.42109398148</c:v>
                </c:pt>
                <c:pt idx="6863">
                  <c:v>42553.42110162037</c:v>
                </c:pt>
                <c:pt idx="6864">
                  <c:v>42553.42110925926</c:v>
                </c:pt>
                <c:pt idx="6865">
                  <c:v>42553.421117129627</c:v>
                </c:pt>
                <c:pt idx="6866">
                  <c:v>42553.421124768516</c:v>
                </c:pt>
                <c:pt idx="6867">
                  <c:v>42553.421132407406</c:v>
                </c:pt>
                <c:pt idx="6868">
                  <c:v>42553.42114027778</c:v>
                </c:pt>
                <c:pt idx="6869">
                  <c:v>42553.42114791667</c:v>
                </c:pt>
                <c:pt idx="6870">
                  <c:v>42553.421155555552</c:v>
                </c:pt>
                <c:pt idx="6871">
                  <c:v>42553.421163425926</c:v>
                </c:pt>
                <c:pt idx="6872">
                  <c:v>42553.421171064816</c:v>
                </c:pt>
                <c:pt idx="6873">
                  <c:v>42553.421178703706</c:v>
                </c:pt>
                <c:pt idx="6874">
                  <c:v>42553.421186574073</c:v>
                </c:pt>
                <c:pt idx="6875">
                  <c:v>42553.421194212962</c:v>
                </c:pt>
                <c:pt idx="6876">
                  <c:v>42553.421202083337</c:v>
                </c:pt>
                <c:pt idx="6877">
                  <c:v>42553.421209722219</c:v>
                </c:pt>
                <c:pt idx="6878">
                  <c:v>42553.421217592593</c:v>
                </c:pt>
                <c:pt idx="6879">
                  <c:v>42553.42122546296</c:v>
                </c:pt>
                <c:pt idx="6880">
                  <c:v>42553.421233333334</c:v>
                </c:pt>
                <c:pt idx="6881">
                  <c:v>42553.421240972224</c:v>
                </c:pt>
                <c:pt idx="6882">
                  <c:v>42553.421248842591</c:v>
                </c:pt>
                <c:pt idx="6883">
                  <c:v>42553.421256712965</c:v>
                </c:pt>
                <c:pt idx="6884">
                  <c:v>42553.421264351855</c:v>
                </c:pt>
                <c:pt idx="6885">
                  <c:v>42553.421272222222</c:v>
                </c:pt>
                <c:pt idx="6886">
                  <c:v>42553.421280092596</c:v>
                </c:pt>
                <c:pt idx="6887">
                  <c:v>42553.421287731479</c:v>
                </c:pt>
                <c:pt idx="6888">
                  <c:v>42553.421295601853</c:v>
                </c:pt>
                <c:pt idx="6889">
                  <c:v>42553.421303240742</c:v>
                </c:pt>
                <c:pt idx="6890">
                  <c:v>42553.421311111109</c:v>
                </c:pt>
                <c:pt idx="6891">
                  <c:v>42553.421318981484</c:v>
                </c:pt>
                <c:pt idx="6892">
                  <c:v>42553.421326620373</c:v>
                </c:pt>
                <c:pt idx="6893">
                  <c:v>42553.42133449074</c:v>
                </c:pt>
                <c:pt idx="6894">
                  <c:v>42553.42134212963</c:v>
                </c:pt>
                <c:pt idx="6895">
                  <c:v>42553.421349999997</c:v>
                </c:pt>
                <c:pt idx="6896">
                  <c:v>42553.421357638887</c:v>
                </c:pt>
                <c:pt idx="6897">
                  <c:v>42553.421365509261</c:v>
                </c:pt>
                <c:pt idx="6898">
                  <c:v>42553.421373379628</c:v>
                </c:pt>
                <c:pt idx="6899">
                  <c:v>42553.421381018517</c:v>
                </c:pt>
                <c:pt idx="6900">
                  <c:v>42553.421388888892</c:v>
                </c:pt>
                <c:pt idx="6901">
                  <c:v>42553.421396759259</c:v>
                </c:pt>
                <c:pt idx="6902">
                  <c:v>42553.421404398148</c:v>
                </c:pt>
                <c:pt idx="6903">
                  <c:v>42553.421412268515</c:v>
                </c:pt>
                <c:pt idx="6904">
                  <c:v>42553.421419907405</c:v>
                </c:pt>
                <c:pt idx="6905">
                  <c:v>42553.421427546295</c:v>
                </c:pt>
                <c:pt idx="6906">
                  <c:v>42553.421435416669</c:v>
                </c:pt>
                <c:pt idx="6907">
                  <c:v>42553.421443055558</c:v>
                </c:pt>
                <c:pt idx="6908">
                  <c:v>42553.421450694441</c:v>
                </c:pt>
                <c:pt idx="6909">
                  <c:v>42553.421458564815</c:v>
                </c:pt>
                <c:pt idx="6910">
                  <c:v>42553.421466203705</c:v>
                </c:pt>
                <c:pt idx="6911">
                  <c:v>42553.421473842594</c:v>
                </c:pt>
                <c:pt idx="6912">
                  <c:v>42553.421481481484</c:v>
                </c:pt>
                <c:pt idx="6913">
                  <c:v>42553.421489120374</c:v>
                </c:pt>
                <c:pt idx="6914">
                  <c:v>42553.421496990741</c:v>
                </c:pt>
                <c:pt idx="6915">
                  <c:v>42553.42150462963</c:v>
                </c:pt>
                <c:pt idx="6916">
                  <c:v>42553.42151226852</c:v>
                </c:pt>
                <c:pt idx="6917">
                  <c:v>42553.42151990741</c:v>
                </c:pt>
                <c:pt idx="6918">
                  <c:v>42553.421527777777</c:v>
                </c:pt>
                <c:pt idx="6919">
                  <c:v>42553.421535416666</c:v>
                </c:pt>
                <c:pt idx="6920">
                  <c:v>42553.421543287041</c:v>
                </c:pt>
                <c:pt idx="6921">
                  <c:v>42553.421551157408</c:v>
                </c:pt>
                <c:pt idx="6922">
                  <c:v>42553.421558796297</c:v>
                </c:pt>
                <c:pt idx="6923">
                  <c:v>42553.421566666664</c:v>
                </c:pt>
                <c:pt idx="6924">
                  <c:v>42553.421574537038</c:v>
                </c:pt>
                <c:pt idx="6925">
                  <c:v>42553.421582175928</c:v>
                </c:pt>
                <c:pt idx="6926">
                  <c:v>42553.421589814818</c:v>
                </c:pt>
                <c:pt idx="6927">
                  <c:v>42553.421597685185</c:v>
                </c:pt>
                <c:pt idx="6928">
                  <c:v>42553.421605555559</c:v>
                </c:pt>
                <c:pt idx="6929">
                  <c:v>42553.421613194441</c:v>
                </c:pt>
                <c:pt idx="6930">
                  <c:v>42553.421621296293</c:v>
                </c:pt>
                <c:pt idx="6931">
                  <c:v>42553.421629166667</c:v>
                </c:pt>
                <c:pt idx="6932">
                  <c:v>42553.421637037034</c:v>
                </c:pt>
                <c:pt idx="6933">
                  <c:v>42553.421644675924</c:v>
                </c:pt>
                <c:pt idx="6934">
                  <c:v>42553.421652546298</c:v>
                </c:pt>
                <c:pt idx="6935">
                  <c:v>42553.421660416665</c:v>
                </c:pt>
                <c:pt idx="6936">
                  <c:v>42553.421668055555</c:v>
                </c:pt>
                <c:pt idx="6937">
                  <c:v>42553.421675925929</c:v>
                </c:pt>
                <c:pt idx="6938">
                  <c:v>42553.421683796296</c:v>
                </c:pt>
                <c:pt idx="6939">
                  <c:v>42553.42169166667</c:v>
                </c:pt>
                <c:pt idx="6940">
                  <c:v>42553.421699537037</c:v>
                </c:pt>
                <c:pt idx="6941">
                  <c:v>42553.421707407404</c:v>
                </c:pt>
                <c:pt idx="6942">
                  <c:v>42553.421715277778</c:v>
                </c:pt>
                <c:pt idx="6943">
                  <c:v>42553.421722916668</c:v>
                </c:pt>
                <c:pt idx="6944">
                  <c:v>42553.421730787035</c:v>
                </c:pt>
                <c:pt idx="6945">
                  <c:v>42553.421738657409</c:v>
                </c:pt>
                <c:pt idx="6946">
                  <c:v>42553.421746527776</c:v>
                </c:pt>
                <c:pt idx="6947">
                  <c:v>42553.421754166666</c:v>
                </c:pt>
                <c:pt idx="6948">
                  <c:v>42553.42176203704</c:v>
                </c:pt>
                <c:pt idx="6949">
                  <c:v>42553.421769907407</c:v>
                </c:pt>
                <c:pt idx="6950">
                  <c:v>42553.421777546297</c:v>
                </c:pt>
                <c:pt idx="6951">
                  <c:v>42553.421785416664</c:v>
                </c:pt>
                <c:pt idx="6952">
                  <c:v>42553.421793287038</c:v>
                </c:pt>
                <c:pt idx="6953">
                  <c:v>42553.421800925928</c:v>
                </c:pt>
                <c:pt idx="6954">
                  <c:v>42553.421808796294</c:v>
                </c:pt>
                <c:pt idx="6955">
                  <c:v>42553.421816666669</c:v>
                </c:pt>
                <c:pt idx="6956">
                  <c:v>42553.421824305558</c:v>
                </c:pt>
                <c:pt idx="6957">
                  <c:v>42553.421832175925</c:v>
                </c:pt>
                <c:pt idx="6958">
                  <c:v>42553.4218400463</c:v>
                </c:pt>
                <c:pt idx="6959">
                  <c:v>42553.421847685182</c:v>
                </c:pt>
                <c:pt idx="6960">
                  <c:v>42553.421855324072</c:v>
                </c:pt>
                <c:pt idx="6961">
                  <c:v>42553.421863194446</c:v>
                </c:pt>
                <c:pt idx="6962">
                  <c:v>42553.421870833336</c:v>
                </c:pt>
                <c:pt idx="6963">
                  <c:v>42553.421878472225</c:v>
                </c:pt>
                <c:pt idx="6964">
                  <c:v>42553.421886342592</c:v>
                </c:pt>
                <c:pt idx="6965">
                  <c:v>42553.421893981482</c:v>
                </c:pt>
                <c:pt idx="6966">
                  <c:v>42553.421901851849</c:v>
                </c:pt>
                <c:pt idx="6967">
                  <c:v>42553.421909490738</c:v>
                </c:pt>
                <c:pt idx="6968">
                  <c:v>42553.421917361113</c:v>
                </c:pt>
                <c:pt idx="6969">
                  <c:v>42553.421925000002</c:v>
                </c:pt>
                <c:pt idx="6970">
                  <c:v>42553.421932638892</c:v>
                </c:pt>
                <c:pt idx="6971">
                  <c:v>42553.421940509259</c:v>
                </c:pt>
                <c:pt idx="6972">
                  <c:v>42553.421948379633</c:v>
                </c:pt>
                <c:pt idx="6973">
                  <c:v>42553.421956018516</c:v>
                </c:pt>
                <c:pt idx="6974">
                  <c:v>42553.42196388889</c:v>
                </c:pt>
                <c:pt idx="6975">
                  <c:v>42553.421971759257</c:v>
                </c:pt>
                <c:pt idx="6976">
                  <c:v>42553.421979398147</c:v>
                </c:pt>
                <c:pt idx="6977">
                  <c:v>42553.421987268521</c:v>
                </c:pt>
                <c:pt idx="6978">
                  <c:v>42553.421995138888</c:v>
                </c:pt>
                <c:pt idx="6979">
                  <c:v>42553.422002777777</c:v>
                </c:pt>
                <c:pt idx="6980">
                  <c:v>42553.422010648152</c:v>
                </c:pt>
                <c:pt idx="6981">
                  <c:v>42553.422018287034</c:v>
                </c:pt>
                <c:pt idx="6982">
                  <c:v>42553.422026157408</c:v>
                </c:pt>
                <c:pt idx="6983">
                  <c:v>42553.422033796298</c:v>
                </c:pt>
                <c:pt idx="6984">
                  <c:v>42553.422041666665</c:v>
                </c:pt>
                <c:pt idx="6985">
                  <c:v>42553.422049305555</c:v>
                </c:pt>
                <c:pt idx="6986">
                  <c:v>42553.422057175929</c:v>
                </c:pt>
                <c:pt idx="6987">
                  <c:v>42553.422064814818</c:v>
                </c:pt>
                <c:pt idx="6988">
                  <c:v>42553.422072453701</c:v>
                </c:pt>
                <c:pt idx="6989">
                  <c:v>42553.422080324075</c:v>
                </c:pt>
                <c:pt idx="6990">
                  <c:v>42553.422087962965</c:v>
                </c:pt>
                <c:pt idx="6991">
                  <c:v>42553.422095833332</c:v>
                </c:pt>
                <c:pt idx="6992">
                  <c:v>42553.422103472221</c:v>
                </c:pt>
                <c:pt idx="6993">
                  <c:v>42553.422111342596</c:v>
                </c:pt>
                <c:pt idx="6994">
                  <c:v>42553.422118981478</c:v>
                </c:pt>
                <c:pt idx="6995">
                  <c:v>42553.422126851852</c:v>
                </c:pt>
                <c:pt idx="6996">
                  <c:v>42553.422134490742</c:v>
                </c:pt>
                <c:pt idx="6997">
                  <c:v>42553.422142361109</c:v>
                </c:pt>
                <c:pt idx="6998">
                  <c:v>42553.422150231483</c:v>
                </c:pt>
                <c:pt idx="6999">
                  <c:v>42553.42215810185</c:v>
                </c:pt>
                <c:pt idx="7000">
                  <c:v>42553.42216574074</c:v>
                </c:pt>
                <c:pt idx="7001">
                  <c:v>42553.422173611114</c:v>
                </c:pt>
                <c:pt idx="7002">
                  <c:v>42553.422181481481</c:v>
                </c:pt>
                <c:pt idx="7003">
                  <c:v>42553.422189351855</c:v>
                </c:pt>
                <c:pt idx="7004">
                  <c:v>42553.422196990738</c:v>
                </c:pt>
                <c:pt idx="7005">
                  <c:v>42553.422204861112</c:v>
                </c:pt>
                <c:pt idx="7006">
                  <c:v>42553.422212500001</c:v>
                </c:pt>
                <c:pt idx="7007">
                  <c:v>42553.422220601853</c:v>
                </c:pt>
                <c:pt idx="7008">
                  <c:v>42553.42222847222</c:v>
                </c:pt>
                <c:pt idx="7009">
                  <c:v>42553.422236342594</c:v>
                </c:pt>
                <c:pt idx="7010">
                  <c:v>42553.422243981484</c:v>
                </c:pt>
                <c:pt idx="7011">
                  <c:v>42553.422251851851</c:v>
                </c:pt>
                <c:pt idx="7012">
                  <c:v>42553.422259722225</c:v>
                </c:pt>
                <c:pt idx="7013">
                  <c:v>42553.422267361108</c:v>
                </c:pt>
                <c:pt idx="7014">
                  <c:v>42553.422275231482</c:v>
                </c:pt>
                <c:pt idx="7015">
                  <c:v>42553.422283101849</c:v>
                </c:pt>
                <c:pt idx="7016">
                  <c:v>42553.422290972223</c:v>
                </c:pt>
                <c:pt idx="7017">
                  <c:v>42553.42229884259</c:v>
                </c:pt>
                <c:pt idx="7018">
                  <c:v>42553.422306712964</c:v>
                </c:pt>
                <c:pt idx="7019">
                  <c:v>42553.422314583331</c:v>
                </c:pt>
                <c:pt idx="7020">
                  <c:v>42553.422322453705</c:v>
                </c:pt>
                <c:pt idx="7021">
                  <c:v>42553.422330324072</c:v>
                </c:pt>
                <c:pt idx="7022">
                  <c:v>42553.422338194447</c:v>
                </c:pt>
                <c:pt idx="7023">
                  <c:v>42553.422346064814</c:v>
                </c:pt>
                <c:pt idx="7024">
                  <c:v>42553.422353935188</c:v>
                </c:pt>
                <c:pt idx="7025">
                  <c:v>42553.422361805555</c:v>
                </c:pt>
                <c:pt idx="7026">
                  <c:v>42553.422369675929</c:v>
                </c:pt>
                <c:pt idx="7027">
                  <c:v>42553.422377314811</c:v>
                </c:pt>
                <c:pt idx="7028">
                  <c:v>42553.422385185186</c:v>
                </c:pt>
                <c:pt idx="7029">
                  <c:v>42553.422393055553</c:v>
                </c:pt>
                <c:pt idx="7030">
                  <c:v>42553.422400925927</c:v>
                </c:pt>
                <c:pt idx="7031">
                  <c:v>42553.422408564817</c:v>
                </c:pt>
                <c:pt idx="7032">
                  <c:v>42553.422416435184</c:v>
                </c:pt>
                <c:pt idx="7033">
                  <c:v>42553.422424305558</c:v>
                </c:pt>
                <c:pt idx="7034">
                  <c:v>42553.422431944447</c:v>
                </c:pt>
                <c:pt idx="7035">
                  <c:v>42553.422439814814</c:v>
                </c:pt>
                <c:pt idx="7036">
                  <c:v>42553.422447685189</c:v>
                </c:pt>
                <c:pt idx="7037">
                  <c:v>42553.422455324071</c:v>
                </c:pt>
                <c:pt idx="7038">
                  <c:v>42553.422463194445</c:v>
                </c:pt>
                <c:pt idx="7039">
                  <c:v>42553.422471064812</c:v>
                </c:pt>
                <c:pt idx="7040">
                  <c:v>42553.422478703702</c:v>
                </c:pt>
                <c:pt idx="7041">
                  <c:v>42553.422486574076</c:v>
                </c:pt>
                <c:pt idx="7042">
                  <c:v>42553.422494212966</c:v>
                </c:pt>
                <c:pt idx="7043">
                  <c:v>42553.422502083333</c:v>
                </c:pt>
                <c:pt idx="7044">
                  <c:v>42553.422509722222</c:v>
                </c:pt>
                <c:pt idx="7045">
                  <c:v>42553.422517592589</c:v>
                </c:pt>
                <c:pt idx="7046">
                  <c:v>42553.422525462964</c:v>
                </c:pt>
                <c:pt idx="7047">
                  <c:v>42553.422533333331</c:v>
                </c:pt>
                <c:pt idx="7048">
                  <c:v>42553.422541203705</c:v>
                </c:pt>
                <c:pt idx="7049">
                  <c:v>42553.422549074072</c:v>
                </c:pt>
                <c:pt idx="7050">
                  <c:v>42553.422556712962</c:v>
                </c:pt>
                <c:pt idx="7051">
                  <c:v>42553.422564583336</c:v>
                </c:pt>
                <c:pt idx="7052">
                  <c:v>42553.422572453703</c:v>
                </c:pt>
                <c:pt idx="7053">
                  <c:v>42553.422580324077</c:v>
                </c:pt>
                <c:pt idx="7054">
                  <c:v>42553.422588194444</c:v>
                </c:pt>
                <c:pt idx="7055">
                  <c:v>42553.422595833334</c:v>
                </c:pt>
                <c:pt idx="7056">
                  <c:v>42553.422603703701</c:v>
                </c:pt>
                <c:pt idx="7057">
                  <c:v>42553.422611574075</c:v>
                </c:pt>
                <c:pt idx="7058">
                  <c:v>42553.422619212964</c:v>
                </c:pt>
                <c:pt idx="7059">
                  <c:v>42553.422627083331</c:v>
                </c:pt>
                <c:pt idx="7060">
                  <c:v>42553.422634953706</c:v>
                </c:pt>
                <c:pt idx="7061">
                  <c:v>42553.422642824073</c:v>
                </c:pt>
                <c:pt idx="7062">
                  <c:v>42553.422650694447</c:v>
                </c:pt>
                <c:pt idx="7063">
                  <c:v>42553.422658564814</c:v>
                </c:pt>
                <c:pt idx="7064">
                  <c:v>42553.422666203704</c:v>
                </c:pt>
                <c:pt idx="7065">
                  <c:v>42553.422674074071</c:v>
                </c:pt>
                <c:pt idx="7066">
                  <c:v>42553.422681944445</c:v>
                </c:pt>
                <c:pt idx="7067">
                  <c:v>42553.422689583334</c:v>
                </c:pt>
                <c:pt idx="7068">
                  <c:v>42553.422697453701</c:v>
                </c:pt>
                <c:pt idx="7069">
                  <c:v>42553.422705324076</c:v>
                </c:pt>
                <c:pt idx="7070">
                  <c:v>42553.422713194443</c:v>
                </c:pt>
                <c:pt idx="7071">
                  <c:v>42553.422721064817</c:v>
                </c:pt>
                <c:pt idx="7072">
                  <c:v>42553.422728935184</c:v>
                </c:pt>
                <c:pt idx="7073">
                  <c:v>42553.422736574073</c:v>
                </c:pt>
                <c:pt idx="7074">
                  <c:v>42553.422744444448</c:v>
                </c:pt>
                <c:pt idx="7075">
                  <c:v>42553.422752314815</c:v>
                </c:pt>
                <c:pt idx="7076">
                  <c:v>42553.422760185182</c:v>
                </c:pt>
                <c:pt idx="7077">
                  <c:v>42553.422767824071</c:v>
                </c:pt>
                <c:pt idx="7078">
                  <c:v>42553.422775694446</c:v>
                </c:pt>
                <c:pt idx="7079">
                  <c:v>42553.422783564813</c:v>
                </c:pt>
                <c:pt idx="7080">
                  <c:v>42553.422791435187</c:v>
                </c:pt>
                <c:pt idx="7081">
                  <c:v>42553.422799074076</c:v>
                </c:pt>
                <c:pt idx="7082">
                  <c:v>42553.422806944443</c:v>
                </c:pt>
                <c:pt idx="7083">
                  <c:v>42553.422814814818</c:v>
                </c:pt>
                <c:pt idx="7084">
                  <c:v>42553.422822453707</c:v>
                </c:pt>
                <c:pt idx="7085">
                  <c:v>42553.422830324074</c:v>
                </c:pt>
                <c:pt idx="7086">
                  <c:v>42553.422838194441</c:v>
                </c:pt>
                <c:pt idx="7087">
                  <c:v>42553.422845833331</c:v>
                </c:pt>
                <c:pt idx="7088">
                  <c:v>42553.422853703705</c:v>
                </c:pt>
                <c:pt idx="7089">
                  <c:v>42553.422861574072</c:v>
                </c:pt>
                <c:pt idx="7090">
                  <c:v>42553.422869444446</c:v>
                </c:pt>
                <c:pt idx="7091">
                  <c:v>42553.422877314813</c:v>
                </c:pt>
                <c:pt idx="7092">
                  <c:v>42553.422885185188</c:v>
                </c:pt>
                <c:pt idx="7093">
                  <c:v>42553.422893055555</c:v>
                </c:pt>
                <c:pt idx="7094">
                  <c:v>42553.422900694444</c:v>
                </c:pt>
                <c:pt idx="7095">
                  <c:v>42553.422908564811</c:v>
                </c:pt>
                <c:pt idx="7096">
                  <c:v>42553.422916435185</c:v>
                </c:pt>
                <c:pt idx="7097">
                  <c:v>42553.422924305552</c:v>
                </c:pt>
                <c:pt idx="7098">
                  <c:v>42553.422932175927</c:v>
                </c:pt>
                <c:pt idx="7099">
                  <c:v>42553.422940046294</c:v>
                </c:pt>
                <c:pt idx="7100">
                  <c:v>42553.422947916668</c:v>
                </c:pt>
                <c:pt idx="7101">
                  <c:v>42553.422955555558</c:v>
                </c:pt>
                <c:pt idx="7102">
                  <c:v>42553.422963425925</c:v>
                </c:pt>
                <c:pt idx="7103">
                  <c:v>42553.422971064814</c:v>
                </c:pt>
                <c:pt idx="7104">
                  <c:v>42553.422978703704</c:v>
                </c:pt>
                <c:pt idx="7105">
                  <c:v>42553.422986574071</c:v>
                </c:pt>
                <c:pt idx="7106">
                  <c:v>42553.422994444445</c:v>
                </c:pt>
                <c:pt idx="7107">
                  <c:v>42553.423002083335</c:v>
                </c:pt>
                <c:pt idx="7108">
                  <c:v>42553.423009953702</c:v>
                </c:pt>
                <c:pt idx="7109">
                  <c:v>42553.423017824076</c:v>
                </c:pt>
                <c:pt idx="7110">
                  <c:v>42553.423025462966</c:v>
                </c:pt>
                <c:pt idx="7111">
                  <c:v>42553.423033564817</c:v>
                </c:pt>
                <c:pt idx="7112">
                  <c:v>42553.423041435184</c:v>
                </c:pt>
                <c:pt idx="7113">
                  <c:v>42553.423049305558</c:v>
                </c:pt>
                <c:pt idx="7114">
                  <c:v>42553.423057175925</c:v>
                </c:pt>
                <c:pt idx="7115">
                  <c:v>42553.4230650463</c:v>
                </c:pt>
                <c:pt idx="7116">
                  <c:v>42553.423072916667</c:v>
                </c:pt>
                <c:pt idx="7117">
                  <c:v>42553.423080787034</c:v>
                </c:pt>
                <c:pt idx="7118">
                  <c:v>42553.423088425923</c:v>
                </c:pt>
                <c:pt idx="7119">
                  <c:v>42553.423096296297</c:v>
                </c:pt>
                <c:pt idx="7120">
                  <c:v>42553.423104166664</c:v>
                </c:pt>
                <c:pt idx="7121">
                  <c:v>42553.423111805554</c:v>
                </c:pt>
                <c:pt idx="7122">
                  <c:v>42553.423119675928</c:v>
                </c:pt>
                <c:pt idx="7123">
                  <c:v>42553.423127546295</c:v>
                </c:pt>
                <c:pt idx="7124">
                  <c:v>42553.423135185185</c:v>
                </c:pt>
                <c:pt idx="7125">
                  <c:v>42553.423143055552</c:v>
                </c:pt>
                <c:pt idx="7126">
                  <c:v>42553.423150925926</c:v>
                </c:pt>
                <c:pt idx="7127">
                  <c:v>42553.423158796293</c:v>
                </c:pt>
                <c:pt idx="7128">
                  <c:v>42553.423166666667</c:v>
                </c:pt>
                <c:pt idx="7129">
                  <c:v>42553.423174537034</c:v>
                </c:pt>
                <c:pt idx="7130">
                  <c:v>42553.423182407409</c:v>
                </c:pt>
                <c:pt idx="7131">
                  <c:v>42553.423190046298</c:v>
                </c:pt>
                <c:pt idx="7132">
                  <c:v>42553.423197916665</c:v>
                </c:pt>
                <c:pt idx="7133">
                  <c:v>42553.423205555555</c:v>
                </c:pt>
                <c:pt idx="7134">
                  <c:v>42553.423213425929</c:v>
                </c:pt>
                <c:pt idx="7135">
                  <c:v>42553.423221064812</c:v>
                </c:pt>
                <c:pt idx="7136">
                  <c:v>42553.423228935186</c:v>
                </c:pt>
                <c:pt idx="7137">
                  <c:v>42553.423236805553</c:v>
                </c:pt>
                <c:pt idx="7138">
                  <c:v>42553.423244675927</c:v>
                </c:pt>
                <c:pt idx="7139">
                  <c:v>42553.423252546294</c:v>
                </c:pt>
                <c:pt idx="7140">
                  <c:v>42553.423260416668</c:v>
                </c:pt>
                <c:pt idx="7141">
                  <c:v>42553.423268055558</c:v>
                </c:pt>
                <c:pt idx="7142">
                  <c:v>42553.423275925925</c:v>
                </c:pt>
                <c:pt idx="7143">
                  <c:v>42553.423284027776</c:v>
                </c:pt>
                <c:pt idx="7144">
                  <c:v>42553.423291898151</c:v>
                </c:pt>
                <c:pt idx="7145">
                  <c:v>42553.42329953704</c:v>
                </c:pt>
                <c:pt idx="7146">
                  <c:v>42553.423307407407</c:v>
                </c:pt>
                <c:pt idx="7147">
                  <c:v>42553.423315046297</c:v>
                </c:pt>
                <c:pt idx="7148">
                  <c:v>42553.423322916664</c:v>
                </c:pt>
                <c:pt idx="7149">
                  <c:v>42553.423330787038</c:v>
                </c:pt>
                <c:pt idx="7150">
                  <c:v>42553.423338425928</c:v>
                </c:pt>
                <c:pt idx="7151">
                  <c:v>42553.423346296295</c:v>
                </c:pt>
                <c:pt idx="7152">
                  <c:v>42553.423353935184</c:v>
                </c:pt>
                <c:pt idx="7153">
                  <c:v>42553.423361574074</c:v>
                </c:pt>
                <c:pt idx="7154">
                  <c:v>42553.423369444441</c:v>
                </c:pt>
                <c:pt idx="7155">
                  <c:v>42553.423377083331</c:v>
                </c:pt>
                <c:pt idx="7156">
                  <c:v>42553.423384953705</c:v>
                </c:pt>
                <c:pt idx="7157">
                  <c:v>42553.423392824072</c:v>
                </c:pt>
                <c:pt idx="7158">
                  <c:v>42553.423400694446</c:v>
                </c:pt>
                <c:pt idx="7159">
                  <c:v>42553.423408564813</c:v>
                </c:pt>
                <c:pt idx="7160">
                  <c:v>42553.423416435187</c:v>
                </c:pt>
                <c:pt idx="7161">
                  <c:v>42553.423424305554</c:v>
                </c:pt>
                <c:pt idx="7162">
                  <c:v>42553.423432175929</c:v>
                </c:pt>
                <c:pt idx="7163">
                  <c:v>42553.423439814818</c:v>
                </c:pt>
                <c:pt idx="7164">
                  <c:v>42553.423447685185</c:v>
                </c:pt>
                <c:pt idx="7165">
                  <c:v>42553.423455324075</c:v>
                </c:pt>
                <c:pt idx="7166">
                  <c:v>42553.423463194442</c:v>
                </c:pt>
                <c:pt idx="7167">
                  <c:v>42553.423470833332</c:v>
                </c:pt>
                <c:pt idx="7168">
                  <c:v>42553.423478703706</c:v>
                </c:pt>
                <c:pt idx="7169">
                  <c:v>42553.423486342595</c:v>
                </c:pt>
                <c:pt idx="7170">
                  <c:v>42553.423493981485</c:v>
                </c:pt>
                <c:pt idx="7171">
                  <c:v>42553.423501851852</c:v>
                </c:pt>
                <c:pt idx="7172">
                  <c:v>42553.423509490742</c:v>
                </c:pt>
                <c:pt idx="7173">
                  <c:v>42553.423517129631</c:v>
                </c:pt>
                <c:pt idx="7174">
                  <c:v>42553.423524768521</c:v>
                </c:pt>
                <c:pt idx="7175">
                  <c:v>42553.423532638888</c:v>
                </c:pt>
                <c:pt idx="7176">
                  <c:v>42553.423540509262</c:v>
                </c:pt>
                <c:pt idx="7177">
                  <c:v>42553.423548148145</c:v>
                </c:pt>
                <c:pt idx="7178">
                  <c:v>42553.423556018519</c:v>
                </c:pt>
                <c:pt idx="7179">
                  <c:v>42553.423563657409</c:v>
                </c:pt>
                <c:pt idx="7180">
                  <c:v>42553.423571527775</c:v>
                </c:pt>
                <c:pt idx="7181">
                  <c:v>42553.423579166665</c:v>
                </c:pt>
                <c:pt idx="7182">
                  <c:v>42553.423587037039</c:v>
                </c:pt>
                <c:pt idx="7183">
                  <c:v>42553.423594675929</c:v>
                </c:pt>
                <c:pt idx="7184">
                  <c:v>42553.423602546296</c:v>
                </c:pt>
                <c:pt idx="7185">
                  <c:v>42553.42361041667</c:v>
                </c:pt>
                <c:pt idx="7186">
                  <c:v>42553.423618287037</c:v>
                </c:pt>
                <c:pt idx="7187">
                  <c:v>42553.423626157404</c:v>
                </c:pt>
                <c:pt idx="7188">
                  <c:v>42553.423633796294</c:v>
                </c:pt>
                <c:pt idx="7189">
                  <c:v>42553.423641666668</c:v>
                </c:pt>
                <c:pt idx="7190">
                  <c:v>42553.423649305558</c:v>
                </c:pt>
                <c:pt idx="7191">
                  <c:v>42553.423656944447</c:v>
                </c:pt>
                <c:pt idx="7192">
                  <c:v>42553.423664351852</c:v>
                </c:pt>
                <c:pt idx="7193">
                  <c:v>42553.423671990742</c:v>
                </c:pt>
                <c:pt idx="7194">
                  <c:v>42553.423679629632</c:v>
                </c:pt>
                <c:pt idx="7195">
                  <c:v>42553.423687268521</c:v>
                </c:pt>
                <c:pt idx="7196">
                  <c:v>42553.423694675927</c:v>
                </c:pt>
                <c:pt idx="7197">
                  <c:v>42553.423703703702</c:v>
                </c:pt>
                <c:pt idx="7198">
                  <c:v>42553.425724537039</c:v>
                </c:pt>
                <c:pt idx="7199">
                  <c:v>42553.426004398149</c:v>
                </c:pt>
                <c:pt idx="7200">
                  <c:v>42553.427596990739</c:v>
                </c:pt>
                <c:pt idx="7201">
                  <c:v>42553.427618518515</c:v>
                </c:pt>
                <c:pt idx="7202">
                  <c:v>42553.427641435184</c:v>
                </c:pt>
                <c:pt idx="7203">
                  <c:v>42553.428640972219</c:v>
                </c:pt>
                <c:pt idx="7204">
                  <c:v>42553.428828240743</c:v>
                </c:pt>
                <c:pt idx="7205">
                  <c:v>42553.428835416664</c:v>
                </c:pt>
                <c:pt idx="7206">
                  <c:v>42553.428842592592</c:v>
                </c:pt>
                <c:pt idx="7207">
                  <c:v>42553.428849999997</c:v>
                </c:pt>
                <c:pt idx="7208">
                  <c:v>42553.428857638886</c:v>
                </c:pt>
                <c:pt idx="7209">
                  <c:v>42553.428865046299</c:v>
                </c:pt>
                <c:pt idx="7210">
                  <c:v>42553.428872453704</c:v>
                </c:pt>
                <c:pt idx="7211">
                  <c:v>42553.428880092593</c:v>
                </c:pt>
                <c:pt idx="7212">
                  <c:v>42553.428887499998</c:v>
                </c:pt>
                <c:pt idx="7213">
                  <c:v>42553.428894907411</c:v>
                </c:pt>
                <c:pt idx="7214">
                  <c:v>42553.428902314816</c:v>
                </c:pt>
                <c:pt idx="7215">
                  <c:v>42553.428909722221</c:v>
                </c:pt>
                <c:pt idx="7216">
                  <c:v>42553.428917129633</c:v>
                </c:pt>
                <c:pt idx="7217">
                  <c:v>42553.428924537038</c:v>
                </c:pt>
                <c:pt idx="7218">
                  <c:v>42553.428932175928</c:v>
                </c:pt>
                <c:pt idx="7219">
                  <c:v>42553.428939583333</c:v>
                </c:pt>
                <c:pt idx="7220">
                  <c:v>42553.428946990738</c:v>
                </c:pt>
                <c:pt idx="7221">
                  <c:v>42553.42895439815</c:v>
                </c:pt>
                <c:pt idx="7222">
                  <c:v>42553.428961805555</c:v>
                </c:pt>
                <c:pt idx="7223">
                  <c:v>42553.428969444445</c:v>
                </c:pt>
                <c:pt idx="7224">
                  <c:v>42553.42897685185</c:v>
                </c:pt>
                <c:pt idx="7225">
                  <c:v>42553.428984259263</c:v>
                </c:pt>
                <c:pt idx="7226">
                  <c:v>42553.428991898145</c:v>
                </c:pt>
                <c:pt idx="7227">
                  <c:v>42553.428999537035</c:v>
                </c:pt>
                <c:pt idx="7228">
                  <c:v>42553.429006944447</c:v>
                </c:pt>
                <c:pt idx="7229">
                  <c:v>42553.429014351852</c:v>
                </c:pt>
                <c:pt idx="7230">
                  <c:v>42553.429021990742</c:v>
                </c:pt>
                <c:pt idx="7231">
                  <c:v>42553.429029398147</c:v>
                </c:pt>
                <c:pt idx="7232">
                  <c:v>42553.429036805559</c:v>
                </c:pt>
                <c:pt idx="7233">
                  <c:v>42553.429044212964</c:v>
                </c:pt>
                <c:pt idx="7234">
                  <c:v>42553.429051620369</c:v>
                </c:pt>
                <c:pt idx="7235">
                  <c:v>42553.429059259259</c:v>
                </c:pt>
                <c:pt idx="7236">
                  <c:v>42553.429066666664</c:v>
                </c:pt>
                <c:pt idx="7237">
                  <c:v>42553.429074305554</c:v>
                </c:pt>
                <c:pt idx="7238">
                  <c:v>42553.429081712966</c:v>
                </c:pt>
                <c:pt idx="7239">
                  <c:v>42553.429089120371</c:v>
                </c:pt>
                <c:pt idx="7240">
                  <c:v>42553.429096527776</c:v>
                </c:pt>
                <c:pt idx="7241">
                  <c:v>42553.429104166666</c:v>
                </c:pt>
                <c:pt idx="7242">
                  <c:v>42553.429111574071</c:v>
                </c:pt>
                <c:pt idx="7243">
                  <c:v>42553.429118981483</c:v>
                </c:pt>
                <c:pt idx="7244">
                  <c:v>42553.429126388888</c:v>
                </c:pt>
                <c:pt idx="7245">
                  <c:v>42553.429134027778</c:v>
                </c:pt>
                <c:pt idx="7246">
                  <c:v>42553.429141435183</c:v>
                </c:pt>
                <c:pt idx="7247">
                  <c:v>42553.429148842595</c:v>
                </c:pt>
                <c:pt idx="7248">
                  <c:v>42553.429156481485</c:v>
                </c:pt>
                <c:pt idx="7249">
                  <c:v>42553.42916388889</c:v>
                </c:pt>
                <c:pt idx="7250">
                  <c:v>42553.429171296295</c:v>
                </c:pt>
                <c:pt idx="7251">
                  <c:v>42553.429178703707</c:v>
                </c:pt>
                <c:pt idx="7252">
                  <c:v>42553.42918634259</c:v>
                </c:pt>
                <c:pt idx="7253">
                  <c:v>42553.429193750002</c:v>
                </c:pt>
                <c:pt idx="7254">
                  <c:v>42553.429201157407</c:v>
                </c:pt>
                <c:pt idx="7255">
                  <c:v>42553.429208564812</c:v>
                </c:pt>
                <c:pt idx="7256">
                  <c:v>42553.429215972224</c:v>
                </c:pt>
                <c:pt idx="7257">
                  <c:v>42553.429223611114</c:v>
                </c:pt>
                <c:pt idx="7258">
                  <c:v>42553.429231018519</c:v>
                </c:pt>
                <c:pt idx="7259">
                  <c:v>42553.429238425924</c:v>
                </c:pt>
                <c:pt idx="7260">
                  <c:v>42553.429246064814</c:v>
                </c:pt>
                <c:pt idx="7261">
                  <c:v>42553.429253472219</c:v>
                </c:pt>
                <c:pt idx="7262">
                  <c:v>42553.429260879631</c:v>
                </c:pt>
                <c:pt idx="7263">
                  <c:v>42553.429268287036</c:v>
                </c:pt>
                <c:pt idx="7264">
                  <c:v>42553.429275925926</c:v>
                </c:pt>
                <c:pt idx="7265">
                  <c:v>42553.429283333331</c:v>
                </c:pt>
                <c:pt idx="7266">
                  <c:v>42553.429290740743</c:v>
                </c:pt>
                <c:pt idx="7267">
                  <c:v>42553.429298379633</c:v>
                </c:pt>
                <c:pt idx="7268">
                  <c:v>42553.429305787038</c:v>
                </c:pt>
                <c:pt idx="7269">
                  <c:v>42553.429313194443</c:v>
                </c:pt>
                <c:pt idx="7270">
                  <c:v>42553.429320601848</c:v>
                </c:pt>
                <c:pt idx="7271">
                  <c:v>42553.429328240738</c:v>
                </c:pt>
                <c:pt idx="7272">
                  <c:v>42553.42933564815</c:v>
                </c:pt>
                <c:pt idx="7273">
                  <c:v>42553.429343055555</c:v>
                </c:pt>
                <c:pt idx="7274">
                  <c:v>42553.42935046296</c:v>
                </c:pt>
                <c:pt idx="7275">
                  <c:v>42553.42935810185</c:v>
                </c:pt>
                <c:pt idx="7276">
                  <c:v>42553.429365509262</c:v>
                </c:pt>
                <c:pt idx="7277">
                  <c:v>42553.429372916667</c:v>
                </c:pt>
                <c:pt idx="7278">
                  <c:v>42553.429380555557</c:v>
                </c:pt>
                <c:pt idx="7279">
                  <c:v>42553.429387962962</c:v>
                </c:pt>
                <c:pt idx="7280">
                  <c:v>42553.429395370367</c:v>
                </c:pt>
                <c:pt idx="7281">
                  <c:v>42553.429403009257</c:v>
                </c:pt>
                <c:pt idx="7282">
                  <c:v>42553.429410416669</c:v>
                </c:pt>
                <c:pt idx="7283">
                  <c:v>42553.429417824074</c:v>
                </c:pt>
                <c:pt idx="7284">
                  <c:v>42553.429425462964</c:v>
                </c:pt>
                <c:pt idx="7285">
                  <c:v>42553.429432870369</c:v>
                </c:pt>
                <c:pt idx="7286">
                  <c:v>42553.429440277781</c:v>
                </c:pt>
                <c:pt idx="7287">
                  <c:v>42553.429447916664</c:v>
                </c:pt>
                <c:pt idx="7288">
                  <c:v>42553.429455324076</c:v>
                </c:pt>
                <c:pt idx="7289">
                  <c:v>42553.429462962966</c:v>
                </c:pt>
                <c:pt idx="7290">
                  <c:v>42553.429470370371</c:v>
                </c:pt>
                <c:pt idx="7291">
                  <c:v>42553.42947800926</c:v>
                </c:pt>
                <c:pt idx="7292">
                  <c:v>42553.429485416666</c:v>
                </c:pt>
                <c:pt idx="7293">
                  <c:v>42553.429492824071</c:v>
                </c:pt>
                <c:pt idx="7294">
                  <c:v>42553.42950046296</c:v>
                </c:pt>
                <c:pt idx="7295">
                  <c:v>42553.429507870373</c:v>
                </c:pt>
                <c:pt idx="7296">
                  <c:v>42553.429515277778</c:v>
                </c:pt>
                <c:pt idx="7297">
                  <c:v>42553.429522916667</c:v>
                </c:pt>
                <c:pt idx="7298">
                  <c:v>42553.429530324072</c:v>
                </c:pt>
                <c:pt idx="7299">
                  <c:v>42553.429537731485</c:v>
                </c:pt>
                <c:pt idx="7300">
                  <c:v>42553.429545370367</c:v>
                </c:pt>
                <c:pt idx="7301">
                  <c:v>42553.429552777779</c:v>
                </c:pt>
                <c:pt idx="7302">
                  <c:v>42553.429560185185</c:v>
                </c:pt>
                <c:pt idx="7303">
                  <c:v>42553.429567824074</c:v>
                </c:pt>
                <c:pt idx="7304">
                  <c:v>42553.429575231479</c:v>
                </c:pt>
                <c:pt idx="7305">
                  <c:v>42553.429582870369</c:v>
                </c:pt>
                <c:pt idx="7306">
                  <c:v>42553.429590277781</c:v>
                </c:pt>
                <c:pt idx="7307">
                  <c:v>42553.429597916664</c:v>
                </c:pt>
                <c:pt idx="7308">
                  <c:v>42553.429605555553</c:v>
                </c:pt>
                <c:pt idx="7309">
                  <c:v>42553.429612962966</c:v>
                </c:pt>
                <c:pt idx="7310">
                  <c:v>42553.429620601855</c:v>
                </c:pt>
                <c:pt idx="7311">
                  <c:v>42553.42962800926</c:v>
                </c:pt>
                <c:pt idx="7312">
                  <c:v>42553.42963564815</c:v>
                </c:pt>
                <c:pt idx="7313">
                  <c:v>42553.429643055555</c:v>
                </c:pt>
                <c:pt idx="7314">
                  <c:v>42553.429650694445</c:v>
                </c:pt>
                <c:pt idx="7315">
                  <c:v>42553.42965810185</c:v>
                </c:pt>
                <c:pt idx="7316">
                  <c:v>42553.429665740739</c:v>
                </c:pt>
                <c:pt idx="7317">
                  <c:v>42553.429673148152</c:v>
                </c:pt>
                <c:pt idx="7318">
                  <c:v>42553.429680555557</c:v>
                </c:pt>
                <c:pt idx="7319">
                  <c:v>42553.429688194446</c:v>
                </c:pt>
                <c:pt idx="7320">
                  <c:v>42553.429695601852</c:v>
                </c:pt>
                <c:pt idx="7321">
                  <c:v>42553.429703240741</c:v>
                </c:pt>
                <c:pt idx="7322">
                  <c:v>42553.429710648146</c:v>
                </c:pt>
                <c:pt idx="7323">
                  <c:v>42553.429718287036</c:v>
                </c:pt>
                <c:pt idx="7324">
                  <c:v>42553.429725694441</c:v>
                </c:pt>
                <c:pt idx="7325">
                  <c:v>42553.429733333331</c:v>
                </c:pt>
                <c:pt idx="7326">
                  <c:v>42553.429740740743</c:v>
                </c:pt>
                <c:pt idx="7327">
                  <c:v>42553.429748379633</c:v>
                </c:pt>
                <c:pt idx="7328">
                  <c:v>42553.429755787038</c:v>
                </c:pt>
                <c:pt idx="7329">
                  <c:v>42553.429763425927</c:v>
                </c:pt>
                <c:pt idx="7330">
                  <c:v>42553.429771064817</c:v>
                </c:pt>
                <c:pt idx="7331">
                  <c:v>42553.429778472222</c:v>
                </c:pt>
                <c:pt idx="7332">
                  <c:v>42553.429786111112</c:v>
                </c:pt>
                <c:pt idx="7333">
                  <c:v>42553.429793518517</c:v>
                </c:pt>
                <c:pt idx="7334">
                  <c:v>42553.429801157406</c:v>
                </c:pt>
                <c:pt idx="7335">
                  <c:v>42553.429808796296</c:v>
                </c:pt>
                <c:pt idx="7336">
                  <c:v>42553.429816203701</c:v>
                </c:pt>
                <c:pt idx="7337">
                  <c:v>42553.429823842591</c:v>
                </c:pt>
                <c:pt idx="7338">
                  <c:v>42553.429831250003</c:v>
                </c:pt>
                <c:pt idx="7339">
                  <c:v>42553.429838888886</c:v>
                </c:pt>
                <c:pt idx="7340">
                  <c:v>42553.429846296298</c:v>
                </c:pt>
                <c:pt idx="7341">
                  <c:v>42553.429853935188</c:v>
                </c:pt>
                <c:pt idx="7342">
                  <c:v>42553.429861574077</c:v>
                </c:pt>
                <c:pt idx="7343">
                  <c:v>42553.42986921296</c:v>
                </c:pt>
                <c:pt idx="7344">
                  <c:v>42553.429876851849</c:v>
                </c:pt>
                <c:pt idx="7345">
                  <c:v>42553.429884259262</c:v>
                </c:pt>
                <c:pt idx="7346">
                  <c:v>42553.429891898151</c:v>
                </c:pt>
                <c:pt idx="7347">
                  <c:v>42553.429899537034</c:v>
                </c:pt>
                <c:pt idx="7348">
                  <c:v>42553.429906944446</c:v>
                </c:pt>
                <c:pt idx="7349">
                  <c:v>42553.429914583336</c:v>
                </c:pt>
                <c:pt idx="7350">
                  <c:v>42553.429921990741</c:v>
                </c:pt>
                <c:pt idx="7351">
                  <c:v>42553.42992962963</c:v>
                </c:pt>
                <c:pt idx="7352">
                  <c:v>42553.42993726852</c:v>
                </c:pt>
                <c:pt idx="7353">
                  <c:v>42553.42994490741</c:v>
                </c:pt>
                <c:pt idx="7354">
                  <c:v>42553.429952314815</c:v>
                </c:pt>
                <c:pt idx="7355">
                  <c:v>42553.429959953704</c:v>
                </c:pt>
                <c:pt idx="7356">
                  <c:v>42553.429967592594</c:v>
                </c:pt>
                <c:pt idx="7357">
                  <c:v>42553.429974999999</c:v>
                </c:pt>
                <c:pt idx="7358">
                  <c:v>42553.429982638889</c:v>
                </c:pt>
                <c:pt idx="7359">
                  <c:v>42553.429990277778</c:v>
                </c:pt>
                <c:pt idx="7360">
                  <c:v>42553.429997916668</c:v>
                </c:pt>
                <c:pt idx="7361">
                  <c:v>42553.430005555558</c:v>
                </c:pt>
                <c:pt idx="7362">
                  <c:v>42553.430013194447</c:v>
                </c:pt>
                <c:pt idx="7363">
                  <c:v>42553.430020601852</c:v>
                </c:pt>
                <c:pt idx="7364">
                  <c:v>42553.430028472219</c:v>
                </c:pt>
                <c:pt idx="7365">
                  <c:v>42553.430035879632</c:v>
                </c:pt>
                <c:pt idx="7366">
                  <c:v>42553.430043518521</c:v>
                </c:pt>
                <c:pt idx="7367">
                  <c:v>42553.430051157404</c:v>
                </c:pt>
                <c:pt idx="7368">
                  <c:v>42553.430058796293</c:v>
                </c:pt>
                <c:pt idx="7369">
                  <c:v>42553.430066203706</c:v>
                </c:pt>
                <c:pt idx="7370">
                  <c:v>42553.430073842595</c:v>
                </c:pt>
                <c:pt idx="7371">
                  <c:v>42553.430081481485</c:v>
                </c:pt>
                <c:pt idx="7372">
                  <c:v>42553.430089120367</c:v>
                </c:pt>
                <c:pt idx="7373">
                  <c:v>42553.430096759257</c:v>
                </c:pt>
                <c:pt idx="7374">
                  <c:v>42553.430104398147</c:v>
                </c:pt>
                <c:pt idx="7375">
                  <c:v>42553.430111805559</c:v>
                </c:pt>
                <c:pt idx="7376">
                  <c:v>42553.430119444442</c:v>
                </c:pt>
                <c:pt idx="7377">
                  <c:v>42553.430127083331</c:v>
                </c:pt>
                <c:pt idx="7378">
                  <c:v>42553.430134722221</c:v>
                </c:pt>
                <c:pt idx="7379">
                  <c:v>42553.43014236111</c:v>
                </c:pt>
                <c:pt idx="7380">
                  <c:v>42553.43015</c:v>
                </c:pt>
                <c:pt idx="7381">
                  <c:v>42553.430157407405</c:v>
                </c:pt>
                <c:pt idx="7382">
                  <c:v>42553.430165046295</c:v>
                </c:pt>
                <c:pt idx="7383">
                  <c:v>42553.430172685185</c:v>
                </c:pt>
                <c:pt idx="7384">
                  <c:v>42553.430180555559</c:v>
                </c:pt>
                <c:pt idx="7385">
                  <c:v>42553.430188194441</c:v>
                </c:pt>
                <c:pt idx="7386">
                  <c:v>42553.430195833331</c:v>
                </c:pt>
                <c:pt idx="7387">
                  <c:v>42553.43020347222</c:v>
                </c:pt>
                <c:pt idx="7388">
                  <c:v>42553.43021111111</c:v>
                </c:pt>
                <c:pt idx="7389">
                  <c:v>42553.43021875</c:v>
                </c:pt>
                <c:pt idx="7390">
                  <c:v>42553.430226157405</c:v>
                </c:pt>
                <c:pt idx="7391">
                  <c:v>42553.430234027779</c:v>
                </c:pt>
                <c:pt idx="7392">
                  <c:v>42553.430241435184</c:v>
                </c:pt>
                <c:pt idx="7393">
                  <c:v>42553.430249074074</c:v>
                </c:pt>
                <c:pt idx="7394">
                  <c:v>42553.430256712963</c:v>
                </c:pt>
                <c:pt idx="7395">
                  <c:v>42553.430264351853</c:v>
                </c:pt>
                <c:pt idx="7396">
                  <c:v>42553.430271990743</c:v>
                </c:pt>
                <c:pt idx="7397">
                  <c:v>42553.430279629632</c:v>
                </c:pt>
                <c:pt idx="7398">
                  <c:v>42553.430287268522</c:v>
                </c:pt>
                <c:pt idx="7399">
                  <c:v>42553.430294907404</c:v>
                </c:pt>
                <c:pt idx="7400">
                  <c:v>42553.430302546294</c:v>
                </c:pt>
                <c:pt idx="7401">
                  <c:v>42553.430309953706</c:v>
                </c:pt>
                <c:pt idx="7402">
                  <c:v>42553.430317592596</c:v>
                </c:pt>
                <c:pt idx="7403">
                  <c:v>42553.430325231478</c:v>
                </c:pt>
                <c:pt idx="7404">
                  <c:v>42553.430332870368</c:v>
                </c:pt>
                <c:pt idx="7405">
                  <c:v>42553.430340509258</c:v>
                </c:pt>
                <c:pt idx="7406">
                  <c:v>42553.430348148147</c:v>
                </c:pt>
                <c:pt idx="7407">
                  <c:v>42553.430355787037</c:v>
                </c:pt>
                <c:pt idx="7408">
                  <c:v>42553.430363425927</c:v>
                </c:pt>
                <c:pt idx="7409">
                  <c:v>42553.430371064816</c:v>
                </c:pt>
                <c:pt idx="7410">
                  <c:v>42553.430378703706</c:v>
                </c:pt>
                <c:pt idx="7411">
                  <c:v>42553.430386342596</c:v>
                </c:pt>
                <c:pt idx="7412">
                  <c:v>42553.430393981478</c:v>
                </c:pt>
                <c:pt idx="7413">
                  <c:v>42553.430401851852</c:v>
                </c:pt>
                <c:pt idx="7414">
                  <c:v>42553.430409259257</c:v>
                </c:pt>
                <c:pt idx="7415">
                  <c:v>42553.430417129632</c:v>
                </c:pt>
                <c:pt idx="7416">
                  <c:v>42553.430424768521</c:v>
                </c:pt>
                <c:pt idx="7417">
                  <c:v>42553.430432407411</c:v>
                </c:pt>
                <c:pt idx="7418">
                  <c:v>42553.430440046293</c:v>
                </c:pt>
                <c:pt idx="7419">
                  <c:v>42553.430447685183</c:v>
                </c:pt>
                <c:pt idx="7420">
                  <c:v>42553.430455555557</c:v>
                </c:pt>
                <c:pt idx="7421">
                  <c:v>42553.430463194447</c:v>
                </c:pt>
                <c:pt idx="7422">
                  <c:v>42553.430470833337</c:v>
                </c:pt>
                <c:pt idx="7423">
                  <c:v>42553.430478472219</c:v>
                </c:pt>
                <c:pt idx="7424">
                  <c:v>42553.430485879631</c:v>
                </c:pt>
                <c:pt idx="7425">
                  <c:v>42553.430493518521</c:v>
                </c:pt>
                <c:pt idx="7426">
                  <c:v>42553.430501157411</c:v>
                </c:pt>
                <c:pt idx="7427">
                  <c:v>42553.430508564816</c:v>
                </c:pt>
                <c:pt idx="7428">
                  <c:v>42553.430516203705</c:v>
                </c:pt>
                <c:pt idx="7429">
                  <c:v>42553.430523842595</c:v>
                </c:pt>
                <c:pt idx="7430">
                  <c:v>42553.430531481485</c:v>
                </c:pt>
                <c:pt idx="7431">
                  <c:v>42553.430539120367</c:v>
                </c:pt>
                <c:pt idx="7432">
                  <c:v>42553.430546527779</c:v>
                </c:pt>
                <c:pt idx="7433">
                  <c:v>42553.430554398146</c:v>
                </c:pt>
                <c:pt idx="7434">
                  <c:v>42553.430562037036</c:v>
                </c:pt>
                <c:pt idx="7435">
                  <c:v>42553.430569675926</c:v>
                </c:pt>
                <c:pt idx="7436">
                  <c:v>42553.430577314815</c:v>
                </c:pt>
                <c:pt idx="7437">
                  <c:v>42553.430585185182</c:v>
                </c:pt>
                <c:pt idx="7438">
                  <c:v>42553.430592824072</c:v>
                </c:pt>
                <c:pt idx="7439">
                  <c:v>42553.430600462962</c:v>
                </c:pt>
                <c:pt idx="7440">
                  <c:v>42553.430608101851</c:v>
                </c:pt>
                <c:pt idx="7441">
                  <c:v>42553.430615509256</c:v>
                </c:pt>
                <c:pt idx="7442">
                  <c:v>42553.430623148146</c:v>
                </c:pt>
                <c:pt idx="7443">
                  <c:v>42553.430630787036</c:v>
                </c:pt>
                <c:pt idx="7444">
                  <c:v>42553.430638425925</c:v>
                </c:pt>
                <c:pt idx="7445">
                  <c:v>42553.43064583333</c:v>
                </c:pt>
                <c:pt idx="7446">
                  <c:v>42553.43065347222</c:v>
                </c:pt>
                <c:pt idx="7447">
                  <c:v>42553.43066111111</c:v>
                </c:pt>
                <c:pt idx="7448">
                  <c:v>42553.430668749999</c:v>
                </c:pt>
                <c:pt idx="7449">
                  <c:v>42553.430676388889</c:v>
                </c:pt>
                <c:pt idx="7450">
                  <c:v>42553.430684027779</c:v>
                </c:pt>
                <c:pt idx="7451">
                  <c:v>42553.430691666668</c:v>
                </c:pt>
                <c:pt idx="7452">
                  <c:v>42553.430699305558</c:v>
                </c:pt>
                <c:pt idx="7453">
                  <c:v>42553.430706944448</c:v>
                </c:pt>
                <c:pt idx="7454">
                  <c:v>42553.43071458333</c:v>
                </c:pt>
                <c:pt idx="7455">
                  <c:v>42553.43072222222</c:v>
                </c:pt>
                <c:pt idx="7456">
                  <c:v>42553.430729861109</c:v>
                </c:pt>
                <c:pt idx="7457">
                  <c:v>42553.430737499999</c:v>
                </c:pt>
                <c:pt idx="7458">
                  <c:v>42553.430745138889</c:v>
                </c:pt>
                <c:pt idx="7459">
                  <c:v>42553.430752777778</c:v>
                </c:pt>
                <c:pt idx="7460">
                  <c:v>42553.430760416668</c:v>
                </c:pt>
                <c:pt idx="7461">
                  <c:v>42553.430768055558</c:v>
                </c:pt>
                <c:pt idx="7462">
                  <c:v>42553.430775462963</c:v>
                </c:pt>
                <c:pt idx="7463">
                  <c:v>42553.430783333337</c:v>
                </c:pt>
                <c:pt idx="7464">
                  <c:v>42553.430790740742</c:v>
                </c:pt>
                <c:pt idx="7465">
                  <c:v>42553.430798611109</c:v>
                </c:pt>
                <c:pt idx="7466">
                  <c:v>42553.430806018521</c:v>
                </c:pt>
                <c:pt idx="7467">
                  <c:v>42553.430813657411</c:v>
                </c:pt>
                <c:pt idx="7468">
                  <c:v>42553.430821296293</c:v>
                </c:pt>
                <c:pt idx="7469">
                  <c:v>42553.430828703706</c:v>
                </c:pt>
                <c:pt idx="7470">
                  <c:v>42553.430836342595</c:v>
                </c:pt>
                <c:pt idx="7471">
                  <c:v>42553.430843981485</c:v>
                </c:pt>
                <c:pt idx="7472">
                  <c:v>42553.430851620367</c:v>
                </c:pt>
                <c:pt idx="7473">
                  <c:v>42553.430859259257</c:v>
                </c:pt>
                <c:pt idx="7474">
                  <c:v>42553.430866898147</c:v>
                </c:pt>
                <c:pt idx="7475">
                  <c:v>42553.430874537036</c:v>
                </c:pt>
                <c:pt idx="7476">
                  <c:v>42553.430882175926</c:v>
                </c:pt>
                <c:pt idx="7477">
                  <c:v>42553.430889814816</c:v>
                </c:pt>
                <c:pt idx="7478">
                  <c:v>42553.430897453705</c:v>
                </c:pt>
                <c:pt idx="7479">
                  <c:v>42553.43090486111</c:v>
                </c:pt>
                <c:pt idx="7480">
                  <c:v>42553.4309125</c:v>
                </c:pt>
                <c:pt idx="7481">
                  <c:v>42553.430919907405</c:v>
                </c:pt>
                <c:pt idx="7482">
                  <c:v>42553.430927546295</c:v>
                </c:pt>
                <c:pt idx="7483">
                  <c:v>42553.430934953707</c:v>
                </c:pt>
                <c:pt idx="7484">
                  <c:v>42553.430942361112</c:v>
                </c:pt>
                <c:pt idx="7485">
                  <c:v>42553.430950000002</c:v>
                </c:pt>
                <c:pt idx="7486">
                  <c:v>42553.430957638891</c:v>
                </c:pt>
                <c:pt idx="7487">
                  <c:v>42553.430965046296</c:v>
                </c:pt>
                <c:pt idx="7488">
                  <c:v>42553.430972685186</c:v>
                </c:pt>
                <c:pt idx="7489">
                  <c:v>42553.430980324076</c:v>
                </c:pt>
                <c:pt idx="7490">
                  <c:v>42553.430987731481</c:v>
                </c:pt>
                <c:pt idx="7491">
                  <c:v>42553.430995370371</c:v>
                </c:pt>
                <c:pt idx="7492">
                  <c:v>42553.43100300926</c:v>
                </c:pt>
                <c:pt idx="7493">
                  <c:v>42553.43101064815</c:v>
                </c:pt>
                <c:pt idx="7494">
                  <c:v>42553.431018287039</c:v>
                </c:pt>
                <c:pt idx="7495">
                  <c:v>42553.431025925929</c:v>
                </c:pt>
                <c:pt idx="7496">
                  <c:v>42553.431033564812</c:v>
                </c:pt>
                <c:pt idx="7497">
                  <c:v>42553.431041203701</c:v>
                </c:pt>
                <c:pt idx="7498">
                  <c:v>42553.431048842591</c:v>
                </c:pt>
                <c:pt idx="7499">
                  <c:v>42553.431056250003</c:v>
                </c:pt>
                <c:pt idx="7500">
                  <c:v>42553.431063888886</c:v>
                </c:pt>
                <c:pt idx="7501">
                  <c:v>42553.431071527775</c:v>
                </c:pt>
                <c:pt idx="7502">
                  <c:v>42553.431079166665</c:v>
                </c:pt>
                <c:pt idx="7503">
                  <c:v>42553.431086574077</c:v>
                </c:pt>
                <c:pt idx="7504">
                  <c:v>42553.431094444444</c:v>
                </c:pt>
                <c:pt idx="7505">
                  <c:v>42553.431101851849</c:v>
                </c:pt>
                <c:pt idx="7506">
                  <c:v>42553.431109490739</c:v>
                </c:pt>
                <c:pt idx="7507">
                  <c:v>42553.431117129629</c:v>
                </c:pt>
                <c:pt idx="7508">
                  <c:v>42553.431124768518</c:v>
                </c:pt>
                <c:pt idx="7509">
                  <c:v>42553.431132175923</c:v>
                </c:pt>
                <c:pt idx="7510">
                  <c:v>42553.431139814813</c:v>
                </c:pt>
                <c:pt idx="7511">
                  <c:v>42553.431147453703</c:v>
                </c:pt>
                <c:pt idx="7512">
                  <c:v>42553.431155092592</c:v>
                </c:pt>
                <c:pt idx="7513">
                  <c:v>42553.431162731482</c:v>
                </c:pt>
                <c:pt idx="7514">
                  <c:v>42553.431170138887</c:v>
                </c:pt>
                <c:pt idx="7515">
                  <c:v>42553.431177777777</c:v>
                </c:pt>
                <c:pt idx="7516">
                  <c:v>42553.431185416666</c:v>
                </c:pt>
                <c:pt idx="7517">
                  <c:v>42553.431193055556</c:v>
                </c:pt>
                <c:pt idx="7518">
                  <c:v>42553.431200694446</c:v>
                </c:pt>
                <c:pt idx="7519">
                  <c:v>42553.431208333335</c:v>
                </c:pt>
                <c:pt idx="7520">
                  <c:v>42553.431215972225</c:v>
                </c:pt>
                <c:pt idx="7521">
                  <c:v>42553.431223842592</c:v>
                </c:pt>
                <c:pt idx="7522">
                  <c:v>42553.431231481482</c:v>
                </c:pt>
                <c:pt idx="7523">
                  <c:v>42553.431239120371</c:v>
                </c:pt>
                <c:pt idx="7524">
                  <c:v>42553.431246759261</c:v>
                </c:pt>
                <c:pt idx="7525">
                  <c:v>42553.43125439815</c:v>
                </c:pt>
                <c:pt idx="7526">
                  <c:v>42553.431262268517</c:v>
                </c:pt>
                <c:pt idx="7527">
                  <c:v>42553.431269907407</c:v>
                </c:pt>
                <c:pt idx="7528">
                  <c:v>42553.431277777781</c:v>
                </c:pt>
                <c:pt idx="7529">
                  <c:v>42553.431285416664</c:v>
                </c:pt>
                <c:pt idx="7530">
                  <c:v>42553.431293055553</c:v>
                </c:pt>
                <c:pt idx="7531">
                  <c:v>42553.431300694443</c:v>
                </c:pt>
                <c:pt idx="7532">
                  <c:v>42553.431308564817</c:v>
                </c:pt>
                <c:pt idx="7533">
                  <c:v>42553.431316203707</c:v>
                </c:pt>
                <c:pt idx="7534">
                  <c:v>42553.431324074074</c:v>
                </c:pt>
                <c:pt idx="7535">
                  <c:v>42553.431331712964</c:v>
                </c:pt>
                <c:pt idx="7536">
                  <c:v>42553.431339583331</c:v>
                </c:pt>
                <c:pt idx="7537">
                  <c:v>42553.43134722222</c:v>
                </c:pt>
                <c:pt idx="7538">
                  <c:v>42553.43135486111</c:v>
                </c:pt>
                <c:pt idx="7539">
                  <c:v>42553.4313625</c:v>
                </c:pt>
                <c:pt idx="7540">
                  <c:v>42553.431370370374</c:v>
                </c:pt>
                <c:pt idx="7541">
                  <c:v>42553.431378009256</c:v>
                </c:pt>
                <c:pt idx="7542">
                  <c:v>42553.431385648146</c:v>
                </c:pt>
                <c:pt idx="7543">
                  <c:v>42553.431393287035</c:v>
                </c:pt>
                <c:pt idx="7544">
                  <c:v>42553.43140115741</c:v>
                </c:pt>
                <c:pt idx="7545">
                  <c:v>42553.431408796299</c:v>
                </c:pt>
                <c:pt idx="7546">
                  <c:v>42553.431416666666</c:v>
                </c:pt>
                <c:pt idx="7547">
                  <c:v>42553.431424305556</c:v>
                </c:pt>
                <c:pt idx="7548">
                  <c:v>42553.431431944446</c:v>
                </c:pt>
                <c:pt idx="7549">
                  <c:v>42553.431439814813</c:v>
                </c:pt>
                <c:pt idx="7550">
                  <c:v>42553.431447453702</c:v>
                </c:pt>
                <c:pt idx="7551">
                  <c:v>42553.431455092592</c:v>
                </c:pt>
                <c:pt idx="7552">
                  <c:v>42553.431462731482</c:v>
                </c:pt>
                <c:pt idx="7553">
                  <c:v>42553.431470601849</c:v>
                </c:pt>
                <c:pt idx="7554">
                  <c:v>42553.431478240738</c:v>
                </c:pt>
                <c:pt idx="7555">
                  <c:v>42553.431485879628</c:v>
                </c:pt>
                <c:pt idx="7556">
                  <c:v>42553.431493518518</c:v>
                </c:pt>
                <c:pt idx="7557">
                  <c:v>42553.431501157407</c:v>
                </c:pt>
                <c:pt idx="7558">
                  <c:v>42553.431509027774</c:v>
                </c:pt>
                <c:pt idx="7559">
                  <c:v>42553.431516666664</c:v>
                </c:pt>
                <c:pt idx="7560">
                  <c:v>42553.431524305553</c:v>
                </c:pt>
                <c:pt idx="7561">
                  <c:v>42553.431531944443</c:v>
                </c:pt>
                <c:pt idx="7562">
                  <c:v>42553.431539583333</c:v>
                </c:pt>
                <c:pt idx="7563">
                  <c:v>42553.431547222222</c:v>
                </c:pt>
                <c:pt idx="7564">
                  <c:v>42553.431554861112</c:v>
                </c:pt>
                <c:pt idx="7565">
                  <c:v>42553.431562500002</c:v>
                </c:pt>
                <c:pt idx="7566">
                  <c:v>42553.431569907407</c:v>
                </c:pt>
                <c:pt idx="7567">
                  <c:v>42553.431577546296</c:v>
                </c:pt>
                <c:pt idx="7568">
                  <c:v>42553.431585185186</c:v>
                </c:pt>
                <c:pt idx="7569">
                  <c:v>42553.431592824076</c:v>
                </c:pt>
                <c:pt idx="7570">
                  <c:v>42553.431600694443</c:v>
                </c:pt>
                <c:pt idx="7571">
                  <c:v>42553.431608333332</c:v>
                </c:pt>
                <c:pt idx="7572">
                  <c:v>42553.431615972222</c:v>
                </c:pt>
                <c:pt idx="7573">
                  <c:v>42553.431623611112</c:v>
                </c:pt>
                <c:pt idx="7574">
                  <c:v>42553.431631250001</c:v>
                </c:pt>
                <c:pt idx="7575">
                  <c:v>42553.431638888891</c:v>
                </c:pt>
                <c:pt idx="7576">
                  <c:v>42553.431646527781</c:v>
                </c:pt>
                <c:pt idx="7577">
                  <c:v>42553.431654166663</c:v>
                </c:pt>
                <c:pt idx="7578">
                  <c:v>42553.431661805553</c:v>
                </c:pt>
                <c:pt idx="7579">
                  <c:v>42553.431669444442</c:v>
                </c:pt>
                <c:pt idx="7580">
                  <c:v>42553.431677083332</c:v>
                </c:pt>
                <c:pt idx="7581">
                  <c:v>42553.431684953706</c:v>
                </c:pt>
                <c:pt idx="7582">
                  <c:v>42553.431692592596</c:v>
                </c:pt>
                <c:pt idx="7583">
                  <c:v>42553.431700231478</c:v>
                </c:pt>
                <c:pt idx="7584">
                  <c:v>42553.431707870368</c:v>
                </c:pt>
                <c:pt idx="7585">
                  <c:v>42553.431715509258</c:v>
                </c:pt>
                <c:pt idx="7586">
                  <c:v>42553.431723148147</c:v>
                </c:pt>
                <c:pt idx="7587">
                  <c:v>42553.431730787037</c:v>
                </c:pt>
                <c:pt idx="7588">
                  <c:v>42553.431738425927</c:v>
                </c:pt>
                <c:pt idx="7589">
                  <c:v>42553.431746064816</c:v>
                </c:pt>
                <c:pt idx="7590">
                  <c:v>42553.431753703706</c:v>
                </c:pt>
                <c:pt idx="7591">
                  <c:v>42553.431761342596</c:v>
                </c:pt>
                <c:pt idx="7592">
                  <c:v>42553.431768981478</c:v>
                </c:pt>
                <c:pt idx="7593">
                  <c:v>42553.431776620368</c:v>
                </c:pt>
                <c:pt idx="7594">
                  <c:v>42553.431784259257</c:v>
                </c:pt>
                <c:pt idx="7595">
                  <c:v>42553.431791898147</c:v>
                </c:pt>
                <c:pt idx="7596">
                  <c:v>42553.431799537037</c:v>
                </c:pt>
                <c:pt idx="7597">
                  <c:v>42553.431807175926</c:v>
                </c:pt>
                <c:pt idx="7598">
                  <c:v>42553.431814814816</c:v>
                </c:pt>
                <c:pt idx="7599">
                  <c:v>42553.431822453706</c:v>
                </c:pt>
                <c:pt idx="7600">
                  <c:v>42553.431830092595</c:v>
                </c:pt>
                <c:pt idx="7601">
                  <c:v>42553.431837731485</c:v>
                </c:pt>
                <c:pt idx="7602">
                  <c:v>42553.431845370367</c:v>
                </c:pt>
                <c:pt idx="7603">
                  <c:v>42553.431853009257</c:v>
                </c:pt>
                <c:pt idx="7604">
                  <c:v>42553.431860648147</c:v>
                </c:pt>
                <c:pt idx="7605">
                  <c:v>42553.431868055559</c:v>
                </c:pt>
                <c:pt idx="7606">
                  <c:v>42553.431875694441</c:v>
                </c:pt>
                <c:pt idx="7607">
                  <c:v>42553.431883333331</c:v>
                </c:pt>
                <c:pt idx="7608">
                  <c:v>42553.431890972221</c:v>
                </c:pt>
                <c:pt idx="7609">
                  <c:v>42553.43189861111</c:v>
                </c:pt>
                <c:pt idx="7610">
                  <c:v>42553.43190625</c:v>
                </c:pt>
                <c:pt idx="7611">
                  <c:v>42553.431913657405</c:v>
                </c:pt>
                <c:pt idx="7612">
                  <c:v>42553.431921296295</c:v>
                </c:pt>
                <c:pt idx="7613">
                  <c:v>42553.431928935184</c:v>
                </c:pt>
                <c:pt idx="7614">
                  <c:v>42553.431936574074</c:v>
                </c:pt>
                <c:pt idx="7615">
                  <c:v>42553.431944212964</c:v>
                </c:pt>
                <c:pt idx="7616">
                  <c:v>42553.431951851853</c:v>
                </c:pt>
                <c:pt idx="7617">
                  <c:v>42553.431959490743</c:v>
                </c:pt>
                <c:pt idx="7618">
                  <c:v>42553.431967129633</c:v>
                </c:pt>
                <c:pt idx="7619">
                  <c:v>42553.431974768515</c:v>
                </c:pt>
                <c:pt idx="7620">
                  <c:v>42553.431982407405</c:v>
                </c:pt>
                <c:pt idx="7621">
                  <c:v>42553.431990046294</c:v>
                </c:pt>
                <c:pt idx="7622">
                  <c:v>42553.431997685184</c:v>
                </c:pt>
                <c:pt idx="7623">
                  <c:v>42553.432005324074</c:v>
                </c:pt>
                <c:pt idx="7624">
                  <c:v>42553.432012731479</c:v>
                </c:pt>
                <c:pt idx="7625">
                  <c:v>42553.432020601853</c:v>
                </c:pt>
                <c:pt idx="7626">
                  <c:v>42553.432028009258</c:v>
                </c:pt>
                <c:pt idx="7627">
                  <c:v>42553.432035879632</c:v>
                </c:pt>
                <c:pt idx="7628">
                  <c:v>42553.432043287037</c:v>
                </c:pt>
                <c:pt idx="7629">
                  <c:v>42553.432050925927</c:v>
                </c:pt>
                <c:pt idx="7630">
                  <c:v>42553.432058564817</c:v>
                </c:pt>
                <c:pt idx="7631">
                  <c:v>42553.432066435184</c:v>
                </c:pt>
                <c:pt idx="7632">
                  <c:v>42553.432073842596</c:v>
                </c:pt>
                <c:pt idx="7633">
                  <c:v>42553.432081481478</c:v>
                </c:pt>
                <c:pt idx="7634">
                  <c:v>42553.432089120368</c:v>
                </c:pt>
                <c:pt idx="7635">
                  <c:v>42553.432096759258</c:v>
                </c:pt>
                <c:pt idx="7636">
                  <c:v>42553.432104398147</c:v>
                </c:pt>
                <c:pt idx="7637">
                  <c:v>42553.432112037037</c:v>
                </c:pt>
                <c:pt idx="7638">
                  <c:v>42553.432119675927</c:v>
                </c:pt>
                <c:pt idx="7639">
                  <c:v>42553.432127314816</c:v>
                </c:pt>
                <c:pt idx="7640">
                  <c:v>42553.432134953706</c:v>
                </c:pt>
                <c:pt idx="7641">
                  <c:v>42553.432142592595</c:v>
                </c:pt>
                <c:pt idx="7642">
                  <c:v>42553.432150231478</c:v>
                </c:pt>
                <c:pt idx="7643">
                  <c:v>42553.43215763889</c:v>
                </c:pt>
                <c:pt idx="7644">
                  <c:v>42553.432165509257</c:v>
                </c:pt>
                <c:pt idx="7645">
                  <c:v>42553.43217291667</c:v>
                </c:pt>
                <c:pt idx="7646">
                  <c:v>42553.432180555559</c:v>
                </c:pt>
                <c:pt idx="7647">
                  <c:v>42553.432188194442</c:v>
                </c:pt>
                <c:pt idx="7648">
                  <c:v>42553.432195833331</c:v>
                </c:pt>
                <c:pt idx="7649">
                  <c:v>42553.432203472221</c:v>
                </c:pt>
                <c:pt idx="7650">
                  <c:v>42553.432211111111</c:v>
                </c:pt>
                <c:pt idx="7651">
                  <c:v>42553.432218518516</c:v>
                </c:pt>
                <c:pt idx="7652">
                  <c:v>42553.432226157405</c:v>
                </c:pt>
                <c:pt idx="7653">
                  <c:v>42553.432233796295</c:v>
                </c:pt>
                <c:pt idx="7654">
                  <c:v>42553.432241435185</c:v>
                </c:pt>
                <c:pt idx="7655">
                  <c:v>42553.43224884259</c:v>
                </c:pt>
                <c:pt idx="7656">
                  <c:v>42553.432256481479</c:v>
                </c:pt>
                <c:pt idx="7657">
                  <c:v>42553.432264120369</c:v>
                </c:pt>
                <c:pt idx="7658">
                  <c:v>42553.432271759259</c:v>
                </c:pt>
                <c:pt idx="7659">
                  <c:v>42553.432279398148</c:v>
                </c:pt>
                <c:pt idx="7660">
                  <c:v>42553.432287037038</c:v>
                </c:pt>
                <c:pt idx="7661">
                  <c:v>42553.432294675928</c:v>
                </c:pt>
                <c:pt idx="7662">
                  <c:v>42553.432302083333</c:v>
                </c:pt>
                <c:pt idx="7663">
                  <c:v>42553.432309722222</c:v>
                </c:pt>
                <c:pt idx="7664">
                  <c:v>42553.432317361112</c:v>
                </c:pt>
                <c:pt idx="7665">
                  <c:v>42553.432324768517</c:v>
                </c:pt>
                <c:pt idx="7666">
                  <c:v>42553.432332407407</c:v>
                </c:pt>
                <c:pt idx="7667">
                  <c:v>42553.432340046296</c:v>
                </c:pt>
                <c:pt idx="7668">
                  <c:v>42553.432347685186</c:v>
                </c:pt>
                <c:pt idx="7669">
                  <c:v>42553.432355324076</c:v>
                </c:pt>
                <c:pt idx="7670">
                  <c:v>42553.432362962965</c:v>
                </c:pt>
                <c:pt idx="7671">
                  <c:v>42553.432370601855</c:v>
                </c:pt>
                <c:pt idx="7672">
                  <c:v>42553.432378240737</c:v>
                </c:pt>
                <c:pt idx="7673">
                  <c:v>42553.432385879627</c:v>
                </c:pt>
                <c:pt idx="7674">
                  <c:v>42553.432393287039</c:v>
                </c:pt>
                <c:pt idx="7675">
                  <c:v>42553.432400925929</c:v>
                </c:pt>
                <c:pt idx="7676">
                  <c:v>42553.432408564811</c:v>
                </c:pt>
                <c:pt idx="7677">
                  <c:v>42553.432416203701</c:v>
                </c:pt>
                <c:pt idx="7678">
                  <c:v>42553.432423842591</c:v>
                </c:pt>
                <c:pt idx="7679">
                  <c:v>42553.43243148148</c:v>
                </c:pt>
                <c:pt idx="7680">
                  <c:v>42553.432438888885</c:v>
                </c:pt>
                <c:pt idx="7681">
                  <c:v>42553.43244675926</c:v>
                </c:pt>
                <c:pt idx="7682">
                  <c:v>42553.432454166665</c:v>
                </c:pt>
                <c:pt idx="7683">
                  <c:v>42553.432461805554</c:v>
                </c:pt>
                <c:pt idx="7684">
                  <c:v>42553.432469444444</c:v>
                </c:pt>
                <c:pt idx="7685">
                  <c:v>42553.432477083334</c:v>
                </c:pt>
                <c:pt idx="7686">
                  <c:v>42553.432484722223</c:v>
                </c:pt>
                <c:pt idx="7687">
                  <c:v>42553.432492361113</c:v>
                </c:pt>
                <c:pt idx="7688">
                  <c:v>42553.432500000003</c:v>
                </c:pt>
                <c:pt idx="7689">
                  <c:v>42553.432507407408</c:v>
                </c:pt>
                <c:pt idx="7690">
                  <c:v>42553.432515046297</c:v>
                </c:pt>
                <c:pt idx="7691">
                  <c:v>42553.432522685187</c:v>
                </c:pt>
                <c:pt idx="7692">
                  <c:v>42553.432530324077</c:v>
                </c:pt>
                <c:pt idx="7693">
                  <c:v>42553.432537962966</c:v>
                </c:pt>
                <c:pt idx="7694">
                  <c:v>42553.432545601849</c:v>
                </c:pt>
                <c:pt idx="7695">
                  <c:v>42553.432553472223</c:v>
                </c:pt>
                <c:pt idx="7696">
                  <c:v>42553.432560879628</c:v>
                </c:pt>
                <c:pt idx="7697">
                  <c:v>42553.432568750002</c:v>
                </c:pt>
                <c:pt idx="7698">
                  <c:v>42553.432576157407</c:v>
                </c:pt>
                <c:pt idx="7699">
                  <c:v>42553.432946527777</c:v>
                </c:pt>
                <c:pt idx="7700">
                  <c:v>42553.434613194448</c:v>
                </c:pt>
                <c:pt idx="7701">
                  <c:v>42553.436465046296</c:v>
                </c:pt>
                <c:pt idx="7702">
                  <c:v>42553.437163194445</c:v>
                </c:pt>
                <c:pt idx="7703">
                  <c:v>42553.437186342591</c:v>
                </c:pt>
                <c:pt idx="7704">
                  <c:v>42553.437204166665</c:v>
                </c:pt>
                <c:pt idx="7705">
                  <c:v>42553.437221759261</c:v>
                </c:pt>
                <c:pt idx="7706">
                  <c:v>42553.43723935185</c:v>
                </c:pt>
                <c:pt idx="7707">
                  <c:v>42553.437256481484</c:v>
                </c:pt>
                <c:pt idx="7708">
                  <c:v>42553.437273379626</c:v>
                </c:pt>
                <c:pt idx="7709">
                  <c:v>42553.43729050926</c:v>
                </c:pt>
                <c:pt idx="7710">
                  <c:v>42553.437307870372</c:v>
                </c:pt>
                <c:pt idx="7711">
                  <c:v>42553.437325231484</c:v>
                </c:pt>
                <c:pt idx="7712">
                  <c:v>42553.437342592595</c:v>
                </c:pt>
                <c:pt idx="7713">
                  <c:v>42553.437360416669</c:v>
                </c:pt>
                <c:pt idx="7714">
                  <c:v>42553.437378009257</c:v>
                </c:pt>
                <c:pt idx="7715">
                  <c:v>42553.437395370369</c:v>
                </c:pt>
                <c:pt idx="7716">
                  <c:v>42553.437412500003</c:v>
                </c:pt>
                <c:pt idx="7717">
                  <c:v>42553.437430092592</c:v>
                </c:pt>
                <c:pt idx="7718">
                  <c:v>42553.437447916665</c:v>
                </c:pt>
                <c:pt idx="7719">
                  <c:v>42553.437465277777</c:v>
                </c:pt>
                <c:pt idx="7720">
                  <c:v>42553.437482407404</c:v>
                </c:pt>
                <c:pt idx="7721">
                  <c:v>42553.437500231485</c:v>
                </c:pt>
                <c:pt idx="7722">
                  <c:v>42553.437517824073</c:v>
                </c:pt>
                <c:pt idx="7723">
                  <c:v>42553.437535648147</c:v>
                </c:pt>
                <c:pt idx="7724">
                  <c:v>42553.437553935182</c:v>
                </c:pt>
                <c:pt idx="7725">
                  <c:v>42553.43757199074</c:v>
                </c:pt>
                <c:pt idx="7726">
                  <c:v>42553.437590046298</c:v>
                </c:pt>
                <c:pt idx="7727">
                  <c:v>42553.437608333334</c:v>
                </c:pt>
                <c:pt idx="7728">
                  <c:v>42553.437627314815</c:v>
                </c:pt>
                <c:pt idx="7729">
                  <c:v>42553.437645601851</c:v>
                </c:pt>
                <c:pt idx="7730">
                  <c:v>42553.437663888886</c:v>
                </c:pt>
                <c:pt idx="7731">
                  <c:v>42553.437682407406</c:v>
                </c:pt>
                <c:pt idx="7732">
                  <c:v>42553.437701157411</c:v>
                </c:pt>
                <c:pt idx="7733">
                  <c:v>42553.437719675923</c:v>
                </c:pt>
                <c:pt idx="7734">
                  <c:v>42553.437738194443</c:v>
                </c:pt>
                <c:pt idx="7735">
                  <c:v>42553.437757175925</c:v>
                </c:pt>
                <c:pt idx="7736">
                  <c:v>42553.437776157407</c:v>
                </c:pt>
                <c:pt idx="7737">
                  <c:v>42553.437795601851</c:v>
                </c:pt>
                <c:pt idx="7738">
                  <c:v>42553.437815277779</c:v>
                </c:pt>
                <c:pt idx="7739">
                  <c:v>42553.437834490738</c:v>
                </c:pt>
                <c:pt idx="7740">
                  <c:v>42553.43785347222</c:v>
                </c:pt>
                <c:pt idx="7741">
                  <c:v>42553.437873148148</c:v>
                </c:pt>
                <c:pt idx="7742">
                  <c:v>42553.437893055554</c:v>
                </c:pt>
                <c:pt idx="7743">
                  <c:v>42553.43791296296</c:v>
                </c:pt>
                <c:pt idx="7744">
                  <c:v>42553.437932870373</c:v>
                </c:pt>
                <c:pt idx="7745">
                  <c:v>42553.437953009263</c:v>
                </c:pt>
                <c:pt idx="7746">
                  <c:v>42553.43797337963</c:v>
                </c:pt>
                <c:pt idx="7747">
                  <c:v>42553.437993749998</c:v>
                </c:pt>
                <c:pt idx="7748">
                  <c:v>42553.43801435185</c:v>
                </c:pt>
                <c:pt idx="7749">
                  <c:v>42553.438035648149</c:v>
                </c:pt>
                <c:pt idx="7750">
                  <c:v>42553.438056944447</c:v>
                </c:pt>
                <c:pt idx="7751">
                  <c:v>42553.438078703701</c:v>
                </c:pt>
                <c:pt idx="7752">
                  <c:v>42553.438100925923</c:v>
                </c:pt>
                <c:pt idx="7753">
                  <c:v>42553.438124074077</c:v>
                </c:pt>
                <c:pt idx="7754">
                  <c:v>42553.438146990738</c:v>
                </c:pt>
                <c:pt idx="7755">
                  <c:v>42553.438170601854</c:v>
                </c:pt>
                <c:pt idx="7756">
                  <c:v>42553.438193981485</c:v>
                </c:pt>
                <c:pt idx="7757">
                  <c:v>42553.438217592593</c:v>
                </c:pt>
                <c:pt idx="7758">
                  <c:v>42553.438241898148</c:v>
                </c:pt>
                <c:pt idx="7759">
                  <c:v>42553.438267361111</c:v>
                </c:pt>
                <c:pt idx="7760">
                  <c:v>42553.438292361112</c:v>
                </c:pt>
                <c:pt idx="7761">
                  <c:v>42553.438318055552</c:v>
                </c:pt>
                <c:pt idx="7762">
                  <c:v>42553.438344675924</c:v>
                </c:pt>
                <c:pt idx="7763">
                  <c:v>42553.43837152778</c:v>
                </c:pt>
                <c:pt idx="7764">
                  <c:v>42553.438398842591</c:v>
                </c:pt>
                <c:pt idx="7765">
                  <c:v>42553.438426157409</c:v>
                </c:pt>
                <c:pt idx="7766">
                  <c:v>42553.438453935189</c:v>
                </c:pt>
                <c:pt idx="7767">
                  <c:v>42553.438481944446</c:v>
                </c:pt>
                <c:pt idx="7768">
                  <c:v>42553.438511111111</c:v>
                </c:pt>
                <c:pt idx="7769">
                  <c:v>42553.438540972224</c:v>
                </c:pt>
                <c:pt idx="7770">
                  <c:v>42553.438571064813</c:v>
                </c:pt>
                <c:pt idx="7771">
                  <c:v>42553.438601851849</c:v>
                </c:pt>
                <c:pt idx="7772">
                  <c:v>42553.438632175923</c:v>
                </c:pt>
                <c:pt idx="7773">
                  <c:v>42553.438662962966</c:v>
                </c:pt>
                <c:pt idx="7774">
                  <c:v>42553.438694444441</c:v>
                </c:pt>
                <c:pt idx="7775">
                  <c:v>42553.438726851855</c:v>
                </c:pt>
                <c:pt idx="7776">
                  <c:v>42553.438758564815</c:v>
                </c:pt>
                <c:pt idx="7777">
                  <c:v>42553.438791435183</c:v>
                </c:pt>
                <c:pt idx="7778">
                  <c:v>42553.438824537036</c:v>
                </c:pt>
                <c:pt idx="7779">
                  <c:v>42553.438858333335</c:v>
                </c:pt>
                <c:pt idx="7780">
                  <c:v>42553.438892592596</c:v>
                </c:pt>
                <c:pt idx="7781">
                  <c:v>42553.438925694441</c:v>
                </c:pt>
                <c:pt idx="7782">
                  <c:v>42553.438960185187</c:v>
                </c:pt>
                <c:pt idx="7783">
                  <c:v>42553.438995601849</c:v>
                </c:pt>
                <c:pt idx="7784">
                  <c:v>42553.439030787034</c:v>
                </c:pt>
                <c:pt idx="7785">
                  <c:v>42553.439066435189</c:v>
                </c:pt>
                <c:pt idx="7786">
                  <c:v>42553.439102777775</c:v>
                </c:pt>
                <c:pt idx="7787">
                  <c:v>42553.439140509261</c:v>
                </c:pt>
                <c:pt idx="7788">
                  <c:v>42553.439181712965</c:v>
                </c:pt>
                <c:pt idx="7789">
                  <c:v>42553.439222222223</c:v>
                </c:pt>
                <c:pt idx="7790">
                  <c:v>42553.439263657405</c:v>
                </c:pt>
                <c:pt idx="7791">
                  <c:v>42553.439306481479</c:v>
                </c:pt>
                <c:pt idx="7792">
                  <c:v>42553.439350231478</c:v>
                </c:pt>
                <c:pt idx="7793">
                  <c:v>42553.439393518522</c:v>
                </c:pt>
                <c:pt idx="7794">
                  <c:v>42553.43943888889</c:v>
                </c:pt>
                <c:pt idx="7795">
                  <c:v>42553.43948587963</c:v>
                </c:pt>
                <c:pt idx="7796">
                  <c:v>42553.439534259262</c:v>
                </c:pt>
                <c:pt idx="7797">
                  <c:v>42553.43957962963</c:v>
                </c:pt>
                <c:pt idx="7798">
                  <c:v>42553.439630555557</c:v>
                </c:pt>
                <c:pt idx="7799">
                  <c:v>42553.43967939815</c:v>
                </c:pt>
                <c:pt idx="7800">
                  <c:v>42553.439732638886</c:v>
                </c:pt>
                <c:pt idx="7801">
                  <c:v>42553.439786111114</c:v>
                </c:pt>
                <c:pt idx="7802">
                  <c:v>42553.439836805555</c:v>
                </c:pt>
                <c:pt idx="7803">
                  <c:v>42553.439892129631</c:v>
                </c:pt>
                <c:pt idx="7804">
                  <c:v>42553.439947685183</c:v>
                </c:pt>
                <c:pt idx="7805">
                  <c:v>42553.440005092591</c:v>
                </c:pt>
                <c:pt idx="7806">
                  <c:v>42553.44006666667</c:v>
                </c:pt>
                <c:pt idx="7807">
                  <c:v>42553.440125231478</c:v>
                </c:pt>
                <c:pt idx="7808">
                  <c:v>42553.440186805557</c:v>
                </c:pt>
                <c:pt idx="7809">
                  <c:v>42553.440253009256</c:v>
                </c:pt>
                <c:pt idx="7810">
                  <c:v>42553.440320601854</c:v>
                </c:pt>
                <c:pt idx="7811">
                  <c:v>42553.440394675927</c:v>
                </c:pt>
                <c:pt idx="7812">
                  <c:v>42553.440471759262</c:v>
                </c:pt>
                <c:pt idx="7813">
                  <c:v>42553.440559953706</c:v>
                </c:pt>
                <c:pt idx="7814">
                  <c:v>42553.440649537035</c:v>
                </c:pt>
                <c:pt idx="7815">
                  <c:v>42553.440742361112</c:v>
                </c:pt>
                <c:pt idx="7816">
                  <c:v>42553.440832870372</c:v>
                </c:pt>
                <c:pt idx="7817">
                  <c:v>42553.440932175923</c:v>
                </c:pt>
                <c:pt idx="7818">
                  <c:v>42553.441031018519</c:v>
                </c:pt>
                <c:pt idx="7819">
                  <c:v>42553.441140972223</c:v>
                </c:pt>
                <c:pt idx="7820">
                  <c:v>42553.44125462963</c:v>
                </c:pt>
                <c:pt idx="7821">
                  <c:v>42553.441366203704</c:v>
                </c:pt>
                <c:pt idx="7822">
                  <c:v>42553.441476388885</c:v>
                </c:pt>
                <c:pt idx="7823">
                  <c:v>42553.441596064818</c:v>
                </c:pt>
                <c:pt idx="7824">
                  <c:v>42553.441723379627</c:v>
                </c:pt>
                <c:pt idx="7825">
                  <c:v>42553.441855555553</c:v>
                </c:pt>
                <c:pt idx="7826">
                  <c:v>42553.441993749999</c:v>
                </c:pt>
                <c:pt idx="7827">
                  <c:v>42553.442138888888</c:v>
                </c:pt>
                <c:pt idx="7828">
                  <c:v>42553.442293055552</c:v>
                </c:pt>
                <c:pt idx="7829">
                  <c:v>42553.442455787037</c:v>
                </c:pt>
                <c:pt idx="7830">
                  <c:v>42553.442642824077</c:v>
                </c:pt>
                <c:pt idx="7831">
                  <c:v>42553.442826851853</c:v>
                </c:pt>
                <c:pt idx="7832">
                  <c:v>42553.443020601851</c:v>
                </c:pt>
                <c:pt idx="7833">
                  <c:v>42553.443221759262</c:v>
                </c:pt>
                <c:pt idx="7834">
                  <c:v>42553.443426157406</c:v>
                </c:pt>
                <c:pt idx="7835">
                  <c:v>42553.4436375</c:v>
                </c:pt>
                <c:pt idx="7836">
                  <c:v>42553.443842361114</c:v>
                </c:pt>
                <c:pt idx="7837">
                  <c:v>42553.444077314816</c:v>
                </c:pt>
                <c:pt idx="7838">
                  <c:v>42553.444332638886</c:v>
                </c:pt>
                <c:pt idx="7839">
                  <c:v>42553.44462199074</c:v>
                </c:pt>
                <c:pt idx="7840">
                  <c:v>42553.44490949074</c:v>
                </c:pt>
                <c:pt idx="7841">
                  <c:v>42553.445199768517</c:v>
                </c:pt>
                <c:pt idx="7842">
                  <c:v>42553.445485416669</c:v>
                </c:pt>
                <c:pt idx="7843">
                  <c:v>42553.445770370374</c:v>
                </c:pt>
                <c:pt idx="7844">
                  <c:v>42553.446094444444</c:v>
                </c:pt>
                <c:pt idx="7845">
                  <c:v>42553.446397222222</c:v>
                </c:pt>
                <c:pt idx="7846">
                  <c:v>42553.446412731479</c:v>
                </c:pt>
                <c:pt idx="7847">
                  <c:v>42553.446429166666</c:v>
                </c:pt>
                <c:pt idx="7848">
                  <c:v>42553.446445601854</c:v>
                </c:pt>
                <c:pt idx="7849">
                  <c:v>42553.446461805557</c:v>
                </c:pt>
                <c:pt idx="7850">
                  <c:v>42553.44647800926</c:v>
                </c:pt>
                <c:pt idx="7851">
                  <c:v>42553.446494444448</c:v>
                </c:pt>
                <c:pt idx="7852">
                  <c:v>42553.446511111113</c:v>
                </c:pt>
                <c:pt idx="7853">
                  <c:v>42553.446527546294</c:v>
                </c:pt>
                <c:pt idx="7854">
                  <c:v>42553.446544212966</c:v>
                </c:pt>
                <c:pt idx="7855">
                  <c:v>42553.446560648146</c:v>
                </c:pt>
                <c:pt idx="7856">
                  <c:v>42553.446577083334</c:v>
                </c:pt>
                <c:pt idx="7857">
                  <c:v>42553.446593518522</c:v>
                </c:pt>
                <c:pt idx="7858">
                  <c:v>42553.446609953702</c:v>
                </c:pt>
                <c:pt idx="7859">
                  <c:v>42553.44662638889</c:v>
                </c:pt>
                <c:pt idx="7860">
                  <c:v>42553.446642824078</c:v>
                </c:pt>
                <c:pt idx="7861">
                  <c:v>42553.446659259258</c:v>
                </c:pt>
                <c:pt idx="7862">
                  <c:v>42553.446675925923</c:v>
                </c:pt>
                <c:pt idx="7863">
                  <c:v>42553.446692592595</c:v>
                </c:pt>
                <c:pt idx="7864">
                  <c:v>42553.446709027776</c:v>
                </c:pt>
                <c:pt idx="7865">
                  <c:v>42553.446725694441</c:v>
                </c:pt>
                <c:pt idx="7866">
                  <c:v>42553.446741898151</c:v>
                </c:pt>
                <c:pt idx="7867">
                  <c:v>42553.446758333332</c:v>
                </c:pt>
                <c:pt idx="7868">
                  <c:v>42553.446774768519</c:v>
                </c:pt>
                <c:pt idx="7869">
                  <c:v>42553.446791435184</c:v>
                </c:pt>
                <c:pt idx="7870">
                  <c:v>42553.446807870372</c:v>
                </c:pt>
                <c:pt idx="7871">
                  <c:v>42553.446824537037</c:v>
                </c:pt>
                <c:pt idx="7872">
                  <c:v>42553.446841203702</c:v>
                </c:pt>
                <c:pt idx="7873">
                  <c:v>42553.446857870367</c:v>
                </c:pt>
                <c:pt idx="7874">
                  <c:v>42553.44687453704</c:v>
                </c:pt>
                <c:pt idx="7875">
                  <c:v>42553.446891203705</c:v>
                </c:pt>
                <c:pt idx="7876">
                  <c:v>42553.446908564816</c:v>
                </c:pt>
                <c:pt idx="7877">
                  <c:v>42553.44695972222</c:v>
                </c:pt>
                <c:pt idx="7878">
                  <c:v>42553.447733564812</c:v>
                </c:pt>
                <c:pt idx="7879">
                  <c:v>42553.448581018522</c:v>
                </c:pt>
                <c:pt idx="7880">
                  <c:v>42553.44953888889</c:v>
                </c:pt>
                <c:pt idx="7881">
                  <c:v>42553.450538888887</c:v>
                </c:pt>
                <c:pt idx="7882">
                  <c:v>42553.451772916669</c:v>
                </c:pt>
                <c:pt idx="7883">
                  <c:v>42553.452946296296</c:v>
                </c:pt>
                <c:pt idx="7884">
                  <c:v>42553.453906481482</c:v>
                </c:pt>
                <c:pt idx="7885">
                  <c:v>42553.45392453704</c:v>
                </c:pt>
                <c:pt idx="7886">
                  <c:v>42553.453944907407</c:v>
                </c:pt>
                <c:pt idx="7887">
                  <c:v>42553.453963888889</c:v>
                </c:pt>
                <c:pt idx="7888">
                  <c:v>42553.453983564817</c:v>
                </c:pt>
                <c:pt idx="7889">
                  <c:v>42553.4540037037</c:v>
                </c:pt>
                <c:pt idx="7890">
                  <c:v>42553.454023611113</c:v>
                </c:pt>
                <c:pt idx="7891">
                  <c:v>42553.454043750004</c:v>
                </c:pt>
                <c:pt idx="7892">
                  <c:v>42553.454064120371</c:v>
                </c:pt>
                <c:pt idx="7893">
                  <c:v>42553.454084722223</c:v>
                </c:pt>
                <c:pt idx="7894">
                  <c:v>42553.454104861114</c:v>
                </c:pt>
                <c:pt idx="7895">
                  <c:v>42553.454124999997</c:v>
                </c:pt>
                <c:pt idx="7896">
                  <c:v>42553.454145138887</c:v>
                </c:pt>
                <c:pt idx="7897">
                  <c:v>42553.454165509262</c:v>
                </c:pt>
                <c:pt idx="7898">
                  <c:v>42553.454714814812</c:v>
                </c:pt>
                <c:pt idx="7899">
                  <c:v>42553.454865046297</c:v>
                </c:pt>
                <c:pt idx="7900">
                  <c:v>42553.455094675926</c:v>
                </c:pt>
                <c:pt idx="7901">
                  <c:v>42553.455399768522</c:v>
                </c:pt>
                <c:pt idx="7902">
                  <c:v>42553.455730787035</c:v>
                </c:pt>
                <c:pt idx="7903">
                  <c:v>42553.456070370368</c:v>
                </c:pt>
                <c:pt idx="7904">
                  <c:v>42553.456400000003</c:v>
                </c:pt>
                <c:pt idx="7905">
                  <c:v>42553.456734259256</c:v>
                </c:pt>
                <c:pt idx="7906">
                  <c:v>42553.457086111113</c:v>
                </c:pt>
                <c:pt idx="7907">
                  <c:v>42553.457434490738</c:v>
                </c:pt>
                <c:pt idx="7908">
                  <c:v>42553.457769212961</c:v>
                </c:pt>
                <c:pt idx="7909">
                  <c:v>42553.458125462967</c:v>
                </c:pt>
                <c:pt idx="7910">
                  <c:v>42553.458484259259</c:v>
                </c:pt>
                <c:pt idx="7911">
                  <c:v>42553.458849305556</c:v>
                </c:pt>
                <c:pt idx="7912">
                  <c:v>42553.459253472225</c:v>
                </c:pt>
                <c:pt idx="7913">
                  <c:v>42553.459697916667</c:v>
                </c:pt>
                <c:pt idx="7914">
                  <c:v>42553.460121990742</c:v>
                </c:pt>
                <c:pt idx="7915">
                  <c:v>42553.460522222224</c:v>
                </c:pt>
                <c:pt idx="7916">
                  <c:v>42553.460984722224</c:v>
                </c:pt>
                <c:pt idx="7917">
                  <c:v>42553.461448842594</c:v>
                </c:pt>
                <c:pt idx="7918">
                  <c:v>42553.461893749998</c:v>
                </c:pt>
                <c:pt idx="7919">
                  <c:v>42553.462372916663</c:v>
                </c:pt>
                <c:pt idx="7920">
                  <c:v>42553.462828240743</c:v>
                </c:pt>
                <c:pt idx="7921">
                  <c:v>42553.463301620373</c:v>
                </c:pt>
                <c:pt idx="7922">
                  <c:v>42553.463775231481</c:v>
                </c:pt>
                <c:pt idx="7923">
                  <c:v>42553.464410185188</c:v>
                </c:pt>
                <c:pt idx="7924">
                  <c:v>42553.46496203704</c:v>
                </c:pt>
                <c:pt idx="7925">
                  <c:v>42553.465515046293</c:v>
                </c:pt>
                <c:pt idx="7926">
                  <c:v>42553.466065972221</c:v>
                </c:pt>
                <c:pt idx="7927">
                  <c:v>42553.466623842593</c:v>
                </c:pt>
                <c:pt idx="7928">
                  <c:v>42553.46711273148</c:v>
                </c:pt>
                <c:pt idx="7929">
                  <c:v>42553.467686805554</c:v>
                </c:pt>
                <c:pt idx="7930">
                  <c:v>42553.468245370372</c:v>
                </c:pt>
                <c:pt idx="7931">
                  <c:v>42553.468764583333</c:v>
                </c:pt>
                <c:pt idx="7932">
                  <c:v>42553.469280092591</c:v>
                </c:pt>
                <c:pt idx="7933">
                  <c:v>42553.469820138889</c:v>
                </c:pt>
                <c:pt idx="7934">
                  <c:v>42553.470338657404</c:v>
                </c:pt>
                <c:pt idx="7935">
                  <c:v>42553.470852546299</c:v>
                </c:pt>
                <c:pt idx="7936">
                  <c:v>42553.471256944445</c:v>
                </c:pt>
                <c:pt idx="7937">
                  <c:v>42553.471285185187</c:v>
                </c:pt>
                <c:pt idx="7938">
                  <c:v>42553.471313657406</c:v>
                </c:pt>
                <c:pt idx="7939">
                  <c:v>42553.471985879631</c:v>
                </c:pt>
                <c:pt idx="7940">
                  <c:v>42553.472668287039</c:v>
                </c:pt>
                <c:pt idx="7941">
                  <c:v>42553.473362500001</c:v>
                </c:pt>
                <c:pt idx="7942">
                  <c:v>42553.474115277779</c:v>
                </c:pt>
                <c:pt idx="7943">
                  <c:v>42553.474792361114</c:v>
                </c:pt>
                <c:pt idx="7944">
                  <c:v>42553.47481388889</c:v>
                </c:pt>
                <c:pt idx="7945">
                  <c:v>42553.474839351853</c:v>
                </c:pt>
                <c:pt idx="7946">
                  <c:v>42553.47486412037</c:v>
                </c:pt>
                <c:pt idx="7947">
                  <c:v>42553.474888657409</c:v>
                </c:pt>
                <c:pt idx="7948">
                  <c:v>42553.47491365741</c:v>
                </c:pt>
                <c:pt idx="7949">
                  <c:v>42553.474938657404</c:v>
                </c:pt>
                <c:pt idx="7950">
                  <c:v>42553.47496388889</c:v>
                </c:pt>
                <c:pt idx="7951">
                  <c:v>42553.474989120368</c:v>
                </c:pt>
                <c:pt idx="7952">
                  <c:v>42553.475014120369</c:v>
                </c:pt>
                <c:pt idx="7953">
                  <c:v>42553.475039814817</c:v>
                </c:pt>
                <c:pt idx="7954">
                  <c:v>42553.475066435189</c:v>
                </c:pt>
                <c:pt idx="7955">
                  <c:v>42553.475091898152</c:v>
                </c:pt>
                <c:pt idx="7956">
                  <c:v>42553.475117824077</c:v>
                </c:pt>
                <c:pt idx="7957">
                  <c:v>42553.475143518517</c:v>
                </c:pt>
                <c:pt idx="7958">
                  <c:v>42553.475168055556</c:v>
                </c:pt>
                <c:pt idx="7959">
                  <c:v>42553.475194444443</c:v>
                </c:pt>
                <c:pt idx="7960">
                  <c:v>42553.475220138891</c:v>
                </c:pt>
                <c:pt idx="7961">
                  <c:v>42553.47524699074</c:v>
                </c:pt>
                <c:pt idx="7962">
                  <c:v>42553.475274305558</c:v>
                </c:pt>
                <c:pt idx="7963">
                  <c:v>42553.475300231483</c:v>
                </c:pt>
                <c:pt idx="7964">
                  <c:v>42553.475327546294</c:v>
                </c:pt>
                <c:pt idx="7965">
                  <c:v>42553.475353703703</c:v>
                </c:pt>
                <c:pt idx="7966">
                  <c:v>42553.475379629628</c:v>
                </c:pt>
                <c:pt idx="7967">
                  <c:v>42553.475406018515</c:v>
                </c:pt>
                <c:pt idx="7968">
                  <c:v>42553.475431944447</c:v>
                </c:pt>
                <c:pt idx="7969">
                  <c:v>42553.475458564812</c:v>
                </c:pt>
                <c:pt idx="7970">
                  <c:v>42553.475484953706</c:v>
                </c:pt>
                <c:pt idx="7971">
                  <c:v>42553.475511111108</c:v>
                </c:pt>
                <c:pt idx="7972">
                  <c:v>42553.475537268518</c:v>
                </c:pt>
                <c:pt idx="7973">
                  <c:v>42553.475562500003</c:v>
                </c:pt>
                <c:pt idx="7974">
                  <c:v>42553.475588657406</c:v>
                </c:pt>
                <c:pt idx="7975">
                  <c:v>42553.475615046293</c:v>
                </c:pt>
                <c:pt idx="7976">
                  <c:v>42553.475641898149</c:v>
                </c:pt>
                <c:pt idx="7977">
                  <c:v>42553.47651064815</c:v>
                </c:pt>
                <c:pt idx="7978">
                  <c:v>42553.477496064814</c:v>
                </c:pt>
                <c:pt idx="7979">
                  <c:v>42553.478467824076</c:v>
                </c:pt>
                <c:pt idx="7980">
                  <c:v>42553.479441203701</c:v>
                </c:pt>
                <c:pt idx="7981">
                  <c:v>42553.480419907406</c:v>
                </c:pt>
                <c:pt idx="7982">
                  <c:v>42553.481442824072</c:v>
                </c:pt>
                <c:pt idx="7983">
                  <c:v>42553.482417129628</c:v>
                </c:pt>
                <c:pt idx="7984">
                  <c:v>42553.483408564818</c:v>
                </c:pt>
                <c:pt idx="7985">
                  <c:v>42553.48456597222</c:v>
                </c:pt>
                <c:pt idx="7986">
                  <c:v>42553.485399305559</c:v>
                </c:pt>
                <c:pt idx="7987">
                  <c:v>42553.486371527775</c:v>
                </c:pt>
                <c:pt idx="7988">
                  <c:v>42553.487369212962</c:v>
                </c:pt>
                <c:pt idx="7989">
                  <c:v>42553.488362268516</c:v>
                </c:pt>
                <c:pt idx="7990">
                  <c:v>42553.489404629632</c:v>
                </c:pt>
                <c:pt idx="7991">
                  <c:v>42553.490512037039</c:v>
                </c:pt>
                <c:pt idx="7992">
                  <c:v>42553.491503703706</c:v>
                </c:pt>
                <c:pt idx="7993">
                  <c:v>42553.49252083333</c:v>
                </c:pt>
                <c:pt idx="7994">
                  <c:v>42553.493006018522</c:v>
                </c:pt>
                <c:pt idx="7995">
                  <c:v>42553.493184259256</c:v>
                </c:pt>
                <c:pt idx="7996">
                  <c:v>42553.493664120368</c:v>
                </c:pt>
                <c:pt idx="7997">
                  <c:v>42553.494182407405</c:v>
                </c:pt>
                <c:pt idx="7998">
                  <c:v>42553.49428796296</c:v>
                </c:pt>
                <c:pt idx="7999">
                  <c:v>42553.494578935184</c:v>
                </c:pt>
                <c:pt idx="8000">
                  <c:v>42553.495025925928</c:v>
                </c:pt>
                <c:pt idx="8001">
                  <c:v>42553.495035185188</c:v>
                </c:pt>
                <c:pt idx="8002">
                  <c:v>42553.495043055555</c:v>
                </c:pt>
                <c:pt idx="8003">
                  <c:v>42553.495050925929</c:v>
                </c:pt>
                <c:pt idx="8004">
                  <c:v>42553.49505902778</c:v>
                </c:pt>
                <c:pt idx="8005">
                  <c:v>42553.495066898147</c:v>
                </c:pt>
                <c:pt idx="8006">
                  <c:v>42553.495074999999</c:v>
                </c:pt>
                <c:pt idx="8007">
                  <c:v>42553.495082870373</c:v>
                </c:pt>
                <c:pt idx="8008">
                  <c:v>42553.495090972225</c:v>
                </c:pt>
                <c:pt idx="8009">
                  <c:v>42553.495098842592</c:v>
                </c:pt>
                <c:pt idx="8010">
                  <c:v>42553.495106481481</c:v>
                </c:pt>
                <c:pt idx="8011">
                  <c:v>42553.495114351848</c:v>
                </c:pt>
                <c:pt idx="8012">
                  <c:v>42553.495122453707</c:v>
                </c:pt>
                <c:pt idx="8013">
                  <c:v>42553.495131944444</c:v>
                </c:pt>
                <c:pt idx="8014">
                  <c:v>42553.495163657404</c:v>
                </c:pt>
                <c:pt idx="8015">
                  <c:v>42553.495174999996</c:v>
                </c:pt>
                <c:pt idx="8016">
                  <c:v>42553.49530023148</c:v>
                </c:pt>
                <c:pt idx="8017">
                  <c:v>42553.495319907408</c:v>
                </c:pt>
                <c:pt idx="8018">
                  <c:v>42553.495339351852</c:v>
                </c:pt>
                <c:pt idx="8019">
                  <c:v>42553.495359490742</c:v>
                </c:pt>
                <c:pt idx="8020">
                  <c:v>42553.495379398148</c:v>
                </c:pt>
                <c:pt idx="8021">
                  <c:v>42553.495400231484</c:v>
                </c:pt>
                <c:pt idx="8022">
                  <c:v>42553.495421064814</c:v>
                </c:pt>
                <c:pt idx="8023">
                  <c:v>42553.495441666666</c:v>
                </c:pt>
                <c:pt idx="8024">
                  <c:v>42553.495462500003</c:v>
                </c:pt>
                <c:pt idx="8025">
                  <c:v>42553.495483333332</c:v>
                </c:pt>
                <c:pt idx="8026">
                  <c:v>42553.495504166669</c:v>
                </c:pt>
                <c:pt idx="8027">
                  <c:v>42553.49552546296</c:v>
                </c:pt>
                <c:pt idx="8028">
                  <c:v>42553.495546990744</c:v>
                </c:pt>
                <c:pt idx="8029">
                  <c:v>42553.495568055558</c:v>
                </c:pt>
                <c:pt idx="8030">
                  <c:v>42553.495588425925</c:v>
                </c:pt>
                <c:pt idx="8031">
                  <c:v>42553.495608796293</c:v>
                </c:pt>
                <c:pt idx="8032">
                  <c:v>42553.495628472221</c:v>
                </c:pt>
                <c:pt idx="8033">
                  <c:v>42553.495648148149</c:v>
                </c:pt>
                <c:pt idx="8034">
                  <c:v>42553.495668518517</c:v>
                </c:pt>
                <c:pt idx="8035">
                  <c:v>42553.495689351854</c:v>
                </c:pt>
                <c:pt idx="8036">
                  <c:v>42553.495709259259</c:v>
                </c:pt>
                <c:pt idx="8037">
                  <c:v>42553.49572939815</c:v>
                </c:pt>
                <c:pt idx="8038">
                  <c:v>42553.495750000002</c:v>
                </c:pt>
                <c:pt idx="8039">
                  <c:v>42553.495769212961</c:v>
                </c:pt>
                <c:pt idx="8040">
                  <c:v>42553.495840509262</c:v>
                </c:pt>
                <c:pt idx="8041">
                  <c:v>42553.495860416668</c:v>
                </c:pt>
                <c:pt idx="8042">
                  <c:v>42553.49732638889</c:v>
                </c:pt>
                <c:pt idx="8043">
                  <c:v>42553.498778703703</c:v>
                </c:pt>
                <c:pt idx="8044">
                  <c:v>42553.500167592596</c:v>
                </c:pt>
                <c:pt idx="8045">
                  <c:v>42553.501649074075</c:v>
                </c:pt>
                <c:pt idx="8046">
                  <c:v>42553.503037962961</c:v>
                </c:pt>
                <c:pt idx="8047">
                  <c:v>42553.504599074076</c:v>
                </c:pt>
                <c:pt idx="8048">
                  <c:v>42553.506000925925</c:v>
                </c:pt>
                <c:pt idx="8049">
                  <c:v>42553.507528703703</c:v>
                </c:pt>
                <c:pt idx="8050">
                  <c:v>42553.509056481482</c:v>
                </c:pt>
                <c:pt idx="8051">
                  <c:v>42553.510630324075</c:v>
                </c:pt>
                <c:pt idx="8052">
                  <c:v>42553.512065509261</c:v>
                </c:pt>
                <c:pt idx="8053">
                  <c:v>42553.513408101855</c:v>
                </c:pt>
                <c:pt idx="8054">
                  <c:v>42553.515121064818</c:v>
                </c:pt>
                <c:pt idx="8055">
                  <c:v>42553.516926620374</c:v>
                </c:pt>
                <c:pt idx="8056">
                  <c:v>42553.51868587963</c:v>
                </c:pt>
                <c:pt idx="8057">
                  <c:v>42553.520298148149</c:v>
                </c:pt>
                <c:pt idx="8058">
                  <c:v>42553.521880324071</c:v>
                </c:pt>
                <c:pt idx="8059">
                  <c:v>42553.523477083334</c:v>
                </c:pt>
                <c:pt idx="8060">
                  <c:v>42553.525167129628</c:v>
                </c:pt>
                <c:pt idx="8061">
                  <c:v>42553.526855787037</c:v>
                </c:pt>
                <c:pt idx="8062">
                  <c:v>42553.528543287037</c:v>
                </c:pt>
                <c:pt idx="8063">
                  <c:v>42553.530158564812</c:v>
                </c:pt>
                <c:pt idx="8064">
                  <c:v>42553.531517129632</c:v>
                </c:pt>
                <c:pt idx="8065">
                  <c:v>42553.531724074077</c:v>
                </c:pt>
                <c:pt idx="8066">
                  <c:v>42553.531859490744</c:v>
                </c:pt>
                <c:pt idx="8067">
                  <c:v>42553.531981018517</c:v>
                </c:pt>
                <c:pt idx="8068">
                  <c:v>42553.532091666668</c:v>
                </c:pt>
                <c:pt idx="8069">
                  <c:v>42553.532211574071</c:v>
                </c:pt>
                <c:pt idx="8070">
                  <c:v>42553.532326157409</c:v>
                </c:pt>
                <c:pt idx="8071">
                  <c:v>42553.532453703701</c:v>
                </c:pt>
                <c:pt idx="8072">
                  <c:v>42553.532579166669</c:v>
                </c:pt>
                <c:pt idx="8073">
                  <c:v>42553.532693981484</c:v>
                </c:pt>
                <c:pt idx="8074">
                  <c:v>42553.53281527778</c:v>
                </c:pt>
                <c:pt idx="8075">
                  <c:v>42553.532934490744</c:v>
                </c:pt>
                <c:pt idx="8076">
                  <c:v>42553.533071527774</c:v>
                </c:pt>
                <c:pt idx="8077">
                  <c:v>42553.533199768521</c:v>
                </c:pt>
                <c:pt idx="8078">
                  <c:v>42553.533328703707</c:v>
                </c:pt>
                <c:pt idx="8079">
                  <c:v>42553.533464814813</c:v>
                </c:pt>
                <c:pt idx="8080">
                  <c:v>42553.533601388888</c:v>
                </c:pt>
                <c:pt idx="8081">
                  <c:v>42553.533740509258</c:v>
                </c:pt>
                <c:pt idx="8082">
                  <c:v>42553.533878472219</c:v>
                </c:pt>
                <c:pt idx="8083">
                  <c:v>42553.534023379631</c:v>
                </c:pt>
                <c:pt idx="8084">
                  <c:v>42553.534178009257</c:v>
                </c:pt>
                <c:pt idx="8085">
                  <c:v>42553.534324305554</c:v>
                </c:pt>
                <c:pt idx="8086">
                  <c:v>42553.534471527775</c:v>
                </c:pt>
                <c:pt idx="8087">
                  <c:v>42553.534624305554</c:v>
                </c:pt>
                <c:pt idx="8088">
                  <c:v>42553.534789583333</c:v>
                </c:pt>
                <c:pt idx="8089">
                  <c:v>42553.534963425926</c:v>
                </c:pt>
                <c:pt idx="8090">
                  <c:v>42553.535127314812</c:v>
                </c:pt>
                <c:pt idx="8091">
                  <c:v>42553.535298842595</c:v>
                </c:pt>
                <c:pt idx="8092">
                  <c:v>42553.535474074073</c:v>
                </c:pt>
                <c:pt idx="8093">
                  <c:v>42553.535659953704</c:v>
                </c:pt>
                <c:pt idx="8094">
                  <c:v>42553.535855092596</c:v>
                </c:pt>
                <c:pt idx="8095">
                  <c:v>42553.536054629629</c:v>
                </c:pt>
                <c:pt idx="8096">
                  <c:v>42553.536255555555</c:v>
                </c:pt>
                <c:pt idx="8097">
                  <c:v>42553.536457175927</c:v>
                </c:pt>
                <c:pt idx="8098">
                  <c:v>42553.536681018515</c:v>
                </c:pt>
                <c:pt idx="8099">
                  <c:v>42553.536889583331</c:v>
                </c:pt>
                <c:pt idx="8100">
                  <c:v>42553.537117824075</c:v>
                </c:pt>
                <c:pt idx="8101">
                  <c:v>42553.537341435185</c:v>
                </c:pt>
                <c:pt idx="8102">
                  <c:v>42553.537562962963</c:v>
                </c:pt>
                <c:pt idx="8103">
                  <c:v>42553.537777546298</c:v>
                </c:pt>
                <c:pt idx="8104">
                  <c:v>42553.537997222222</c:v>
                </c:pt>
                <c:pt idx="8105">
                  <c:v>42553.538222222225</c:v>
                </c:pt>
                <c:pt idx="8106">
                  <c:v>42553.538458796298</c:v>
                </c:pt>
                <c:pt idx="8107">
                  <c:v>42553.538703472223</c:v>
                </c:pt>
                <c:pt idx="8108">
                  <c:v>42553.538939583334</c:v>
                </c:pt>
                <c:pt idx="8109">
                  <c:v>42553.539188425922</c:v>
                </c:pt>
                <c:pt idx="8110">
                  <c:v>42553.539410185185</c:v>
                </c:pt>
                <c:pt idx="8111">
                  <c:v>42553.539651157407</c:v>
                </c:pt>
                <c:pt idx="8112">
                  <c:v>42553.53990787037</c:v>
                </c:pt>
                <c:pt idx="8113">
                  <c:v>42553.540141898149</c:v>
                </c:pt>
                <c:pt idx="8114">
                  <c:v>42553.540396296296</c:v>
                </c:pt>
                <c:pt idx="8115">
                  <c:v>42553.540609722222</c:v>
                </c:pt>
                <c:pt idx="8116">
                  <c:v>42553.540625925925</c:v>
                </c:pt>
                <c:pt idx="8117">
                  <c:v>42553.540984027779</c:v>
                </c:pt>
                <c:pt idx="8118">
                  <c:v>42553.541333333334</c:v>
                </c:pt>
                <c:pt idx="8119">
                  <c:v>42553.541679861111</c:v>
                </c:pt>
                <c:pt idx="8120">
                  <c:v>42553.542029861113</c:v>
                </c:pt>
                <c:pt idx="8121">
                  <c:v>42553.54240046296</c:v>
                </c:pt>
                <c:pt idx="8122">
                  <c:v>42553.542755787035</c:v>
                </c:pt>
                <c:pt idx="8123">
                  <c:v>42553.543096990739</c:v>
                </c:pt>
                <c:pt idx="8124">
                  <c:v>42553.543466203701</c:v>
                </c:pt>
                <c:pt idx="8125">
                  <c:v>42553.543822222222</c:v>
                </c:pt>
                <c:pt idx="8126">
                  <c:v>42553.544194675924</c:v>
                </c:pt>
                <c:pt idx="8127">
                  <c:v>42553.544565046293</c:v>
                </c:pt>
                <c:pt idx="8128">
                  <c:v>42553.544926620372</c:v>
                </c:pt>
                <c:pt idx="8129">
                  <c:v>42553.545286111112</c:v>
                </c:pt>
                <c:pt idx="8130">
                  <c:v>42553.545647222221</c:v>
                </c:pt>
                <c:pt idx="8131">
                  <c:v>42553.546017361114</c:v>
                </c:pt>
                <c:pt idx="8132">
                  <c:v>42553.546370601849</c:v>
                </c:pt>
                <c:pt idx="8133">
                  <c:v>42553.546722916668</c:v>
                </c:pt>
                <c:pt idx="8134">
                  <c:v>42553.547065046296</c:v>
                </c:pt>
                <c:pt idx="8135">
                  <c:v>42553.547408796294</c:v>
                </c:pt>
                <c:pt idx="8136">
                  <c:v>42553.547747222219</c:v>
                </c:pt>
                <c:pt idx="8137">
                  <c:v>42553.548079629632</c:v>
                </c:pt>
                <c:pt idx="8138">
                  <c:v>42553.548396759259</c:v>
                </c:pt>
                <c:pt idx="8139">
                  <c:v>42553.548739120371</c:v>
                </c:pt>
                <c:pt idx="8140">
                  <c:v>42553.549081944446</c:v>
                </c:pt>
                <c:pt idx="8141">
                  <c:v>42553.54941550926</c:v>
                </c:pt>
                <c:pt idx="8142">
                  <c:v>42553.549656481482</c:v>
                </c:pt>
                <c:pt idx="8143">
                  <c:v>42553.549675000002</c:v>
                </c:pt>
                <c:pt idx="8144">
                  <c:v>42553.549697222224</c:v>
                </c:pt>
                <c:pt idx="8145">
                  <c:v>42553.550196296295</c:v>
                </c:pt>
                <c:pt idx="8146">
                  <c:v>42553.550609953701</c:v>
                </c:pt>
                <c:pt idx="8147">
                  <c:v>42553.551138888892</c:v>
                </c:pt>
                <c:pt idx="8148">
                  <c:v>42553.551637731478</c:v>
                </c:pt>
                <c:pt idx="8149">
                  <c:v>42553.552171296295</c:v>
                </c:pt>
                <c:pt idx="8150">
                  <c:v>42553.552681944442</c:v>
                </c:pt>
                <c:pt idx="8151">
                  <c:v>42553.553222222225</c:v>
                </c:pt>
                <c:pt idx="8152">
                  <c:v>42553.553697453703</c:v>
                </c:pt>
                <c:pt idx="8153">
                  <c:v>42553.554163425928</c:v>
                </c:pt>
                <c:pt idx="8154">
                  <c:v>42553.554649768521</c:v>
                </c:pt>
                <c:pt idx="8155">
                  <c:v>42553.555162731478</c:v>
                </c:pt>
                <c:pt idx="8156">
                  <c:v>42553.555937500001</c:v>
                </c:pt>
                <c:pt idx="8157">
                  <c:v>42553.556555555559</c:v>
                </c:pt>
                <c:pt idx="8158">
                  <c:v>42553.557338425926</c:v>
                </c:pt>
                <c:pt idx="8159">
                  <c:v>42553.557975231481</c:v>
                </c:pt>
                <c:pt idx="8160">
                  <c:v>42553.558638888891</c:v>
                </c:pt>
                <c:pt idx="8161">
                  <c:v>42553.559600925924</c:v>
                </c:pt>
                <c:pt idx="8162">
                  <c:v>42553.56027962963</c:v>
                </c:pt>
                <c:pt idx="8163">
                  <c:v>42553.561112962961</c:v>
                </c:pt>
                <c:pt idx="8164">
                  <c:v>42553.562147222219</c:v>
                </c:pt>
                <c:pt idx="8165">
                  <c:v>42553.563068981479</c:v>
                </c:pt>
                <c:pt idx="8166">
                  <c:v>42553.563084490743</c:v>
                </c:pt>
                <c:pt idx="8167">
                  <c:v>42553.563100694446</c:v>
                </c:pt>
                <c:pt idx="8168">
                  <c:v>42553.563117592596</c:v>
                </c:pt>
                <c:pt idx="8169">
                  <c:v>42553.563134259261</c:v>
                </c:pt>
                <c:pt idx="8170">
                  <c:v>42553.56315115741</c:v>
                </c:pt>
                <c:pt idx="8171">
                  <c:v>42553.563168287037</c:v>
                </c:pt>
                <c:pt idx="8172">
                  <c:v>42553.563184953702</c:v>
                </c:pt>
                <c:pt idx="8173">
                  <c:v>42553.563201851852</c:v>
                </c:pt>
                <c:pt idx="8174">
                  <c:v>42553.563218750001</c:v>
                </c:pt>
                <c:pt idx="8175">
                  <c:v>42553.563235648151</c:v>
                </c:pt>
                <c:pt idx="8176">
                  <c:v>42553.563252546293</c:v>
                </c:pt>
                <c:pt idx="8177">
                  <c:v>42553.563269212966</c:v>
                </c:pt>
                <c:pt idx="8178">
                  <c:v>42553.563285185184</c:v>
                </c:pt>
                <c:pt idx="8179">
                  <c:v>42553.563301851849</c:v>
                </c:pt>
                <c:pt idx="8180">
                  <c:v>42553.563318518522</c:v>
                </c:pt>
                <c:pt idx="8181">
                  <c:v>42553.563335416664</c:v>
                </c:pt>
                <c:pt idx="8182">
                  <c:v>42553.563352083336</c:v>
                </c:pt>
                <c:pt idx="8183">
                  <c:v>42553.563368750001</c:v>
                </c:pt>
                <c:pt idx="8184">
                  <c:v>42553.563385185182</c:v>
                </c:pt>
                <c:pt idx="8185">
                  <c:v>42553.563401851854</c:v>
                </c:pt>
                <c:pt idx="8186">
                  <c:v>42553.563418518519</c:v>
                </c:pt>
                <c:pt idx="8187">
                  <c:v>42553.563435185184</c:v>
                </c:pt>
                <c:pt idx="8188">
                  <c:v>42553.563451620372</c:v>
                </c:pt>
                <c:pt idx="8189">
                  <c:v>42553.563468287037</c:v>
                </c:pt>
                <c:pt idx="8190">
                  <c:v>42553.563484953702</c:v>
                </c:pt>
                <c:pt idx="8191">
                  <c:v>42553.563501620367</c:v>
                </c:pt>
                <c:pt idx="8192">
                  <c:v>42553.563518518517</c:v>
                </c:pt>
                <c:pt idx="8193">
                  <c:v>42553.56353472222</c:v>
                </c:pt>
                <c:pt idx="8194">
                  <c:v>42553.563551388892</c:v>
                </c:pt>
                <c:pt idx="8195">
                  <c:v>42553.563568287034</c:v>
                </c:pt>
                <c:pt idx="8196">
                  <c:v>42553.563584722222</c:v>
                </c:pt>
                <c:pt idx="8197">
                  <c:v>42553.56360115741</c:v>
                </c:pt>
                <c:pt idx="8198">
                  <c:v>42553.56361759259</c:v>
                </c:pt>
                <c:pt idx="8199">
                  <c:v>42553.563634027778</c:v>
                </c:pt>
                <c:pt idx="8200">
                  <c:v>42553.563650694443</c:v>
                </c:pt>
                <c:pt idx="8201">
                  <c:v>42553.563667361108</c:v>
                </c:pt>
                <c:pt idx="8202">
                  <c:v>42553.563683796296</c:v>
                </c:pt>
                <c:pt idx="8203">
                  <c:v>42553.563699999999</c:v>
                </c:pt>
                <c:pt idx="8204">
                  <c:v>42553.563716435187</c:v>
                </c:pt>
                <c:pt idx="8205">
                  <c:v>42553.563733101852</c:v>
                </c:pt>
                <c:pt idx="8206">
                  <c:v>42553.563749537039</c:v>
                </c:pt>
                <c:pt idx="8207">
                  <c:v>42553.56376597222</c:v>
                </c:pt>
                <c:pt idx="8208">
                  <c:v>42553.563782638892</c:v>
                </c:pt>
                <c:pt idx="8209">
                  <c:v>42553.563799305557</c:v>
                </c:pt>
                <c:pt idx="8210">
                  <c:v>42553.563815972222</c:v>
                </c:pt>
                <c:pt idx="8211">
                  <c:v>42553.56383240741</c:v>
                </c:pt>
                <c:pt idx="8212">
                  <c:v>42553.563849305552</c:v>
                </c:pt>
                <c:pt idx="8213">
                  <c:v>42553.56386574074</c:v>
                </c:pt>
                <c:pt idx="8214">
                  <c:v>42553.563882407405</c:v>
                </c:pt>
                <c:pt idx="8215">
                  <c:v>42553.563899074077</c:v>
                </c:pt>
                <c:pt idx="8216">
                  <c:v>42553.563915740742</c:v>
                </c:pt>
                <c:pt idx="8217">
                  <c:v>42553.563932638892</c:v>
                </c:pt>
                <c:pt idx="8218">
                  <c:v>42553.563949305557</c:v>
                </c:pt>
                <c:pt idx="8219">
                  <c:v>42553.563966203707</c:v>
                </c:pt>
                <c:pt idx="8220">
                  <c:v>42553.563982638887</c:v>
                </c:pt>
                <c:pt idx="8221">
                  <c:v>42553.563999305552</c:v>
                </c:pt>
                <c:pt idx="8222">
                  <c:v>42553.564379398151</c:v>
                </c:pt>
                <c:pt idx="8223">
                  <c:v>42553.56594212963</c:v>
                </c:pt>
                <c:pt idx="8224">
                  <c:v>42553.567157175923</c:v>
                </c:pt>
                <c:pt idx="8225">
                  <c:v>42553.568445833334</c:v>
                </c:pt>
                <c:pt idx="8226">
                  <c:v>42553.568962731479</c:v>
                </c:pt>
                <c:pt idx="8227">
                  <c:v>42553.56917638889</c:v>
                </c:pt>
                <c:pt idx="8228">
                  <c:v>42553.569703472225</c:v>
                </c:pt>
                <c:pt idx="8229">
                  <c:v>42553.570126388891</c:v>
                </c:pt>
                <c:pt idx="8230">
                  <c:v>42553.570139814816</c:v>
                </c:pt>
                <c:pt idx="8231">
                  <c:v>42553.570156250003</c:v>
                </c:pt>
                <c:pt idx="8232">
                  <c:v>42553.57017175926</c:v>
                </c:pt>
                <c:pt idx="8233">
                  <c:v>42553.570187962963</c:v>
                </c:pt>
                <c:pt idx="8234">
                  <c:v>42553.570204398151</c:v>
                </c:pt>
                <c:pt idx="8235">
                  <c:v>42553.570221296293</c:v>
                </c:pt>
                <c:pt idx="8236">
                  <c:v>42553.570238194443</c:v>
                </c:pt>
                <c:pt idx="8237">
                  <c:v>42553.570255092593</c:v>
                </c:pt>
                <c:pt idx="8238">
                  <c:v>42553.570272453704</c:v>
                </c:pt>
                <c:pt idx="8239">
                  <c:v>42553.570289814816</c:v>
                </c:pt>
                <c:pt idx="8240">
                  <c:v>42553.570307407404</c:v>
                </c:pt>
                <c:pt idx="8241">
                  <c:v>42553.570324537039</c:v>
                </c:pt>
                <c:pt idx="8242">
                  <c:v>42553.570342129628</c:v>
                </c:pt>
                <c:pt idx="8243">
                  <c:v>42553.570359490739</c:v>
                </c:pt>
                <c:pt idx="8244">
                  <c:v>42553.570377083335</c:v>
                </c:pt>
                <c:pt idx="8245">
                  <c:v>42553.570394907409</c:v>
                </c:pt>
                <c:pt idx="8246">
                  <c:v>42553.570412499997</c:v>
                </c:pt>
                <c:pt idx="8247">
                  <c:v>42553.570430324071</c:v>
                </c:pt>
                <c:pt idx="8248">
                  <c:v>42553.570448148152</c:v>
                </c:pt>
                <c:pt idx="8249">
                  <c:v>42553.570465972225</c:v>
                </c:pt>
                <c:pt idx="8250">
                  <c:v>42553.570483796299</c:v>
                </c:pt>
                <c:pt idx="8251">
                  <c:v>42553.570501388887</c:v>
                </c:pt>
                <c:pt idx="8252">
                  <c:v>42553.570519212961</c:v>
                </c:pt>
                <c:pt idx="8253">
                  <c:v>42553.570537268519</c:v>
                </c:pt>
                <c:pt idx="8254">
                  <c:v>42553.570555555554</c:v>
                </c:pt>
                <c:pt idx="8255">
                  <c:v>42553.570573611112</c:v>
                </c:pt>
                <c:pt idx="8256">
                  <c:v>42553.57059166667</c:v>
                </c:pt>
                <c:pt idx="8257">
                  <c:v>42553.570609722221</c:v>
                </c:pt>
                <c:pt idx="8258">
                  <c:v>42553.570628009256</c:v>
                </c:pt>
                <c:pt idx="8259">
                  <c:v>42553.570646064814</c:v>
                </c:pt>
                <c:pt idx="8260">
                  <c:v>42553.570664120372</c:v>
                </c:pt>
                <c:pt idx="8261">
                  <c:v>42553.570682407408</c:v>
                </c:pt>
                <c:pt idx="8262">
                  <c:v>42553.570700231481</c:v>
                </c:pt>
                <c:pt idx="8263">
                  <c:v>42553.570718287039</c:v>
                </c:pt>
                <c:pt idx="8264">
                  <c:v>42553.570736111113</c:v>
                </c:pt>
                <c:pt idx="8265">
                  <c:v>42553.570754629633</c:v>
                </c:pt>
                <c:pt idx="8266">
                  <c:v>42553.570772916668</c:v>
                </c:pt>
                <c:pt idx="8267">
                  <c:v>42553.570791435188</c:v>
                </c:pt>
                <c:pt idx="8268">
                  <c:v>42553.570809722223</c:v>
                </c:pt>
                <c:pt idx="8269">
                  <c:v>42553.570827777781</c:v>
                </c:pt>
                <c:pt idx="8270">
                  <c:v>42553.570848148149</c:v>
                </c:pt>
                <c:pt idx="8271">
                  <c:v>42553.571186805559</c:v>
                </c:pt>
                <c:pt idx="8272">
                  <c:v>42553.571200231483</c:v>
                </c:pt>
                <c:pt idx="8273">
                  <c:v>42553.571216666664</c:v>
                </c:pt>
                <c:pt idx="8274">
                  <c:v>42553.571232870374</c:v>
                </c:pt>
                <c:pt idx="8275">
                  <c:v>42553.571249537039</c:v>
                </c:pt>
                <c:pt idx="8276">
                  <c:v>42553.571265972219</c:v>
                </c:pt>
                <c:pt idx="8277">
                  <c:v>42553.571282407407</c:v>
                </c:pt>
                <c:pt idx="8278">
                  <c:v>42553.57129861111</c:v>
                </c:pt>
                <c:pt idx="8279">
                  <c:v>42553.571315277775</c:v>
                </c:pt>
                <c:pt idx="8280">
                  <c:v>42553.571331712963</c:v>
                </c:pt>
                <c:pt idx="8281">
                  <c:v>42553.571348379628</c:v>
                </c:pt>
                <c:pt idx="8282">
                  <c:v>42553.571364814816</c:v>
                </c:pt>
                <c:pt idx="8283">
                  <c:v>42553.571528472225</c:v>
                </c:pt>
                <c:pt idx="8284">
                  <c:v>42553.571721296299</c:v>
                </c:pt>
                <c:pt idx="8285">
                  <c:v>42553.571731249998</c:v>
                </c:pt>
                <c:pt idx="8286">
                  <c:v>42553.571741898151</c:v>
                </c:pt>
                <c:pt idx="8287">
                  <c:v>42553.571753240743</c:v>
                </c:pt>
                <c:pt idx="8288">
                  <c:v>42553.571763888889</c:v>
                </c:pt>
                <c:pt idx="8289">
                  <c:v>42553.571774768519</c:v>
                </c:pt>
                <c:pt idx="8290">
                  <c:v>42553.572022222223</c:v>
                </c:pt>
                <c:pt idx="8291">
                  <c:v>42553.572035648147</c:v>
                </c:pt>
                <c:pt idx="8292">
                  <c:v>42553.572048148148</c:v>
                </c:pt>
                <c:pt idx="8293">
                  <c:v>42553.572062268518</c:v>
                </c:pt>
                <c:pt idx="8294">
                  <c:v>42553.572076388889</c:v>
                </c:pt>
                <c:pt idx="8295">
                  <c:v>42553.572090740738</c:v>
                </c:pt>
                <c:pt idx="8296">
                  <c:v>42553.572105555555</c:v>
                </c:pt>
                <c:pt idx="8297">
                  <c:v>42553.572120370372</c:v>
                </c:pt>
                <c:pt idx="8298">
                  <c:v>42553.572135416667</c:v>
                </c:pt>
                <c:pt idx="8299">
                  <c:v>42553.57218101852</c:v>
                </c:pt>
                <c:pt idx="8300">
                  <c:v>42553.572193518521</c:v>
                </c:pt>
                <c:pt idx="8301">
                  <c:v>42553.572238194443</c:v>
                </c:pt>
                <c:pt idx="8302">
                  <c:v>42553.572325694447</c:v>
                </c:pt>
                <c:pt idx="8303">
                  <c:v>42553.572412731482</c:v>
                </c:pt>
                <c:pt idx="8304">
                  <c:v>42553.573153935184</c:v>
                </c:pt>
                <c:pt idx="8305">
                  <c:v>42553.573167824077</c:v>
                </c:pt>
                <c:pt idx="8306">
                  <c:v>42553.573184490742</c:v>
                </c:pt>
                <c:pt idx="8307">
                  <c:v>42553.573200462961</c:v>
                </c:pt>
                <c:pt idx="8308">
                  <c:v>42553.573217129633</c:v>
                </c:pt>
                <c:pt idx="8309">
                  <c:v>42553.573567824074</c:v>
                </c:pt>
                <c:pt idx="8310">
                  <c:v>42553.573579166667</c:v>
                </c:pt>
                <c:pt idx="8311">
                  <c:v>42553.573593287038</c:v>
                </c:pt>
                <c:pt idx="8312">
                  <c:v>42553.573607407408</c:v>
                </c:pt>
                <c:pt idx="8313">
                  <c:v>42553.573622453703</c:v>
                </c:pt>
                <c:pt idx="8314">
                  <c:v>42553.573637499998</c:v>
                </c:pt>
                <c:pt idx="8315">
                  <c:v>42553.5736525463</c:v>
                </c:pt>
                <c:pt idx="8316">
                  <c:v>42553.573667592595</c:v>
                </c:pt>
                <c:pt idx="8317">
                  <c:v>42553.573682638889</c:v>
                </c:pt>
                <c:pt idx="8318">
                  <c:v>42553.573697685184</c:v>
                </c:pt>
                <c:pt idx="8319">
                  <c:v>42553.573712731479</c:v>
                </c:pt>
                <c:pt idx="8320">
                  <c:v>42553.573727777781</c:v>
                </c:pt>
                <c:pt idx="8321">
                  <c:v>42553.573743055553</c:v>
                </c:pt>
                <c:pt idx="8322">
                  <c:v>42553.573816666663</c:v>
                </c:pt>
                <c:pt idx="8323">
                  <c:v>42553.573874768517</c:v>
                </c:pt>
                <c:pt idx="8324">
                  <c:v>42553.573885185186</c:v>
                </c:pt>
                <c:pt idx="8325">
                  <c:v>42553.573895601854</c:v>
                </c:pt>
                <c:pt idx="8326">
                  <c:v>42553.573906944446</c:v>
                </c:pt>
                <c:pt idx="8327">
                  <c:v>42553.573918055554</c:v>
                </c:pt>
                <c:pt idx="8328">
                  <c:v>42553.573929166669</c:v>
                </c:pt>
                <c:pt idx="8329">
                  <c:v>42553.5739412037</c:v>
                </c:pt>
                <c:pt idx="8330">
                  <c:v>42553.573953703701</c:v>
                </c:pt>
                <c:pt idx="8331">
                  <c:v>42553.573966203701</c:v>
                </c:pt>
                <c:pt idx="8332">
                  <c:v>42553.573978703702</c:v>
                </c:pt>
                <c:pt idx="8333">
                  <c:v>42553.573991435187</c:v>
                </c:pt>
                <c:pt idx="8334">
                  <c:v>42553.574003935188</c:v>
                </c:pt>
                <c:pt idx="8335">
                  <c:v>42553.574016435188</c:v>
                </c:pt>
                <c:pt idx="8336">
                  <c:v>42553.574029166666</c:v>
                </c:pt>
                <c:pt idx="8337">
                  <c:v>42553.574067361114</c:v>
                </c:pt>
                <c:pt idx="8338">
                  <c:v>42553.574273842591</c:v>
                </c:pt>
                <c:pt idx="8339">
                  <c:v>42553.574286111114</c:v>
                </c:pt>
                <c:pt idx="8340">
                  <c:v>42553.574301620371</c:v>
                </c:pt>
                <c:pt idx="8341">
                  <c:v>42553.574316435188</c:v>
                </c:pt>
                <c:pt idx="8342">
                  <c:v>42553.574331249998</c:v>
                </c:pt>
                <c:pt idx="8343">
                  <c:v>42553.574346064815</c:v>
                </c:pt>
                <c:pt idx="8344">
                  <c:v>42553.574360879633</c:v>
                </c:pt>
                <c:pt idx="8345">
                  <c:v>42553.574375694443</c:v>
                </c:pt>
                <c:pt idx="8346">
                  <c:v>42553.574390277776</c:v>
                </c:pt>
                <c:pt idx="8347">
                  <c:v>42553.574404861109</c:v>
                </c:pt>
                <c:pt idx="8348">
                  <c:v>42553.574419675926</c:v>
                </c:pt>
                <c:pt idx="8349">
                  <c:v>42553.574434027774</c:v>
                </c:pt>
                <c:pt idx="8350">
                  <c:v>42553.574448611114</c:v>
                </c:pt>
                <c:pt idx="8351">
                  <c:v>42553.574463194447</c:v>
                </c:pt>
                <c:pt idx="8352">
                  <c:v>42553.574477546295</c:v>
                </c:pt>
                <c:pt idx="8353">
                  <c:v>42553.574492129628</c:v>
                </c:pt>
                <c:pt idx="8354">
                  <c:v>42553.574506712961</c:v>
                </c:pt>
                <c:pt idx="8355">
                  <c:v>42553.574521064817</c:v>
                </c:pt>
                <c:pt idx="8356">
                  <c:v>42553.574535416665</c:v>
                </c:pt>
                <c:pt idx="8357">
                  <c:v>42553.57454976852</c:v>
                </c:pt>
                <c:pt idx="8358">
                  <c:v>42553.574564120368</c:v>
                </c:pt>
                <c:pt idx="8359">
                  <c:v>42553.574578240739</c:v>
                </c:pt>
                <c:pt idx="8360">
                  <c:v>42553.574592592595</c:v>
                </c:pt>
                <c:pt idx="8361">
                  <c:v>42553.574606712966</c:v>
                </c:pt>
                <c:pt idx="8362">
                  <c:v>42553.574620833337</c:v>
                </c:pt>
                <c:pt idx="8363">
                  <c:v>42553.5746349537</c:v>
                </c:pt>
                <c:pt idx="8364">
                  <c:v>42553.575284953702</c:v>
                </c:pt>
                <c:pt idx="8365">
                  <c:v>42553.575301620367</c:v>
                </c:pt>
                <c:pt idx="8366">
                  <c:v>42553.575321296295</c:v>
                </c:pt>
                <c:pt idx="8367">
                  <c:v>42553.575340277777</c:v>
                </c:pt>
                <c:pt idx="8368">
                  <c:v>42553.575359953706</c:v>
                </c:pt>
                <c:pt idx="8369">
                  <c:v>42553.575379629627</c:v>
                </c:pt>
                <c:pt idx="8370">
                  <c:v>42553.575399305555</c:v>
                </c:pt>
                <c:pt idx="8371">
                  <c:v>42553.575419212961</c:v>
                </c:pt>
                <c:pt idx="8372">
                  <c:v>42553.575439583336</c:v>
                </c:pt>
                <c:pt idx="8373">
                  <c:v>42553.575459722226</c:v>
                </c:pt>
                <c:pt idx="8374">
                  <c:v>42553.575480092593</c:v>
                </c:pt>
                <c:pt idx="8375">
                  <c:v>42553.575500694446</c:v>
                </c:pt>
                <c:pt idx="8376">
                  <c:v>42553.575520601851</c:v>
                </c:pt>
                <c:pt idx="8377">
                  <c:v>42553.575540972219</c:v>
                </c:pt>
                <c:pt idx="8378">
                  <c:v>42553.575561111109</c:v>
                </c:pt>
                <c:pt idx="8379">
                  <c:v>42553.57569189815</c:v>
                </c:pt>
                <c:pt idx="8380">
                  <c:v>42553.575704166666</c:v>
                </c:pt>
                <c:pt idx="8381">
                  <c:v>42553.575717824075</c:v>
                </c:pt>
                <c:pt idx="8382">
                  <c:v>42553.575732407407</c:v>
                </c:pt>
                <c:pt idx="8383">
                  <c:v>42553.57574699074</c:v>
                </c:pt>
                <c:pt idx="8384">
                  <c:v>42553.576278935187</c:v>
                </c:pt>
                <c:pt idx="8385">
                  <c:v>42553.576293055557</c:v>
                </c:pt>
                <c:pt idx="8386">
                  <c:v>42553.576310416669</c:v>
                </c:pt>
                <c:pt idx="8387">
                  <c:v>42553.576326851849</c:v>
                </c:pt>
                <c:pt idx="8388">
                  <c:v>42553.576343518522</c:v>
                </c:pt>
                <c:pt idx="8389">
                  <c:v>42553.576360185187</c:v>
                </c:pt>
                <c:pt idx="8390">
                  <c:v>42553.576377083336</c:v>
                </c:pt>
                <c:pt idx="8391">
                  <c:v>42553.576394444448</c:v>
                </c:pt>
                <c:pt idx="8392">
                  <c:v>42553.576411574075</c:v>
                </c:pt>
                <c:pt idx="8393">
                  <c:v>42553.57642824074</c:v>
                </c:pt>
                <c:pt idx="8394">
                  <c:v>42553.576444444443</c:v>
                </c:pt>
                <c:pt idx="8395">
                  <c:v>42553.576460879631</c:v>
                </c:pt>
                <c:pt idx="8396">
                  <c:v>42553.576477546296</c:v>
                </c:pt>
                <c:pt idx="8397">
                  <c:v>42553.576493981484</c:v>
                </c:pt>
                <c:pt idx="8398">
                  <c:v>42553.576510185187</c:v>
                </c:pt>
                <c:pt idx="8399">
                  <c:v>42553.57652638889</c:v>
                </c:pt>
                <c:pt idx="8400">
                  <c:v>42553.576543287039</c:v>
                </c:pt>
                <c:pt idx="8401">
                  <c:v>42553.576559259258</c:v>
                </c:pt>
                <c:pt idx="8402">
                  <c:v>42553.576575462961</c:v>
                </c:pt>
                <c:pt idx="8403">
                  <c:v>42553.576591898149</c:v>
                </c:pt>
                <c:pt idx="8404">
                  <c:v>42553.576608101852</c:v>
                </c:pt>
                <c:pt idx="8405">
                  <c:v>42553.576624074078</c:v>
                </c:pt>
                <c:pt idx="8406">
                  <c:v>42553.576640046296</c:v>
                </c:pt>
                <c:pt idx="8407">
                  <c:v>42553.576656249999</c:v>
                </c:pt>
                <c:pt idx="8408">
                  <c:v>42553.576672453702</c:v>
                </c:pt>
                <c:pt idx="8409">
                  <c:v>42553.576688657406</c:v>
                </c:pt>
                <c:pt idx="8410">
                  <c:v>42553.576704398147</c:v>
                </c:pt>
                <c:pt idx="8411">
                  <c:v>42553.576720370373</c:v>
                </c:pt>
                <c:pt idx="8412">
                  <c:v>42553.576813194442</c:v>
                </c:pt>
                <c:pt idx="8413">
                  <c:v>42553.576832175924</c:v>
                </c:pt>
                <c:pt idx="8414">
                  <c:v>42553.576852314814</c:v>
                </c:pt>
                <c:pt idx="8415">
                  <c:v>42553.57687222222</c:v>
                </c:pt>
                <c:pt idx="8416">
                  <c:v>42553.576893287034</c:v>
                </c:pt>
                <c:pt idx="8417">
                  <c:v>42553.576915046295</c:v>
                </c:pt>
                <c:pt idx="8418">
                  <c:v>42553.577305324077</c:v>
                </c:pt>
                <c:pt idx="8419">
                  <c:v>42553.57731990741</c:v>
                </c:pt>
                <c:pt idx="8420">
                  <c:v>42553.577336342591</c:v>
                </c:pt>
                <c:pt idx="8421">
                  <c:v>42553.577352314816</c:v>
                </c:pt>
                <c:pt idx="8422">
                  <c:v>42553.577368287035</c:v>
                </c:pt>
                <c:pt idx="8423">
                  <c:v>42553.577384259261</c:v>
                </c:pt>
                <c:pt idx="8424">
                  <c:v>42553.577400231479</c:v>
                </c:pt>
                <c:pt idx="8425">
                  <c:v>42553.577416435182</c:v>
                </c:pt>
                <c:pt idx="8426">
                  <c:v>42553.577608796295</c:v>
                </c:pt>
                <c:pt idx="8427">
                  <c:v>42553.577625925929</c:v>
                </c:pt>
                <c:pt idx="8428">
                  <c:v>42553.577644212965</c:v>
                </c:pt>
                <c:pt idx="8429">
                  <c:v>42553.577662268515</c:v>
                </c:pt>
                <c:pt idx="8430">
                  <c:v>42553.577680324073</c:v>
                </c:pt>
                <c:pt idx="8431">
                  <c:v>42553.577698842593</c:v>
                </c:pt>
                <c:pt idx="8432">
                  <c:v>42553.577717129629</c:v>
                </c:pt>
                <c:pt idx="8433">
                  <c:v>42553.577735416664</c:v>
                </c:pt>
                <c:pt idx="8434">
                  <c:v>42553.577754166668</c:v>
                </c:pt>
                <c:pt idx="8435">
                  <c:v>42553.577772685188</c:v>
                </c:pt>
                <c:pt idx="8436">
                  <c:v>42553.577790740739</c:v>
                </c:pt>
                <c:pt idx="8437">
                  <c:v>42553.577809259259</c:v>
                </c:pt>
                <c:pt idx="8438">
                  <c:v>42553.577827777779</c:v>
                </c:pt>
                <c:pt idx="8439">
                  <c:v>42553.577846527776</c:v>
                </c:pt>
                <c:pt idx="8440">
                  <c:v>42553.577865509258</c:v>
                </c:pt>
                <c:pt idx="8441">
                  <c:v>42553.577884027778</c:v>
                </c:pt>
                <c:pt idx="8442">
                  <c:v>42553.577902777775</c:v>
                </c:pt>
                <c:pt idx="8443">
                  <c:v>42553.577921759257</c:v>
                </c:pt>
                <c:pt idx="8444">
                  <c:v>42553.577940509262</c:v>
                </c:pt>
                <c:pt idx="8445">
                  <c:v>42553.577959259259</c:v>
                </c:pt>
                <c:pt idx="8446">
                  <c:v>42553.577978240741</c:v>
                </c:pt>
                <c:pt idx="8447">
                  <c:v>42553.577996990738</c:v>
                </c:pt>
                <c:pt idx="8448">
                  <c:v>42553.578016203704</c:v>
                </c:pt>
                <c:pt idx="8449">
                  <c:v>42553.578035879633</c:v>
                </c:pt>
                <c:pt idx="8450">
                  <c:v>42553.578054861115</c:v>
                </c:pt>
                <c:pt idx="8451">
                  <c:v>42553.578074999998</c:v>
                </c:pt>
                <c:pt idx="8452">
                  <c:v>42553.578094444441</c:v>
                </c:pt>
                <c:pt idx="8453">
                  <c:v>42553.578112731484</c:v>
                </c:pt>
                <c:pt idx="8454">
                  <c:v>42553.57961064815</c:v>
                </c:pt>
                <c:pt idx="8455">
                  <c:v>42553.581272222225</c:v>
                </c:pt>
                <c:pt idx="8456">
                  <c:v>42553.582805092592</c:v>
                </c:pt>
                <c:pt idx="8457">
                  <c:v>42553.584425462963</c:v>
                </c:pt>
                <c:pt idx="8458">
                  <c:v>42553.585999537034</c:v>
                </c:pt>
                <c:pt idx="8459">
                  <c:v>42553.587507407407</c:v>
                </c:pt>
                <c:pt idx="8460">
                  <c:v>42553.589332870368</c:v>
                </c:pt>
                <c:pt idx="8461">
                  <c:v>42553.590860648146</c:v>
                </c:pt>
                <c:pt idx="8462">
                  <c:v>42553.592671759259</c:v>
                </c:pt>
                <c:pt idx="8463">
                  <c:v>42553.594133564817</c:v>
                </c:pt>
                <c:pt idx="8464">
                  <c:v>42553.595675231481</c:v>
                </c:pt>
                <c:pt idx="8465">
                  <c:v>42553.596990972219</c:v>
                </c:pt>
                <c:pt idx="8466">
                  <c:v>42553.598453009261</c:v>
                </c:pt>
                <c:pt idx="8467">
                  <c:v>42553.599841898147</c:v>
                </c:pt>
                <c:pt idx="8468">
                  <c:v>42553.601415972225</c:v>
                </c:pt>
                <c:pt idx="8469">
                  <c:v>42553.602828703704</c:v>
                </c:pt>
                <c:pt idx="8470">
                  <c:v>42553.60287800926</c:v>
                </c:pt>
                <c:pt idx="8471">
                  <c:v>42553.602921990743</c:v>
                </c:pt>
                <c:pt idx="8472">
                  <c:v>42553.602970601853</c:v>
                </c:pt>
                <c:pt idx="8473">
                  <c:v>42553.60302962963</c:v>
                </c:pt>
                <c:pt idx="8474">
                  <c:v>42553.603102546294</c:v>
                </c:pt>
                <c:pt idx="8475">
                  <c:v>42553.603199537036</c:v>
                </c:pt>
                <c:pt idx="8476">
                  <c:v>42553.60332037037</c:v>
                </c:pt>
                <c:pt idx="8477">
                  <c:v>42553.603465972221</c:v>
                </c:pt>
                <c:pt idx="8478">
                  <c:v>42553.603625694443</c:v>
                </c:pt>
                <c:pt idx="8479">
                  <c:v>42553.603776851851</c:v>
                </c:pt>
                <c:pt idx="8480">
                  <c:v>42553.60394050926</c:v>
                </c:pt>
                <c:pt idx="8481">
                  <c:v>42553.604101157405</c:v>
                </c:pt>
                <c:pt idx="8482">
                  <c:v>42553.604257407409</c:v>
                </c:pt>
                <c:pt idx="8483">
                  <c:v>42553.604424999998</c:v>
                </c:pt>
                <c:pt idx="8484">
                  <c:v>42553.604594675926</c:v>
                </c:pt>
                <c:pt idx="8485">
                  <c:v>42553.604764351854</c:v>
                </c:pt>
                <c:pt idx="8486">
                  <c:v>42553.604940277779</c:v>
                </c:pt>
                <c:pt idx="8487">
                  <c:v>42553.605117824074</c:v>
                </c:pt>
                <c:pt idx="8488">
                  <c:v>42553.605318518516</c:v>
                </c:pt>
                <c:pt idx="8489">
                  <c:v>42553.605521064812</c:v>
                </c:pt>
                <c:pt idx="8490">
                  <c:v>42553.605721296299</c:v>
                </c:pt>
                <c:pt idx="8491">
                  <c:v>42553.605945370371</c:v>
                </c:pt>
                <c:pt idx="8492">
                  <c:v>42553.606184259261</c:v>
                </c:pt>
                <c:pt idx="8493">
                  <c:v>42553.606415740738</c:v>
                </c:pt>
                <c:pt idx="8494">
                  <c:v>42553.606690046297</c:v>
                </c:pt>
                <c:pt idx="8495">
                  <c:v>42553.606987962965</c:v>
                </c:pt>
                <c:pt idx="8496">
                  <c:v>42553.607275000002</c:v>
                </c:pt>
                <c:pt idx="8497">
                  <c:v>42553.607580787037</c:v>
                </c:pt>
                <c:pt idx="8498">
                  <c:v>42553.607896527777</c:v>
                </c:pt>
                <c:pt idx="8499">
                  <c:v>42553.60820185185</c:v>
                </c:pt>
                <c:pt idx="8500">
                  <c:v>42553.608515277781</c:v>
                </c:pt>
                <c:pt idx="8501">
                  <c:v>42553.60883449074</c:v>
                </c:pt>
                <c:pt idx="8502">
                  <c:v>42553.609187037036</c:v>
                </c:pt>
                <c:pt idx="8503">
                  <c:v>42553.609563888887</c:v>
                </c:pt>
                <c:pt idx="8504">
                  <c:v>42553.610000231478</c:v>
                </c:pt>
                <c:pt idx="8505">
                  <c:v>42553.61045763889</c:v>
                </c:pt>
                <c:pt idx="8506">
                  <c:v>42553.610938425925</c:v>
                </c:pt>
                <c:pt idx="8507">
                  <c:v>42553.611368749996</c:v>
                </c:pt>
                <c:pt idx="8508">
                  <c:v>42553.611739814813</c:v>
                </c:pt>
                <c:pt idx="8509">
                  <c:v>42553.612118750003</c:v>
                </c:pt>
                <c:pt idx="8510">
                  <c:v>42553.612362499996</c:v>
                </c:pt>
                <c:pt idx="8511">
                  <c:v>42553.612681712963</c:v>
                </c:pt>
                <c:pt idx="8512">
                  <c:v>42553.612989814814</c:v>
                </c:pt>
                <c:pt idx="8513">
                  <c:v>42553.613353472225</c:v>
                </c:pt>
                <c:pt idx="8514">
                  <c:v>42553.613741898145</c:v>
                </c:pt>
                <c:pt idx="8515">
                  <c:v>42553.614100925923</c:v>
                </c:pt>
                <c:pt idx="8516">
                  <c:v>42553.61445277778</c:v>
                </c:pt>
                <c:pt idx="8517">
                  <c:v>42553.614788657411</c:v>
                </c:pt>
                <c:pt idx="8518">
                  <c:v>42553.615112268519</c:v>
                </c:pt>
                <c:pt idx="8519">
                  <c:v>42553.615443518516</c:v>
                </c:pt>
                <c:pt idx="8520">
                  <c:v>42553.615761342589</c:v>
                </c:pt>
                <c:pt idx="8521">
                  <c:v>42553.616085879628</c:v>
                </c:pt>
                <c:pt idx="8522">
                  <c:v>42553.616449074078</c:v>
                </c:pt>
                <c:pt idx="8523">
                  <c:v>42553.616808101855</c:v>
                </c:pt>
                <c:pt idx="8524">
                  <c:v>42553.617177546294</c:v>
                </c:pt>
                <c:pt idx="8525">
                  <c:v>42553.617572685187</c:v>
                </c:pt>
                <c:pt idx="8526">
                  <c:v>42553.617972916669</c:v>
                </c:pt>
                <c:pt idx="8527">
                  <c:v>42553.61834212963</c:v>
                </c:pt>
                <c:pt idx="8528">
                  <c:v>42553.618751620372</c:v>
                </c:pt>
                <c:pt idx="8529">
                  <c:v>42553.61915810185</c:v>
                </c:pt>
                <c:pt idx="8530">
                  <c:v>42553.619609259258</c:v>
                </c:pt>
                <c:pt idx="8531">
                  <c:v>42553.62006828704</c:v>
                </c:pt>
                <c:pt idx="8532">
                  <c:v>42553.620551388885</c:v>
                </c:pt>
                <c:pt idx="8533">
                  <c:v>42553.621086805557</c:v>
                </c:pt>
                <c:pt idx="8534">
                  <c:v>42553.62159884259</c:v>
                </c:pt>
                <c:pt idx="8535">
                  <c:v>42553.622125000002</c:v>
                </c:pt>
                <c:pt idx="8536">
                  <c:v>42553.622632870371</c:v>
                </c:pt>
                <c:pt idx="8537">
                  <c:v>42553.62309375</c:v>
                </c:pt>
                <c:pt idx="8538">
                  <c:v>42553.623482407405</c:v>
                </c:pt>
                <c:pt idx="8539">
                  <c:v>42553.623793981482</c:v>
                </c:pt>
                <c:pt idx="8540">
                  <c:v>42553.624077083332</c:v>
                </c:pt>
                <c:pt idx="8541">
                  <c:v>42553.62436898148</c:v>
                </c:pt>
                <c:pt idx="8542">
                  <c:v>42553.624645370372</c:v>
                </c:pt>
                <c:pt idx="8543">
                  <c:v>42553.624930092592</c:v>
                </c:pt>
                <c:pt idx="8544">
                  <c:v>42553.625211805556</c:v>
                </c:pt>
                <c:pt idx="8545">
                  <c:v>42553.625489583334</c:v>
                </c:pt>
                <c:pt idx="8546">
                  <c:v>42553.625767361111</c:v>
                </c:pt>
                <c:pt idx="8547">
                  <c:v>42553.626058796297</c:v>
                </c:pt>
                <c:pt idx="8548">
                  <c:v>42553.62634490741</c:v>
                </c:pt>
                <c:pt idx="8549">
                  <c:v>42553.62661550926</c:v>
                </c:pt>
                <c:pt idx="8550">
                  <c:v>42553.62687847222</c:v>
                </c:pt>
                <c:pt idx="8551">
                  <c:v>42553.627156249997</c:v>
                </c:pt>
                <c:pt idx="8552">
                  <c:v>42553.627434027774</c:v>
                </c:pt>
                <c:pt idx="8553">
                  <c:v>42553.627708796295</c:v>
                </c:pt>
                <c:pt idx="8554">
                  <c:v>42553.627989351851</c:v>
                </c:pt>
                <c:pt idx="8555">
                  <c:v>42553.628285648148</c:v>
                </c:pt>
                <c:pt idx="8556">
                  <c:v>42553.628591435183</c:v>
                </c:pt>
                <c:pt idx="8557">
                  <c:v>42553.62891550926</c:v>
                </c:pt>
                <c:pt idx="8558">
                  <c:v>42553.62923958333</c:v>
                </c:pt>
                <c:pt idx="8559">
                  <c:v>42553.62956342593</c:v>
                </c:pt>
                <c:pt idx="8560">
                  <c:v>42553.629894907404</c:v>
                </c:pt>
                <c:pt idx="8561">
                  <c:v>42553.630240046296</c:v>
                </c:pt>
                <c:pt idx="8562">
                  <c:v>42553.630621759257</c:v>
                </c:pt>
                <c:pt idx="8563">
                  <c:v>42553.631045138885</c:v>
                </c:pt>
                <c:pt idx="8564">
                  <c:v>42553.631483101854</c:v>
                </c:pt>
                <c:pt idx="8565">
                  <c:v>42553.631938888888</c:v>
                </c:pt>
                <c:pt idx="8566">
                  <c:v>42553.632402777781</c:v>
                </c:pt>
                <c:pt idx="8567">
                  <c:v>42553.632850462964</c:v>
                </c:pt>
                <c:pt idx="8568">
                  <c:v>42553.633313425926</c:v>
                </c:pt>
                <c:pt idx="8569">
                  <c:v>42553.633802546297</c:v>
                </c:pt>
                <c:pt idx="8570">
                  <c:v>42553.634314814815</c:v>
                </c:pt>
                <c:pt idx="8571">
                  <c:v>42553.634811805554</c:v>
                </c:pt>
                <c:pt idx="8572">
                  <c:v>42553.635335416664</c:v>
                </c:pt>
                <c:pt idx="8573">
                  <c:v>42553.635846990743</c:v>
                </c:pt>
                <c:pt idx="8574">
                  <c:v>42553.636368981483</c:v>
                </c:pt>
                <c:pt idx="8575">
                  <c:v>42553.636917824071</c:v>
                </c:pt>
                <c:pt idx="8576">
                  <c:v>42553.637430092589</c:v>
                </c:pt>
                <c:pt idx="8577">
                  <c:v>42553.637959953703</c:v>
                </c:pt>
                <c:pt idx="8578">
                  <c:v>42553.638466898148</c:v>
                </c:pt>
                <c:pt idx="8579">
                  <c:v>42553.638990740743</c:v>
                </c:pt>
                <c:pt idx="8580">
                  <c:v>42553.639531712965</c:v>
                </c:pt>
                <c:pt idx="8581">
                  <c:v>42553.640100694443</c:v>
                </c:pt>
                <c:pt idx="8582">
                  <c:v>42553.640661111109</c:v>
                </c:pt>
                <c:pt idx="8583">
                  <c:v>42553.641201388891</c:v>
                </c:pt>
                <c:pt idx="8584">
                  <c:v>42553.641768981484</c:v>
                </c:pt>
                <c:pt idx="8585">
                  <c:v>42553.642341203704</c:v>
                </c:pt>
                <c:pt idx="8586">
                  <c:v>42553.64292337963</c:v>
                </c:pt>
                <c:pt idx="8587">
                  <c:v>42553.643577314811</c:v>
                </c:pt>
                <c:pt idx="8588">
                  <c:v>42553.644139351854</c:v>
                </c:pt>
                <c:pt idx="8589">
                  <c:v>42553.64476412037</c:v>
                </c:pt>
                <c:pt idx="8590">
                  <c:v>42553.645396527776</c:v>
                </c:pt>
                <c:pt idx="8591">
                  <c:v>42553.646062962966</c:v>
                </c:pt>
                <c:pt idx="8592">
                  <c:v>42553.646719444441</c:v>
                </c:pt>
                <c:pt idx="8593">
                  <c:v>42553.647430324076</c:v>
                </c:pt>
                <c:pt idx="8594">
                  <c:v>42553.648174305556</c:v>
                </c:pt>
                <c:pt idx="8595">
                  <c:v>42553.648915046295</c:v>
                </c:pt>
                <c:pt idx="8596">
                  <c:v>42553.649516898149</c:v>
                </c:pt>
                <c:pt idx="8597">
                  <c:v>42553.649775694445</c:v>
                </c:pt>
                <c:pt idx="8598">
                  <c:v>42553.649966203702</c:v>
                </c:pt>
                <c:pt idx="8599">
                  <c:v>42553.650177777781</c:v>
                </c:pt>
                <c:pt idx="8600">
                  <c:v>42553.650289814817</c:v>
                </c:pt>
                <c:pt idx="8601">
                  <c:v>42553.650299074077</c:v>
                </c:pt>
                <c:pt idx="8602">
                  <c:v>42553.650309027777</c:v>
                </c:pt>
                <c:pt idx="8603">
                  <c:v>42553.650319444445</c:v>
                </c:pt>
                <c:pt idx="8604">
                  <c:v>42553.650329861113</c:v>
                </c:pt>
                <c:pt idx="8605">
                  <c:v>42553.650340046297</c:v>
                </c:pt>
                <c:pt idx="8606">
                  <c:v>42553.650352314813</c:v>
                </c:pt>
                <c:pt idx="8607">
                  <c:v>42553.650544444441</c:v>
                </c:pt>
                <c:pt idx="8608">
                  <c:v>42553.650724768515</c:v>
                </c:pt>
                <c:pt idx="8609">
                  <c:v>42553.650914583333</c:v>
                </c:pt>
                <c:pt idx="8610">
                  <c:v>42553.651120601855</c:v>
                </c:pt>
                <c:pt idx="8611">
                  <c:v>42553.651311111113</c:v>
                </c:pt>
                <c:pt idx="8612">
                  <c:v>42553.65150763889</c:v>
                </c:pt>
                <c:pt idx="8613">
                  <c:v>42553.651700000002</c:v>
                </c:pt>
                <c:pt idx="8614">
                  <c:v>42553.651904861108</c:v>
                </c:pt>
                <c:pt idx="8615">
                  <c:v>42553.652107638889</c:v>
                </c:pt>
                <c:pt idx="8616">
                  <c:v>42553.652317361113</c:v>
                </c:pt>
                <c:pt idx="8617">
                  <c:v>42553.652520138887</c:v>
                </c:pt>
                <c:pt idx="8618">
                  <c:v>42553.652736342592</c:v>
                </c:pt>
                <c:pt idx="8619">
                  <c:v>42553.652974305558</c:v>
                </c:pt>
                <c:pt idx="8620">
                  <c:v>42553.653218518521</c:v>
                </c:pt>
                <c:pt idx="8621">
                  <c:v>42553.653475231484</c:v>
                </c:pt>
                <c:pt idx="8622">
                  <c:v>42553.653748611112</c:v>
                </c:pt>
                <c:pt idx="8623">
                  <c:v>42553.65404814815</c:v>
                </c:pt>
                <c:pt idx="8624">
                  <c:v>42553.65435138889</c:v>
                </c:pt>
                <c:pt idx="8625">
                  <c:v>42553.654652546298</c:v>
                </c:pt>
                <c:pt idx="8626">
                  <c:v>42553.65495625</c:v>
                </c:pt>
                <c:pt idx="8627">
                  <c:v>42553.655276620368</c:v>
                </c:pt>
                <c:pt idx="8628">
                  <c:v>42553.655625231484</c:v>
                </c:pt>
                <c:pt idx="8629">
                  <c:v>42553.655933101851</c:v>
                </c:pt>
                <c:pt idx="8630">
                  <c:v>42553.656257407405</c:v>
                </c:pt>
                <c:pt idx="8631">
                  <c:v>42553.656598379632</c:v>
                </c:pt>
                <c:pt idx="8632">
                  <c:v>42553.656936805557</c:v>
                </c:pt>
                <c:pt idx="8633">
                  <c:v>42553.657256250001</c:v>
                </c:pt>
                <c:pt idx="8634">
                  <c:v>42553.657614583331</c:v>
                </c:pt>
                <c:pt idx="8635">
                  <c:v>42553.65795601852</c:v>
                </c:pt>
                <c:pt idx="8636">
                  <c:v>42553.658304398145</c:v>
                </c:pt>
                <c:pt idx="8637">
                  <c:v>42553.658637037035</c:v>
                </c:pt>
                <c:pt idx="8638">
                  <c:v>42553.65898148148</c:v>
                </c:pt>
                <c:pt idx="8639">
                  <c:v>42553.659322916668</c:v>
                </c:pt>
                <c:pt idx="8640">
                  <c:v>42553.659639814818</c:v>
                </c:pt>
                <c:pt idx="8641">
                  <c:v>42553.659964351849</c:v>
                </c:pt>
                <c:pt idx="8642">
                  <c:v>42553.660323148149</c:v>
                </c:pt>
                <c:pt idx="8643">
                  <c:v>42553.660658796296</c:v>
                </c:pt>
                <c:pt idx="8644">
                  <c:v>42553.661006481481</c:v>
                </c:pt>
                <c:pt idx="8645">
                  <c:v>42553.661345138891</c:v>
                </c:pt>
                <c:pt idx="8646">
                  <c:v>42553.661692592592</c:v>
                </c:pt>
                <c:pt idx="8647">
                  <c:v>42553.662057870373</c:v>
                </c:pt>
                <c:pt idx="8648">
                  <c:v>42553.66240833333</c:v>
                </c:pt>
                <c:pt idx="8649">
                  <c:v>42553.662757407408</c:v>
                </c:pt>
                <c:pt idx="8650">
                  <c:v>42553.663123611113</c:v>
                </c:pt>
                <c:pt idx="8651">
                  <c:v>42553.66349421296</c:v>
                </c:pt>
                <c:pt idx="8652">
                  <c:v>42553.663857638887</c:v>
                </c:pt>
                <c:pt idx="8653">
                  <c:v>42553.664238888887</c:v>
                </c:pt>
                <c:pt idx="8654">
                  <c:v>42553.664598148149</c:v>
                </c:pt>
                <c:pt idx="8655">
                  <c:v>42553.664979629626</c:v>
                </c:pt>
                <c:pt idx="8656">
                  <c:v>42553.66535023148</c:v>
                </c:pt>
                <c:pt idx="8657">
                  <c:v>42553.665719444441</c:v>
                </c:pt>
                <c:pt idx="8658">
                  <c:v>42553.66609953704</c:v>
                </c:pt>
                <c:pt idx="8659">
                  <c:v>42553.666474768521</c:v>
                </c:pt>
                <c:pt idx="8660">
                  <c:v>42553.666848611108</c:v>
                </c:pt>
                <c:pt idx="8661">
                  <c:v>42553.667212962966</c:v>
                </c:pt>
                <c:pt idx="8662">
                  <c:v>42553.66757986111</c:v>
                </c:pt>
                <c:pt idx="8663">
                  <c:v>42553.66795949074</c:v>
                </c:pt>
                <c:pt idx="8664">
                  <c:v>42553.668386111109</c:v>
                </c:pt>
                <c:pt idx="8665">
                  <c:v>42553.668790972224</c:v>
                </c:pt>
                <c:pt idx="8666">
                  <c:v>42553.669221064818</c:v>
                </c:pt>
                <c:pt idx="8667">
                  <c:v>42553.669640277774</c:v>
                </c:pt>
                <c:pt idx="8668">
                  <c:v>42553.670061574077</c:v>
                </c:pt>
                <c:pt idx="8669">
                  <c:v>42553.670488657408</c:v>
                </c:pt>
                <c:pt idx="8670">
                  <c:v>42553.670943287034</c:v>
                </c:pt>
                <c:pt idx="8671">
                  <c:v>42553.671461111109</c:v>
                </c:pt>
                <c:pt idx="8672">
                  <c:v>42553.671952546298</c:v>
                </c:pt>
                <c:pt idx="8673">
                  <c:v>42553.672551620373</c:v>
                </c:pt>
                <c:pt idx="8674">
                  <c:v>42553.673194444447</c:v>
                </c:pt>
                <c:pt idx="8675">
                  <c:v>42553.673868518519</c:v>
                </c:pt>
                <c:pt idx="8676">
                  <c:v>42553.674500231478</c:v>
                </c:pt>
                <c:pt idx="8677">
                  <c:v>42553.67513333333</c:v>
                </c:pt>
                <c:pt idx="8678">
                  <c:v>42553.675766435183</c:v>
                </c:pt>
                <c:pt idx="8679">
                  <c:v>42553.676413194444</c:v>
                </c:pt>
                <c:pt idx="8680">
                  <c:v>42553.677109027776</c:v>
                </c:pt>
                <c:pt idx="8681">
                  <c:v>42553.677802546299</c:v>
                </c:pt>
                <c:pt idx="8682">
                  <c:v>42553.67849791667</c:v>
                </c:pt>
                <c:pt idx="8683">
                  <c:v>42553.679238657409</c:v>
                </c:pt>
                <c:pt idx="8684">
                  <c:v>42553.679933101848</c:v>
                </c:pt>
                <c:pt idx="8685">
                  <c:v>42553.680728009262</c:v>
                </c:pt>
                <c:pt idx="8686">
                  <c:v>42553.68095347222</c:v>
                </c:pt>
                <c:pt idx="8687">
                  <c:v>42553.68096435185</c:v>
                </c:pt>
                <c:pt idx="8688">
                  <c:v>42553.680976851851</c:v>
                </c:pt>
                <c:pt idx="8689">
                  <c:v>42553.680989351851</c:v>
                </c:pt>
                <c:pt idx="8690">
                  <c:v>42553.680999999997</c:v>
                </c:pt>
                <c:pt idx="8691">
                  <c:v>42553.681011111112</c:v>
                </c:pt>
                <c:pt idx="8692">
                  <c:v>42553.682155324073</c:v>
                </c:pt>
                <c:pt idx="8693">
                  <c:v>42553.683532407405</c:v>
                </c:pt>
                <c:pt idx="8694">
                  <c:v>42553.684779166666</c:v>
                </c:pt>
                <c:pt idx="8695">
                  <c:v>42553.685997685185</c:v>
                </c:pt>
                <c:pt idx="8696">
                  <c:v>42553.687338888885</c:v>
                </c:pt>
                <c:pt idx="8697">
                  <c:v>42553.688590277779</c:v>
                </c:pt>
                <c:pt idx="8698">
                  <c:v>42553.689932870373</c:v>
                </c:pt>
                <c:pt idx="8699">
                  <c:v>42553.691321759259</c:v>
                </c:pt>
                <c:pt idx="8700">
                  <c:v>42553.692706712965</c:v>
                </c:pt>
                <c:pt idx="8701">
                  <c:v>42553.694053240739</c:v>
                </c:pt>
                <c:pt idx="8702">
                  <c:v>42553.69530324074</c:v>
                </c:pt>
                <c:pt idx="8703">
                  <c:v>42553.69663402778</c:v>
                </c:pt>
                <c:pt idx="8704">
                  <c:v>42553.697885879628</c:v>
                </c:pt>
                <c:pt idx="8705">
                  <c:v>42553.699029166666</c:v>
                </c:pt>
                <c:pt idx="8706">
                  <c:v>42553.700256944445</c:v>
                </c:pt>
                <c:pt idx="8707">
                  <c:v>42553.701353935183</c:v>
                </c:pt>
                <c:pt idx="8708">
                  <c:v>42553.702556944445</c:v>
                </c:pt>
                <c:pt idx="8709">
                  <c:v>42553.703636342594</c:v>
                </c:pt>
                <c:pt idx="8710">
                  <c:v>42553.704251620373</c:v>
                </c:pt>
                <c:pt idx="8711">
                  <c:v>42553.704397222224</c:v>
                </c:pt>
                <c:pt idx="8712">
                  <c:v>42553.704512962962</c:v>
                </c:pt>
                <c:pt idx="8713">
                  <c:v>42553.704615509261</c:v>
                </c:pt>
                <c:pt idx="8714">
                  <c:v>42553.704717129629</c:v>
                </c:pt>
                <c:pt idx="8715">
                  <c:v>42553.704817824073</c:v>
                </c:pt>
                <c:pt idx="8716">
                  <c:v>42553.704921064818</c:v>
                </c:pt>
                <c:pt idx="8717">
                  <c:v>42553.70502523148</c:v>
                </c:pt>
                <c:pt idx="8718">
                  <c:v>42553.705133101852</c:v>
                </c:pt>
                <c:pt idx="8719">
                  <c:v>42553.705239351853</c:v>
                </c:pt>
                <c:pt idx="8720">
                  <c:v>42553.705345601855</c:v>
                </c:pt>
                <c:pt idx="8721">
                  <c:v>42553.705450462963</c:v>
                </c:pt>
                <c:pt idx="8722">
                  <c:v>42553.705553703701</c:v>
                </c:pt>
                <c:pt idx="8723">
                  <c:v>42553.705661111111</c:v>
                </c:pt>
                <c:pt idx="8724">
                  <c:v>42553.705771990739</c:v>
                </c:pt>
                <c:pt idx="8725">
                  <c:v>42553.705880787034</c:v>
                </c:pt>
                <c:pt idx="8726">
                  <c:v>42553.705995370372</c:v>
                </c:pt>
                <c:pt idx="8727">
                  <c:v>42553.706107175924</c:v>
                </c:pt>
                <c:pt idx="8728">
                  <c:v>42553.706224074071</c:v>
                </c:pt>
                <c:pt idx="8729">
                  <c:v>42553.706341666664</c:v>
                </c:pt>
                <c:pt idx="8730">
                  <c:v>42553.706460648151</c:v>
                </c:pt>
                <c:pt idx="8731">
                  <c:v>42553.706586342596</c:v>
                </c:pt>
                <c:pt idx="8732">
                  <c:v>42553.706709027778</c:v>
                </c:pt>
                <c:pt idx="8733">
                  <c:v>42553.706830787036</c:v>
                </c:pt>
                <c:pt idx="8734">
                  <c:v>42553.706958101851</c:v>
                </c:pt>
                <c:pt idx="8735">
                  <c:v>42553.707089814816</c:v>
                </c:pt>
                <c:pt idx="8736">
                  <c:v>42553.707218055555</c:v>
                </c:pt>
                <c:pt idx="8737">
                  <c:v>42553.707352546298</c:v>
                </c:pt>
                <c:pt idx="8738">
                  <c:v>42553.707487731481</c:v>
                </c:pt>
                <c:pt idx="8739">
                  <c:v>42553.707628009259</c:v>
                </c:pt>
                <c:pt idx="8740">
                  <c:v>42553.707771527777</c:v>
                </c:pt>
                <c:pt idx="8741">
                  <c:v>42553.707911805555</c:v>
                </c:pt>
                <c:pt idx="8742">
                  <c:v>42553.708049305555</c:v>
                </c:pt>
                <c:pt idx="8743">
                  <c:v>42553.708193981482</c:v>
                </c:pt>
                <c:pt idx="8744">
                  <c:v>42553.708336342592</c:v>
                </c:pt>
                <c:pt idx="8745">
                  <c:v>42553.708483101851</c:v>
                </c:pt>
                <c:pt idx="8746">
                  <c:v>42553.708627777778</c:v>
                </c:pt>
                <c:pt idx="8747">
                  <c:v>42553.708767592594</c:v>
                </c:pt>
                <c:pt idx="8748">
                  <c:v>42553.708907870372</c:v>
                </c:pt>
                <c:pt idx="8749">
                  <c:v>42553.709039351852</c:v>
                </c:pt>
                <c:pt idx="8750">
                  <c:v>42553.709176851851</c:v>
                </c:pt>
                <c:pt idx="8751">
                  <c:v>42553.709315972221</c:v>
                </c:pt>
                <c:pt idx="8752">
                  <c:v>42553.709458333331</c:v>
                </c:pt>
                <c:pt idx="8753">
                  <c:v>42553.709604861113</c:v>
                </c:pt>
                <c:pt idx="8754">
                  <c:v>42553.709757407407</c:v>
                </c:pt>
                <c:pt idx="8755">
                  <c:v>42553.709903703704</c:v>
                </c:pt>
                <c:pt idx="8756">
                  <c:v>42553.710056018521</c:v>
                </c:pt>
                <c:pt idx="8757">
                  <c:v>42553.710196064814</c:v>
                </c:pt>
                <c:pt idx="8758">
                  <c:v>42553.710343055558</c:v>
                </c:pt>
                <c:pt idx="8759">
                  <c:v>42553.710494675928</c:v>
                </c:pt>
                <c:pt idx="8760">
                  <c:v>42553.710653009257</c:v>
                </c:pt>
                <c:pt idx="8761">
                  <c:v>42553.710797685184</c:v>
                </c:pt>
                <c:pt idx="8762">
                  <c:v>42553.710946990737</c:v>
                </c:pt>
                <c:pt idx="8763">
                  <c:v>42553.711088425924</c:v>
                </c:pt>
                <c:pt idx="8764">
                  <c:v>42553.711243287034</c:v>
                </c:pt>
                <c:pt idx="8765">
                  <c:v>42553.7114</c:v>
                </c:pt>
                <c:pt idx="8766">
                  <c:v>42553.711559027775</c:v>
                </c:pt>
                <c:pt idx="8767">
                  <c:v>42553.711726851849</c:v>
                </c:pt>
                <c:pt idx="8768">
                  <c:v>42553.711898842594</c:v>
                </c:pt>
                <c:pt idx="8769">
                  <c:v>42553.712079398145</c:v>
                </c:pt>
                <c:pt idx="8770">
                  <c:v>42553.712253703707</c:v>
                </c:pt>
                <c:pt idx="8771">
                  <c:v>42553.71243240741</c:v>
                </c:pt>
                <c:pt idx="8772">
                  <c:v>42553.712634490737</c:v>
                </c:pt>
                <c:pt idx="8773">
                  <c:v>42553.712829861113</c:v>
                </c:pt>
                <c:pt idx="8774">
                  <c:v>42553.713034259257</c:v>
                </c:pt>
                <c:pt idx="8775">
                  <c:v>42553.713293055553</c:v>
                </c:pt>
                <c:pt idx="8776">
                  <c:v>42553.713538194446</c:v>
                </c:pt>
                <c:pt idx="8777">
                  <c:v>42553.713774999997</c:v>
                </c:pt>
                <c:pt idx="8778">
                  <c:v>42553.714027546295</c:v>
                </c:pt>
                <c:pt idx="8779">
                  <c:v>42553.71426296296</c:v>
                </c:pt>
                <c:pt idx="8780">
                  <c:v>42553.714558101849</c:v>
                </c:pt>
                <c:pt idx="8781">
                  <c:v>42553.714838194443</c:v>
                </c:pt>
                <c:pt idx="8782">
                  <c:v>42553.715147916664</c:v>
                </c:pt>
                <c:pt idx="8783">
                  <c:v>42553.715430787037</c:v>
                </c:pt>
                <c:pt idx="8784">
                  <c:v>42553.715733101853</c:v>
                </c:pt>
                <c:pt idx="8785">
                  <c:v>42553.716023611109</c:v>
                </c:pt>
                <c:pt idx="8786">
                  <c:v>42553.716330787036</c:v>
                </c:pt>
                <c:pt idx="8787">
                  <c:v>42553.716633101852</c:v>
                </c:pt>
                <c:pt idx="8788">
                  <c:v>42553.71690486111</c:v>
                </c:pt>
                <c:pt idx="8789">
                  <c:v>42553.717181250002</c:v>
                </c:pt>
                <c:pt idx="8790">
                  <c:v>42553.71746550926</c:v>
                </c:pt>
                <c:pt idx="8791">
                  <c:v>42553.717756481485</c:v>
                </c:pt>
                <c:pt idx="8792">
                  <c:v>42553.718031944445</c:v>
                </c:pt>
                <c:pt idx="8793">
                  <c:v>42553.718312037039</c:v>
                </c:pt>
                <c:pt idx="8794">
                  <c:v>42553.718606249997</c:v>
                </c:pt>
                <c:pt idx="8795">
                  <c:v>42553.71890763889</c:v>
                </c:pt>
                <c:pt idx="8796">
                  <c:v>42553.719267592591</c:v>
                </c:pt>
                <c:pt idx="8797">
                  <c:v>42553.719640740739</c:v>
                </c:pt>
                <c:pt idx="8798">
                  <c:v>42553.720021990739</c:v>
                </c:pt>
                <c:pt idx="8799">
                  <c:v>42553.72038958333</c:v>
                </c:pt>
                <c:pt idx="8800">
                  <c:v>42553.720776620372</c:v>
                </c:pt>
                <c:pt idx="8801">
                  <c:v>42553.721223611108</c:v>
                </c:pt>
                <c:pt idx="8802">
                  <c:v>42553.721676851848</c:v>
                </c:pt>
                <c:pt idx="8803">
                  <c:v>42553.722193055553</c:v>
                </c:pt>
                <c:pt idx="8804">
                  <c:v>42553.722653935183</c:v>
                </c:pt>
                <c:pt idx="8805">
                  <c:v>42553.723173148152</c:v>
                </c:pt>
                <c:pt idx="8806">
                  <c:v>42553.723626157407</c:v>
                </c:pt>
                <c:pt idx="8807">
                  <c:v>42553.72414027778</c:v>
                </c:pt>
                <c:pt idx="8808">
                  <c:v>42553.724624074071</c:v>
                </c:pt>
                <c:pt idx="8809">
                  <c:v>42553.725117592592</c:v>
                </c:pt>
                <c:pt idx="8810">
                  <c:v>42553.725595601849</c:v>
                </c:pt>
                <c:pt idx="8811">
                  <c:v>42553.72607986111</c:v>
                </c:pt>
                <c:pt idx="8812">
                  <c:v>42553.726552777778</c:v>
                </c:pt>
                <c:pt idx="8813">
                  <c:v>42553.727061805555</c:v>
                </c:pt>
                <c:pt idx="8814">
                  <c:v>42553.727563425928</c:v>
                </c:pt>
                <c:pt idx="8815">
                  <c:v>42553.728093055557</c:v>
                </c:pt>
                <c:pt idx="8816">
                  <c:v>42553.728650925928</c:v>
                </c:pt>
                <c:pt idx="8817">
                  <c:v>42553.729190509257</c:v>
                </c:pt>
                <c:pt idx="8818">
                  <c:v>42553.729885879628</c:v>
                </c:pt>
                <c:pt idx="8819">
                  <c:v>42553.73058009259</c:v>
                </c:pt>
                <c:pt idx="8820">
                  <c:v>42553.731254398146</c:v>
                </c:pt>
                <c:pt idx="8821">
                  <c:v>42553.731953703704</c:v>
                </c:pt>
                <c:pt idx="8822">
                  <c:v>42553.732609722225</c:v>
                </c:pt>
                <c:pt idx="8823">
                  <c:v>42553.733296296297</c:v>
                </c:pt>
                <c:pt idx="8824">
                  <c:v>42553.733959953701</c:v>
                </c:pt>
                <c:pt idx="8825">
                  <c:v>42553.734590509259</c:v>
                </c:pt>
                <c:pt idx="8826">
                  <c:v>42553.735245601849</c:v>
                </c:pt>
                <c:pt idx="8827">
                  <c:v>42553.735902777778</c:v>
                </c:pt>
                <c:pt idx="8828">
                  <c:v>42553.736534027776</c:v>
                </c:pt>
                <c:pt idx="8829">
                  <c:v>42553.737200694442</c:v>
                </c:pt>
                <c:pt idx="8830">
                  <c:v>42553.737834490741</c:v>
                </c:pt>
                <c:pt idx="8831">
                  <c:v>42553.738568287037</c:v>
                </c:pt>
                <c:pt idx="8832">
                  <c:v>42553.739284027775</c:v>
                </c:pt>
                <c:pt idx="8833">
                  <c:v>42553.74011712963</c:v>
                </c:pt>
                <c:pt idx="8834">
                  <c:v>42553.741073379628</c:v>
                </c:pt>
                <c:pt idx="8835">
                  <c:v>42553.742050000001</c:v>
                </c:pt>
                <c:pt idx="8836">
                  <c:v>42553.743160185186</c:v>
                </c:pt>
                <c:pt idx="8837">
                  <c:v>42553.744221527777</c:v>
                </c:pt>
                <c:pt idx="8838">
                  <c:v>42553.745209722219</c:v>
                </c:pt>
                <c:pt idx="8839">
                  <c:v>42553.746228240743</c:v>
                </c:pt>
                <c:pt idx="8840">
                  <c:v>42553.747293055552</c:v>
                </c:pt>
                <c:pt idx="8841">
                  <c:v>42553.748350462964</c:v>
                </c:pt>
                <c:pt idx="8842">
                  <c:v>42553.749468981485</c:v>
                </c:pt>
                <c:pt idx="8843">
                  <c:v>42553.750626388886</c:v>
                </c:pt>
                <c:pt idx="8844">
                  <c:v>42553.751691203703</c:v>
                </c:pt>
                <c:pt idx="8845">
                  <c:v>42553.752839583336</c:v>
                </c:pt>
                <c:pt idx="8846">
                  <c:v>42553.753864351849</c:v>
                </c:pt>
                <c:pt idx="8847">
                  <c:v>42553.754220833333</c:v>
                </c:pt>
                <c:pt idx="8848">
                  <c:v>42553.754453472226</c:v>
                </c:pt>
                <c:pt idx="8849">
                  <c:v>42553.754687499997</c:v>
                </c:pt>
                <c:pt idx="8850">
                  <c:v>42553.754930787036</c:v>
                </c:pt>
                <c:pt idx="8851">
                  <c:v>42553.755159953704</c:v>
                </c:pt>
                <c:pt idx="8852">
                  <c:v>42553.755431481484</c:v>
                </c:pt>
                <c:pt idx="8853">
                  <c:v>42553.755687268516</c:v>
                </c:pt>
                <c:pt idx="8854">
                  <c:v>42553.755944675926</c:v>
                </c:pt>
                <c:pt idx="8855">
                  <c:v>42553.756171064815</c:v>
                </c:pt>
                <c:pt idx="8856">
                  <c:v>42553.756423148145</c:v>
                </c:pt>
                <c:pt idx="8857">
                  <c:v>42553.756658101855</c:v>
                </c:pt>
                <c:pt idx="8858">
                  <c:v>42553.756881018518</c:v>
                </c:pt>
                <c:pt idx="8859">
                  <c:v>42553.757122685187</c:v>
                </c:pt>
                <c:pt idx="8860">
                  <c:v>42553.757353009256</c:v>
                </c:pt>
                <c:pt idx="8861">
                  <c:v>42553.757589351851</c:v>
                </c:pt>
                <c:pt idx="8862">
                  <c:v>42553.757826620371</c:v>
                </c:pt>
                <c:pt idx="8863">
                  <c:v>42553.758072916666</c:v>
                </c:pt>
                <c:pt idx="8864">
                  <c:v>42553.758308796299</c:v>
                </c:pt>
                <c:pt idx="8865">
                  <c:v>42553.758553009262</c:v>
                </c:pt>
                <c:pt idx="8866">
                  <c:v>42553.758803472221</c:v>
                </c:pt>
                <c:pt idx="8867">
                  <c:v>42553.759050925924</c:v>
                </c:pt>
                <c:pt idx="8868">
                  <c:v>42553.759292361108</c:v>
                </c:pt>
                <c:pt idx="8869">
                  <c:v>42553.759558564816</c:v>
                </c:pt>
                <c:pt idx="8870">
                  <c:v>42553.759802777779</c:v>
                </c:pt>
                <c:pt idx="8871">
                  <c:v>42553.760050925928</c:v>
                </c:pt>
                <c:pt idx="8872">
                  <c:v>42553.76031041667</c:v>
                </c:pt>
                <c:pt idx="8873">
                  <c:v>42553.760546296297</c:v>
                </c:pt>
                <c:pt idx="8874">
                  <c:v>42553.76079375</c:v>
                </c:pt>
                <c:pt idx="8875">
                  <c:v>42553.761042824073</c:v>
                </c:pt>
                <c:pt idx="8876">
                  <c:v>42553.761298379628</c:v>
                </c:pt>
                <c:pt idx="8877">
                  <c:v>42553.761552083335</c:v>
                </c:pt>
                <c:pt idx="8878">
                  <c:v>42553.761813425925</c:v>
                </c:pt>
                <c:pt idx="8879">
                  <c:v>42553.762118055558</c:v>
                </c:pt>
                <c:pt idx="8880">
                  <c:v>42553.762368750002</c:v>
                </c:pt>
                <c:pt idx="8881">
                  <c:v>42553.762641435183</c:v>
                </c:pt>
                <c:pt idx="8882">
                  <c:v>42553.762909259262</c:v>
                </c:pt>
                <c:pt idx="8883">
                  <c:v>42553.763185185184</c:v>
                </c:pt>
                <c:pt idx="8884">
                  <c:v>42553.763450231483</c:v>
                </c:pt>
                <c:pt idx="8885">
                  <c:v>42553.763738657406</c:v>
                </c:pt>
                <c:pt idx="8886">
                  <c:v>42553.764020601855</c:v>
                </c:pt>
                <c:pt idx="8887">
                  <c:v>42553.764312500003</c:v>
                </c:pt>
                <c:pt idx="8888">
                  <c:v>42553.764591203704</c:v>
                </c:pt>
                <c:pt idx="8889">
                  <c:v>42553.764898148147</c:v>
                </c:pt>
                <c:pt idx="8890">
                  <c:v>42553.765207638891</c:v>
                </c:pt>
                <c:pt idx="8891">
                  <c:v>42553.765516666666</c:v>
                </c:pt>
                <c:pt idx="8892">
                  <c:v>42553.765840046297</c:v>
                </c:pt>
                <c:pt idx="8893">
                  <c:v>42553.766163425928</c:v>
                </c:pt>
                <c:pt idx="8894">
                  <c:v>42553.766486342596</c:v>
                </c:pt>
                <c:pt idx="8895">
                  <c:v>42553.766828240739</c:v>
                </c:pt>
                <c:pt idx="8896">
                  <c:v>42553.767169212966</c:v>
                </c:pt>
                <c:pt idx="8897">
                  <c:v>42553.76754375</c:v>
                </c:pt>
                <c:pt idx="8898">
                  <c:v>42553.767905555556</c:v>
                </c:pt>
                <c:pt idx="8899">
                  <c:v>42553.768288194442</c:v>
                </c:pt>
                <c:pt idx="8900">
                  <c:v>42553.7686525463</c:v>
                </c:pt>
                <c:pt idx="8901">
                  <c:v>42553.769026851849</c:v>
                </c:pt>
                <c:pt idx="8902">
                  <c:v>42553.76939814815</c:v>
                </c:pt>
                <c:pt idx="8903">
                  <c:v>42553.76978263889</c:v>
                </c:pt>
                <c:pt idx="8904">
                  <c:v>42553.770224537038</c:v>
                </c:pt>
                <c:pt idx="8905">
                  <c:v>42553.770647685182</c:v>
                </c:pt>
                <c:pt idx="8906">
                  <c:v>42553.771068981485</c:v>
                </c:pt>
                <c:pt idx="8907">
                  <c:v>42553.771505555553</c:v>
                </c:pt>
                <c:pt idx="8908">
                  <c:v>42553.771979861114</c:v>
                </c:pt>
                <c:pt idx="8909">
                  <c:v>42553.772431481484</c:v>
                </c:pt>
                <c:pt idx="8910">
                  <c:v>42553.772882407407</c:v>
                </c:pt>
                <c:pt idx="8911">
                  <c:v>42553.77332847222</c:v>
                </c:pt>
                <c:pt idx="8912">
                  <c:v>42553.773787500002</c:v>
                </c:pt>
                <c:pt idx="8913">
                  <c:v>42553.774265277774</c:v>
                </c:pt>
                <c:pt idx="8914">
                  <c:v>42553.774746296294</c:v>
                </c:pt>
                <c:pt idx="8915">
                  <c:v>42553.775255555556</c:v>
                </c:pt>
                <c:pt idx="8916">
                  <c:v>42553.77578773148</c:v>
                </c:pt>
                <c:pt idx="8917">
                  <c:v>42553.776320370373</c:v>
                </c:pt>
                <c:pt idx="8918">
                  <c:v>42553.776828472219</c:v>
                </c:pt>
                <c:pt idx="8919">
                  <c:v>42553.777338888889</c:v>
                </c:pt>
                <c:pt idx="8920">
                  <c:v>42553.777907407406</c:v>
                </c:pt>
                <c:pt idx="8921">
                  <c:v>42553.778477083331</c:v>
                </c:pt>
                <c:pt idx="8922">
                  <c:v>42553.779051851852</c:v>
                </c:pt>
                <c:pt idx="8923">
                  <c:v>42553.779675694444</c:v>
                </c:pt>
                <c:pt idx="8924">
                  <c:v>42553.780234953701</c:v>
                </c:pt>
                <c:pt idx="8925">
                  <c:v>42553.780810879631</c:v>
                </c:pt>
                <c:pt idx="8926">
                  <c:v>42553.781381712965</c:v>
                </c:pt>
                <c:pt idx="8927">
                  <c:v>42553.781958101848</c:v>
                </c:pt>
                <c:pt idx="8928">
                  <c:v>42553.782555324076</c:v>
                </c:pt>
                <c:pt idx="8929">
                  <c:v>42553.783157175923</c:v>
                </c:pt>
                <c:pt idx="8930">
                  <c:v>42553.783756944445</c:v>
                </c:pt>
                <c:pt idx="8931">
                  <c:v>42553.784363888888</c:v>
                </c:pt>
                <c:pt idx="8932">
                  <c:v>42553.78497453704</c:v>
                </c:pt>
                <c:pt idx="8933">
                  <c:v>42553.785603009259</c:v>
                </c:pt>
                <c:pt idx="8934">
                  <c:v>42553.786356018521</c:v>
                </c:pt>
                <c:pt idx="8935">
                  <c:v>42553.787199768522</c:v>
                </c:pt>
                <c:pt idx="8936">
                  <c:v>42553.788262731483</c:v>
                </c:pt>
                <c:pt idx="8937">
                  <c:v>42553.789329398147</c:v>
                </c:pt>
                <c:pt idx="8938">
                  <c:v>42553.790567824071</c:v>
                </c:pt>
                <c:pt idx="8939">
                  <c:v>42553.791721296293</c:v>
                </c:pt>
                <c:pt idx="8940">
                  <c:v>42553.792940509258</c:v>
                </c:pt>
                <c:pt idx="8941">
                  <c:v>42553.794169444445</c:v>
                </c:pt>
                <c:pt idx="8942">
                  <c:v>42553.79548148148</c:v>
                </c:pt>
                <c:pt idx="8943">
                  <c:v>42553.796762500002</c:v>
                </c:pt>
                <c:pt idx="8944">
                  <c:v>42553.797887962966</c:v>
                </c:pt>
                <c:pt idx="8945">
                  <c:v>42553.798171759256</c:v>
                </c:pt>
                <c:pt idx="8946">
                  <c:v>42553.798337731481</c:v>
                </c:pt>
                <c:pt idx="8947">
                  <c:v>42553.798468749999</c:v>
                </c:pt>
                <c:pt idx="8948">
                  <c:v>42553.798593287036</c:v>
                </c:pt>
                <c:pt idx="8949">
                  <c:v>42553.798723148146</c:v>
                </c:pt>
                <c:pt idx="8950">
                  <c:v>42553.79885162037</c:v>
                </c:pt>
                <c:pt idx="8951">
                  <c:v>42553.798982175926</c:v>
                </c:pt>
                <c:pt idx="8952">
                  <c:v>42553.799109953703</c:v>
                </c:pt>
                <c:pt idx="8953">
                  <c:v>42553.799239351851</c:v>
                </c:pt>
                <c:pt idx="8954">
                  <c:v>42553.79936921296</c:v>
                </c:pt>
                <c:pt idx="8955">
                  <c:v>42553.799501157409</c:v>
                </c:pt>
                <c:pt idx="8956">
                  <c:v>42553.799633564813</c:v>
                </c:pt>
                <c:pt idx="8957">
                  <c:v>42553.799768518518</c:v>
                </c:pt>
                <c:pt idx="8958">
                  <c:v>42553.799904398147</c:v>
                </c:pt>
                <c:pt idx="8959">
                  <c:v>42553.800042129631</c:v>
                </c:pt>
                <c:pt idx="8960">
                  <c:v>42553.800179398146</c:v>
                </c:pt>
                <c:pt idx="8961">
                  <c:v>42553.800315509259</c:v>
                </c:pt>
                <c:pt idx="8962">
                  <c:v>42553.800453240743</c:v>
                </c:pt>
                <c:pt idx="8963">
                  <c:v>42553.800598148147</c:v>
                </c:pt>
                <c:pt idx="8964">
                  <c:v>42553.800739814818</c:v>
                </c:pt>
                <c:pt idx="8965">
                  <c:v>42553.800882870368</c:v>
                </c:pt>
                <c:pt idx="8966">
                  <c:v>42553.801028009257</c:v>
                </c:pt>
                <c:pt idx="8967">
                  <c:v>42553.801172916668</c:v>
                </c:pt>
                <c:pt idx="8968">
                  <c:v>42553.801318287035</c:v>
                </c:pt>
                <c:pt idx="8969">
                  <c:v>42553.801464351855</c:v>
                </c:pt>
                <c:pt idx="8970">
                  <c:v>42553.801610879629</c:v>
                </c:pt>
                <c:pt idx="8971">
                  <c:v>42553.80175810185</c:v>
                </c:pt>
                <c:pt idx="8972">
                  <c:v>42553.801910879629</c:v>
                </c:pt>
                <c:pt idx="8973">
                  <c:v>42553.802064814816</c:v>
                </c:pt>
                <c:pt idx="8974">
                  <c:v>42553.802220138889</c:v>
                </c:pt>
                <c:pt idx="8975">
                  <c:v>42553.802378703702</c:v>
                </c:pt>
                <c:pt idx="8976">
                  <c:v>42553.802537962962</c:v>
                </c:pt>
                <c:pt idx="8977">
                  <c:v>42553.802704629627</c:v>
                </c:pt>
                <c:pt idx="8978">
                  <c:v>42553.802870370368</c:v>
                </c:pt>
                <c:pt idx="8979">
                  <c:v>42553.803045601853</c:v>
                </c:pt>
                <c:pt idx="8980">
                  <c:v>42553.803216898152</c:v>
                </c:pt>
                <c:pt idx="8981">
                  <c:v>42553.803392592592</c:v>
                </c:pt>
                <c:pt idx="8982">
                  <c:v>42553.803568981479</c:v>
                </c:pt>
                <c:pt idx="8983">
                  <c:v>42553.803753009262</c:v>
                </c:pt>
                <c:pt idx="8984">
                  <c:v>42553.803938425925</c:v>
                </c:pt>
                <c:pt idx="8985">
                  <c:v>42553.804124768518</c:v>
                </c:pt>
                <c:pt idx="8986">
                  <c:v>42553.804310648149</c:v>
                </c:pt>
                <c:pt idx="8987">
                  <c:v>42553.804497453704</c:v>
                </c:pt>
                <c:pt idx="8988">
                  <c:v>42553.80468587963</c:v>
                </c:pt>
                <c:pt idx="8989">
                  <c:v>42553.804874305555</c:v>
                </c:pt>
                <c:pt idx="8990">
                  <c:v>42553.805068055553</c:v>
                </c:pt>
                <c:pt idx="8991">
                  <c:v>42553.805267824071</c:v>
                </c:pt>
                <c:pt idx="8992">
                  <c:v>42553.805478703704</c:v>
                </c:pt>
                <c:pt idx="8993">
                  <c:v>42553.805689351851</c:v>
                </c:pt>
                <c:pt idx="8994">
                  <c:v>42553.80590324074</c:v>
                </c:pt>
                <c:pt idx="8995">
                  <c:v>42553.806127777774</c:v>
                </c:pt>
                <c:pt idx="8996">
                  <c:v>42553.806342361109</c:v>
                </c:pt>
                <c:pt idx="8997">
                  <c:v>42553.806561805555</c:v>
                </c:pt>
                <c:pt idx="8998">
                  <c:v>42553.806782870372</c:v>
                </c:pt>
                <c:pt idx="8999">
                  <c:v>42553.807006944444</c:v>
                </c:pt>
                <c:pt idx="9000">
                  <c:v>42553.807231481478</c:v>
                </c:pt>
                <c:pt idx="9001">
                  <c:v>42553.807459027776</c:v>
                </c:pt>
                <c:pt idx="9002">
                  <c:v>42553.807687499997</c:v>
                </c:pt>
                <c:pt idx="9003">
                  <c:v>42553.807916666665</c:v>
                </c:pt>
                <c:pt idx="9004">
                  <c:v>42553.808178240739</c:v>
                </c:pt>
                <c:pt idx="9005">
                  <c:v>42553.808456018516</c:v>
                </c:pt>
                <c:pt idx="9006">
                  <c:v>42553.808746759256</c:v>
                </c:pt>
                <c:pt idx="9007">
                  <c:v>42553.809051388889</c:v>
                </c:pt>
                <c:pt idx="9008">
                  <c:v>42553.809355324076</c:v>
                </c:pt>
                <c:pt idx="9009">
                  <c:v>42553.809660185187</c:v>
                </c:pt>
                <c:pt idx="9010">
                  <c:v>42553.809960185186</c:v>
                </c:pt>
                <c:pt idx="9011">
                  <c:v>42553.810254861113</c:v>
                </c:pt>
                <c:pt idx="9012">
                  <c:v>42553.810558333331</c:v>
                </c:pt>
                <c:pt idx="9013">
                  <c:v>42553.810863888888</c:v>
                </c:pt>
                <c:pt idx="9014">
                  <c:v>42553.811164814811</c:v>
                </c:pt>
                <c:pt idx="9015">
                  <c:v>42553.811492824076</c:v>
                </c:pt>
                <c:pt idx="9016">
                  <c:v>42553.811811574073</c:v>
                </c:pt>
                <c:pt idx="9017">
                  <c:v>42553.812146759257</c:v>
                </c:pt>
                <c:pt idx="9018">
                  <c:v>42553.812477083331</c:v>
                </c:pt>
                <c:pt idx="9019">
                  <c:v>42553.812834259261</c:v>
                </c:pt>
                <c:pt idx="9020">
                  <c:v>42553.813171527778</c:v>
                </c:pt>
                <c:pt idx="9021">
                  <c:v>42553.813541898147</c:v>
                </c:pt>
                <c:pt idx="9022">
                  <c:v>42553.813971296295</c:v>
                </c:pt>
                <c:pt idx="9023">
                  <c:v>42553.814409953702</c:v>
                </c:pt>
                <c:pt idx="9024">
                  <c:v>42553.81485023148</c:v>
                </c:pt>
                <c:pt idx="9025">
                  <c:v>42553.815282407406</c:v>
                </c:pt>
                <c:pt idx="9026">
                  <c:v>42553.815735879631</c:v>
                </c:pt>
                <c:pt idx="9027">
                  <c:v>42553.816180787035</c:v>
                </c:pt>
                <c:pt idx="9028">
                  <c:v>42553.816614583331</c:v>
                </c:pt>
                <c:pt idx="9029">
                  <c:v>42553.817044675925</c:v>
                </c:pt>
                <c:pt idx="9030">
                  <c:v>42553.817476388889</c:v>
                </c:pt>
                <c:pt idx="9031">
                  <c:v>42553.817893749998</c:v>
                </c:pt>
                <c:pt idx="9032">
                  <c:v>42553.818330324073</c:v>
                </c:pt>
                <c:pt idx="9033">
                  <c:v>42553.818773379629</c:v>
                </c:pt>
                <c:pt idx="9034">
                  <c:v>42553.819236342591</c:v>
                </c:pt>
                <c:pt idx="9035">
                  <c:v>42553.819720601852</c:v>
                </c:pt>
                <c:pt idx="9036">
                  <c:v>42553.82020671296</c:v>
                </c:pt>
                <c:pt idx="9037">
                  <c:v>42553.820711342596</c:v>
                </c:pt>
                <c:pt idx="9038">
                  <c:v>42553.821227083332</c:v>
                </c:pt>
                <c:pt idx="9039">
                  <c:v>42553.821799074074</c:v>
                </c:pt>
                <c:pt idx="9040">
                  <c:v>42553.822384490741</c:v>
                </c:pt>
                <c:pt idx="9041">
                  <c:v>42553.82303240741</c:v>
                </c:pt>
                <c:pt idx="9042">
                  <c:v>42553.823746064816</c:v>
                </c:pt>
                <c:pt idx="9043">
                  <c:v>42553.824465046295</c:v>
                </c:pt>
                <c:pt idx="9044">
                  <c:v>42553.825222453706</c:v>
                </c:pt>
                <c:pt idx="9045">
                  <c:v>42553.82594490741</c:v>
                </c:pt>
                <c:pt idx="9046">
                  <c:v>42553.826733333335</c:v>
                </c:pt>
                <c:pt idx="9047">
                  <c:v>42553.827448611111</c:v>
                </c:pt>
                <c:pt idx="9048">
                  <c:v>42553.828293287035</c:v>
                </c:pt>
                <c:pt idx="9049">
                  <c:v>42553.829228009257</c:v>
                </c:pt>
                <c:pt idx="9050">
                  <c:v>42553.830147222223</c:v>
                </c:pt>
                <c:pt idx="9051">
                  <c:v>42553.831087962964</c:v>
                </c:pt>
                <c:pt idx="9052">
                  <c:v>42553.832096990744</c:v>
                </c:pt>
                <c:pt idx="9053">
                  <c:v>42553.833069675929</c:v>
                </c:pt>
                <c:pt idx="9054">
                  <c:v>42553.834035185188</c:v>
                </c:pt>
                <c:pt idx="9055">
                  <c:v>42553.835012962962</c:v>
                </c:pt>
                <c:pt idx="9056">
                  <c:v>42553.836031250001</c:v>
                </c:pt>
                <c:pt idx="9057">
                  <c:v>42553.837013657409</c:v>
                </c:pt>
                <c:pt idx="9058">
                  <c:v>42553.838032175925</c:v>
                </c:pt>
                <c:pt idx="9059">
                  <c:v>42553.839050694442</c:v>
                </c:pt>
                <c:pt idx="9060">
                  <c:v>42553.840115509258</c:v>
                </c:pt>
                <c:pt idx="9061">
                  <c:v>42553.841352546297</c:v>
                </c:pt>
                <c:pt idx="9062">
                  <c:v>42553.841718750002</c:v>
                </c:pt>
                <c:pt idx="9063">
                  <c:v>42553.841742592595</c:v>
                </c:pt>
                <c:pt idx="9064">
                  <c:v>42553.841768287035</c:v>
                </c:pt>
                <c:pt idx="9065">
                  <c:v>42553.841796990739</c:v>
                </c:pt>
                <c:pt idx="9066">
                  <c:v>42553.841829861114</c:v>
                </c:pt>
                <c:pt idx="9067">
                  <c:v>42553.841867361109</c:v>
                </c:pt>
                <c:pt idx="9068">
                  <c:v>42553.841907870374</c:v>
                </c:pt>
                <c:pt idx="9069">
                  <c:v>42553.841956944445</c:v>
                </c:pt>
                <c:pt idx="9070">
                  <c:v>42553.84201064815</c:v>
                </c:pt>
                <c:pt idx="9071">
                  <c:v>42553.842076851855</c:v>
                </c:pt>
                <c:pt idx="9072">
                  <c:v>42553.842147916665</c:v>
                </c:pt>
                <c:pt idx="9073">
                  <c:v>42553.842237268516</c:v>
                </c:pt>
                <c:pt idx="9074">
                  <c:v>42553.842337731483</c:v>
                </c:pt>
                <c:pt idx="9075">
                  <c:v>42553.842446759256</c:v>
                </c:pt>
                <c:pt idx="9076">
                  <c:v>42553.842554861112</c:v>
                </c:pt>
                <c:pt idx="9077">
                  <c:v>42553.842661805553</c:v>
                </c:pt>
                <c:pt idx="9078">
                  <c:v>42553.842773379627</c:v>
                </c:pt>
                <c:pt idx="9079">
                  <c:v>42553.842882175923</c:v>
                </c:pt>
                <c:pt idx="9080">
                  <c:v>42553.842990046294</c:v>
                </c:pt>
                <c:pt idx="9081">
                  <c:v>42553.843099537036</c:v>
                </c:pt>
                <c:pt idx="9082">
                  <c:v>42553.843213194443</c:v>
                </c:pt>
                <c:pt idx="9083">
                  <c:v>42553.843334027777</c:v>
                </c:pt>
                <c:pt idx="9084">
                  <c:v>42553.843460416669</c:v>
                </c:pt>
                <c:pt idx="9085">
                  <c:v>42553.843591898149</c:v>
                </c:pt>
                <c:pt idx="9086">
                  <c:v>42553.843726620369</c:v>
                </c:pt>
                <c:pt idx="9087">
                  <c:v>42553.843864814815</c:v>
                </c:pt>
                <c:pt idx="9088">
                  <c:v>42553.844009722219</c:v>
                </c:pt>
                <c:pt idx="9089">
                  <c:v>42553.844172916666</c:v>
                </c:pt>
                <c:pt idx="9090">
                  <c:v>42553.844335185182</c:v>
                </c:pt>
                <c:pt idx="9091">
                  <c:v>42553.844496064812</c:v>
                </c:pt>
                <c:pt idx="9092">
                  <c:v>42553.844660185183</c:v>
                </c:pt>
                <c:pt idx="9093">
                  <c:v>42553.844834722222</c:v>
                </c:pt>
                <c:pt idx="9094">
                  <c:v>42553.845019907407</c:v>
                </c:pt>
                <c:pt idx="9095">
                  <c:v>42553.845215972222</c:v>
                </c:pt>
                <c:pt idx="9096">
                  <c:v>42553.845414351854</c:v>
                </c:pt>
                <c:pt idx="9097">
                  <c:v>42553.845609953707</c:v>
                </c:pt>
                <c:pt idx="9098">
                  <c:v>42553.845807407408</c:v>
                </c:pt>
                <c:pt idx="9099">
                  <c:v>42553.846007870372</c:v>
                </c:pt>
                <c:pt idx="9100">
                  <c:v>42553.846215972226</c:v>
                </c:pt>
                <c:pt idx="9101">
                  <c:v>42553.846420601854</c:v>
                </c:pt>
                <c:pt idx="9102">
                  <c:v>42553.84662384259</c:v>
                </c:pt>
                <c:pt idx="9103">
                  <c:v>42553.846826388886</c:v>
                </c:pt>
                <c:pt idx="9104">
                  <c:v>42553.847059722226</c:v>
                </c:pt>
                <c:pt idx="9105">
                  <c:v>42553.847321990739</c:v>
                </c:pt>
                <c:pt idx="9106">
                  <c:v>42553.847607407406</c:v>
                </c:pt>
                <c:pt idx="9107">
                  <c:v>42553.847893055558</c:v>
                </c:pt>
                <c:pt idx="9108">
                  <c:v>42553.848195833336</c:v>
                </c:pt>
                <c:pt idx="9109">
                  <c:v>42553.848484490743</c:v>
                </c:pt>
                <c:pt idx="9110">
                  <c:v>42553.848765740739</c:v>
                </c:pt>
                <c:pt idx="9111">
                  <c:v>42553.849050462966</c:v>
                </c:pt>
                <c:pt idx="9112">
                  <c:v>42553.849346296294</c:v>
                </c:pt>
                <c:pt idx="9113">
                  <c:v>42553.849630092591</c:v>
                </c:pt>
                <c:pt idx="9114">
                  <c:v>42553.849929861113</c:v>
                </c:pt>
                <c:pt idx="9115">
                  <c:v>42553.850207870368</c:v>
                </c:pt>
                <c:pt idx="9116">
                  <c:v>42553.850538194441</c:v>
                </c:pt>
                <c:pt idx="9117">
                  <c:v>42553.850885879627</c:v>
                </c:pt>
                <c:pt idx="9118">
                  <c:v>42553.851226388892</c:v>
                </c:pt>
                <c:pt idx="9119">
                  <c:v>42553.851585416669</c:v>
                </c:pt>
                <c:pt idx="9120">
                  <c:v>42553.851932175923</c:v>
                </c:pt>
                <c:pt idx="9121">
                  <c:v>42553.852276851852</c:v>
                </c:pt>
                <c:pt idx="9122">
                  <c:v>42553.852661574078</c:v>
                </c:pt>
                <c:pt idx="9123">
                  <c:v>42553.853057175926</c:v>
                </c:pt>
                <c:pt idx="9124">
                  <c:v>42553.853448611109</c:v>
                </c:pt>
                <c:pt idx="9125">
                  <c:v>42553.853848842591</c:v>
                </c:pt>
                <c:pt idx="9126">
                  <c:v>42553.854268981479</c:v>
                </c:pt>
                <c:pt idx="9127">
                  <c:v>42553.854757407411</c:v>
                </c:pt>
                <c:pt idx="9128">
                  <c:v>42553.85520416667</c:v>
                </c:pt>
                <c:pt idx="9129">
                  <c:v>42553.855663888891</c:v>
                </c:pt>
                <c:pt idx="9130">
                  <c:v>42553.856133796296</c:v>
                </c:pt>
                <c:pt idx="9131">
                  <c:v>42553.856596759259</c:v>
                </c:pt>
                <c:pt idx="9132">
                  <c:v>42553.857071296297</c:v>
                </c:pt>
                <c:pt idx="9133">
                  <c:v>42553.857553009257</c:v>
                </c:pt>
                <c:pt idx="9134">
                  <c:v>42553.858031944445</c:v>
                </c:pt>
                <c:pt idx="9135">
                  <c:v>42553.858514814812</c:v>
                </c:pt>
                <c:pt idx="9136">
                  <c:v>42553.859024537036</c:v>
                </c:pt>
                <c:pt idx="9137">
                  <c:v>42553.859606018515</c:v>
                </c:pt>
                <c:pt idx="9138">
                  <c:v>42553.860243055555</c:v>
                </c:pt>
                <c:pt idx="9139">
                  <c:v>42553.860892592595</c:v>
                </c:pt>
                <c:pt idx="9140">
                  <c:v>42553.861562962964</c:v>
                </c:pt>
                <c:pt idx="9141">
                  <c:v>42553.86219861111</c:v>
                </c:pt>
                <c:pt idx="9142">
                  <c:v>42553.86288310185</c:v>
                </c:pt>
                <c:pt idx="9143">
                  <c:v>42553.863514814817</c:v>
                </c:pt>
                <c:pt idx="9144">
                  <c:v>42553.864177546297</c:v>
                </c:pt>
                <c:pt idx="9145">
                  <c:v>42553.864830787039</c:v>
                </c:pt>
                <c:pt idx="9146">
                  <c:v>42553.865485416667</c:v>
                </c:pt>
                <c:pt idx="9147">
                  <c:v>42553.866158101853</c:v>
                </c:pt>
                <c:pt idx="9148">
                  <c:v>42553.86681388889</c:v>
                </c:pt>
                <c:pt idx="9149">
                  <c:v>42553.86756875</c:v>
                </c:pt>
                <c:pt idx="9150">
                  <c:v>42553.868494675924</c:v>
                </c:pt>
                <c:pt idx="9151">
                  <c:v>42553.869420601855</c:v>
                </c:pt>
                <c:pt idx="9152">
                  <c:v>42553.870359722219</c:v>
                </c:pt>
                <c:pt idx="9153">
                  <c:v>42553.871272453704</c:v>
                </c:pt>
                <c:pt idx="9154">
                  <c:v>42553.872196296295</c:v>
                </c:pt>
                <c:pt idx="9155">
                  <c:v>42553.873111342589</c:v>
                </c:pt>
                <c:pt idx="9156">
                  <c:v>42553.87402476852</c:v>
                </c:pt>
                <c:pt idx="9157">
                  <c:v>42553.87496666667</c:v>
                </c:pt>
                <c:pt idx="9158">
                  <c:v>42553.875902083331</c:v>
                </c:pt>
                <c:pt idx="9159">
                  <c:v>42553.876869907406</c:v>
                </c:pt>
                <c:pt idx="9160">
                  <c:v>42553.877961805556</c:v>
                </c:pt>
                <c:pt idx="9161">
                  <c:v>42553.879086111112</c:v>
                </c:pt>
                <c:pt idx="9162">
                  <c:v>42553.880152777776</c:v>
                </c:pt>
                <c:pt idx="9163">
                  <c:v>42553.881225925928</c:v>
                </c:pt>
                <c:pt idx="9164">
                  <c:v>42553.882336574075</c:v>
                </c:pt>
                <c:pt idx="9165">
                  <c:v>42553.883548379628</c:v>
                </c:pt>
                <c:pt idx="9166">
                  <c:v>42553.88483703704</c:v>
                </c:pt>
                <c:pt idx="9167">
                  <c:v>42553.886179629633</c:v>
                </c:pt>
                <c:pt idx="9168">
                  <c:v>42553.887590740742</c:v>
                </c:pt>
                <c:pt idx="9169">
                  <c:v>42553.888951851855</c:v>
                </c:pt>
                <c:pt idx="9170">
                  <c:v>42553.890392361114</c:v>
                </c:pt>
                <c:pt idx="9171">
                  <c:v>42553.89178125</c:v>
                </c:pt>
                <c:pt idx="9172">
                  <c:v>42553.893170138886</c:v>
                </c:pt>
                <c:pt idx="9173">
                  <c:v>42553.894595370373</c:v>
                </c:pt>
                <c:pt idx="9174">
                  <c:v>42553.896087037036</c:v>
                </c:pt>
                <c:pt idx="9175">
                  <c:v>42553.897612037035</c:v>
                </c:pt>
                <c:pt idx="9176">
                  <c:v>42553.899096064815</c:v>
                </c:pt>
                <c:pt idx="9177">
                  <c:v>42553.900623842594</c:v>
                </c:pt>
                <c:pt idx="9178">
                  <c:v>42553.902105324072</c:v>
                </c:pt>
                <c:pt idx="9179">
                  <c:v>42553.90367939815</c:v>
                </c:pt>
                <c:pt idx="9180">
                  <c:v>42553.905377546296</c:v>
                </c:pt>
                <c:pt idx="9181">
                  <c:v>42553.9070587963</c:v>
                </c:pt>
                <c:pt idx="9182">
                  <c:v>42553.908818055555</c:v>
                </c:pt>
                <c:pt idx="9183">
                  <c:v>42553.910669907411</c:v>
                </c:pt>
                <c:pt idx="9184">
                  <c:v>42553.912660648151</c:v>
                </c:pt>
                <c:pt idx="9185">
                  <c:v>42553.91474375</c:v>
                </c:pt>
                <c:pt idx="9186">
                  <c:v>42553.916734722225</c:v>
                </c:pt>
                <c:pt idx="9187">
                  <c:v>42553.91877152778</c:v>
                </c:pt>
                <c:pt idx="9188">
                  <c:v>42553.920808564813</c:v>
                </c:pt>
                <c:pt idx="9189">
                  <c:v>42553.922891898146</c:v>
                </c:pt>
                <c:pt idx="9190">
                  <c:v>42553.924975231479</c:v>
                </c:pt>
                <c:pt idx="9191">
                  <c:v>42553.927104861112</c:v>
                </c:pt>
                <c:pt idx="9192">
                  <c:v>42553.929188194445</c:v>
                </c:pt>
                <c:pt idx="9193">
                  <c:v>42553.931435416664</c:v>
                </c:pt>
                <c:pt idx="9194">
                  <c:v>42553.93363240741</c:v>
                </c:pt>
                <c:pt idx="9195">
                  <c:v>42553.934444675928</c:v>
                </c:pt>
                <c:pt idx="9196">
                  <c:v>42553.934740972225</c:v>
                </c:pt>
                <c:pt idx="9197">
                  <c:v>42553.935021296296</c:v>
                </c:pt>
                <c:pt idx="9198">
                  <c:v>42553.935338425923</c:v>
                </c:pt>
                <c:pt idx="9199">
                  <c:v>42553.935623148151</c:v>
                </c:pt>
                <c:pt idx="9200">
                  <c:v>42553.935925925929</c:v>
                </c:pt>
                <c:pt idx="9201">
                  <c:v>42553.936268287034</c:v>
                </c:pt>
                <c:pt idx="9202">
                  <c:v>42553.936539351853</c:v>
                </c:pt>
                <c:pt idx="9203">
                  <c:v>42553.936865509262</c:v>
                </c:pt>
                <c:pt idx="9204">
                  <c:v>42553.937197222222</c:v>
                </c:pt>
                <c:pt idx="9205">
                  <c:v>42553.937484259259</c:v>
                </c:pt>
                <c:pt idx="9206">
                  <c:v>42553.937819212966</c:v>
                </c:pt>
                <c:pt idx="9207">
                  <c:v>42553.938153703704</c:v>
                </c:pt>
                <c:pt idx="9208">
                  <c:v>42553.938483796293</c:v>
                </c:pt>
                <c:pt idx="9209">
                  <c:v>42553.938873611114</c:v>
                </c:pt>
                <c:pt idx="9210">
                  <c:v>42553.939187962962</c:v>
                </c:pt>
                <c:pt idx="9211">
                  <c:v>42553.939558333332</c:v>
                </c:pt>
                <c:pt idx="9212">
                  <c:v>42553.939915277777</c:v>
                </c:pt>
                <c:pt idx="9213">
                  <c:v>42553.940252777778</c:v>
                </c:pt>
                <c:pt idx="9214">
                  <c:v>42553.94061435185</c:v>
                </c:pt>
                <c:pt idx="9215">
                  <c:v>42553.940947222225</c:v>
                </c:pt>
                <c:pt idx="9216">
                  <c:v>42553.941317592595</c:v>
                </c:pt>
                <c:pt idx="9217">
                  <c:v>42553.941659490738</c:v>
                </c:pt>
                <c:pt idx="9218">
                  <c:v>42553.942031250001</c:v>
                </c:pt>
                <c:pt idx="9219">
                  <c:v>42553.942396527775</c:v>
                </c:pt>
                <c:pt idx="9220">
                  <c:v>42553.942752777781</c:v>
                </c:pt>
                <c:pt idx="9221">
                  <c:v>42553.943156712965</c:v>
                </c:pt>
                <c:pt idx="9222">
                  <c:v>42553.943509722223</c:v>
                </c:pt>
                <c:pt idx="9223">
                  <c:v>42553.943921064812</c:v>
                </c:pt>
                <c:pt idx="9224">
                  <c:v>42553.944290277781</c:v>
                </c:pt>
                <c:pt idx="9225">
                  <c:v>42553.944674768522</c:v>
                </c:pt>
                <c:pt idx="9226">
                  <c:v>42553.945067592591</c:v>
                </c:pt>
                <c:pt idx="9227">
                  <c:v>42553.945462962962</c:v>
                </c:pt>
                <c:pt idx="9228">
                  <c:v>42553.945872222219</c:v>
                </c:pt>
                <c:pt idx="9229">
                  <c:v>42553.946255787036</c:v>
                </c:pt>
                <c:pt idx="9230">
                  <c:v>42553.94667986111</c:v>
                </c:pt>
                <c:pt idx="9231">
                  <c:v>42553.94709652778</c:v>
                </c:pt>
                <c:pt idx="9232">
                  <c:v>42553.947521064816</c:v>
                </c:pt>
                <c:pt idx="9233">
                  <c:v>42553.94796203704</c:v>
                </c:pt>
                <c:pt idx="9234">
                  <c:v>42553.948396759261</c:v>
                </c:pt>
                <c:pt idx="9235">
                  <c:v>42553.948855787035</c:v>
                </c:pt>
                <c:pt idx="9236">
                  <c:v>42553.949297916668</c:v>
                </c:pt>
                <c:pt idx="9237">
                  <c:v>42553.94977175926</c:v>
                </c:pt>
                <c:pt idx="9238">
                  <c:v>42553.950232407406</c:v>
                </c:pt>
                <c:pt idx="9239">
                  <c:v>42553.950715509258</c:v>
                </c:pt>
                <c:pt idx="9240">
                  <c:v>42553.951222916665</c:v>
                </c:pt>
                <c:pt idx="9241">
                  <c:v>42553.95171666667</c:v>
                </c:pt>
                <c:pt idx="9242">
                  <c:v>42553.952225231478</c:v>
                </c:pt>
                <c:pt idx="9243">
                  <c:v>42553.952741203706</c:v>
                </c:pt>
                <c:pt idx="9244">
                  <c:v>42553.953250462961</c:v>
                </c:pt>
                <c:pt idx="9245">
                  <c:v>42553.953791435182</c:v>
                </c:pt>
                <c:pt idx="9246">
                  <c:v>42553.954367129627</c:v>
                </c:pt>
                <c:pt idx="9247">
                  <c:v>42553.954928472223</c:v>
                </c:pt>
                <c:pt idx="9248">
                  <c:v>42553.955541898147</c:v>
                </c:pt>
                <c:pt idx="9249">
                  <c:v>42553.956153935185</c:v>
                </c:pt>
                <c:pt idx="9250">
                  <c:v>42553.956763194445</c:v>
                </c:pt>
                <c:pt idx="9251">
                  <c:v>42553.957381944441</c:v>
                </c:pt>
                <c:pt idx="9252">
                  <c:v>42553.958030092595</c:v>
                </c:pt>
                <c:pt idx="9253">
                  <c:v>42553.958690740743</c:v>
                </c:pt>
                <c:pt idx="9254">
                  <c:v>42553.959326388889</c:v>
                </c:pt>
                <c:pt idx="9255">
                  <c:v>42553.95997384259</c:v>
                </c:pt>
                <c:pt idx="9256">
                  <c:v>42553.960640509256</c:v>
                </c:pt>
                <c:pt idx="9257">
                  <c:v>42553.961363425929</c:v>
                </c:pt>
                <c:pt idx="9258">
                  <c:v>42553.962095370371</c:v>
                </c:pt>
                <c:pt idx="9259">
                  <c:v>42553.962864351852</c:v>
                </c:pt>
                <c:pt idx="9260">
                  <c:v>42553.963600694442</c:v>
                </c:pt>
                <c:pt idx="9261">
                  <c:v>42553.964365740743</c:v>
                </c:pt>
                <c:pt idx="9262">
                  <c:v>42553.965159722226</c:v>
                </c:pt>
                <c:pt idx="9263">
                  <c:v>42553.966003472226</c:v>
                </c:pt>
                <c:pt idx="9264">
                  <c:v>42553.966824537034</c:v>
                </c:pt>
                <c:pt idx="9265">
                  <c:v>42553.967659722221</c:v>
                </c:pt>
                <c:pt idx="9266">
                  <c:v>42553.968562268521</c:v>
                </c:pt>
                <c:pt idx="9267">
                  <c:v>42553.969418981484</c:v>
                </c:pt>
                <c:pt idx="9268">
                  <c:v>42553.970330324075</c:v>
                </c:pt>
                <c:pt idx="9269">
                  <c:v>42553.971270833332</c:v>
                </c:pt>
                <c:pt idx="9270">
                  <c:v>42553.97225324074</c:v>
                </c:pt>
                <c:pt idx="9271">
                  <c:v>42553.973215046295</c:v>
                </c:pt>
                <c:pt idx="9272">
                  <c:v>42553.974184953702</c:v>
                </c:pt>
                <c:pt idx="9273">
                  <c:v>42553.975205324074</c:v>
                </c:pt>
                <c:pt idx="9274">
                  <c:v>42553.976199074074</c:v>
                </c:pt>
                <c:pt idx="9275">
                  <c:v>42553.977196296299</c:v>
                </c:pt>
                <c:pt idx="9276">
                  <c:v>42553.97816875</c:v>
                </c:pt>
                <c:pt idx="9277">
                  <c:v>42553.979182870367</c:v>
                </c:pt>
                <c:pt idx="9278">
                  <c:v>42553.980179861108</c:v>
                </c:pt>
                <c:pt idx="9279">
                  <c:v>42553.98117175926</c:v>
                </c:pt>
                <c:pt idx="9280">
                  <c:v>42553.98217638889</c:v>
                </c:pt>
                <c:pt idx="9281">
                  <c:v>42553.98326134259</c:v>
                </c:pt>
                <c:pt idx="9282">
                  <c:v>42553.984649999999</c:v>
                </c:pt>
                <c:pt idx="9283">
                  <c:v>42553.986076157409</c:v>
                </c:pt>
                <c:pt idx="9284">
                  <c:v>42553.987474074071</c:v>
                </c:pt>
                <c:pt idx="9285">
                  <c:v>42553.988891435183</c:v>
                </c:pt>
                <c:pt idx="9286">
                  <c:v>42553.990286342596</c:v>
                </c:pt>
                <c:pt idx="9287">
                  <c:v>42553.991733333336</c:v>
                </c:pt>
                <c:pt idx="9288">
                  <c:v>42553.993214814815</c:v>
                </c:pt>
                <c:pt idx="9289">
                  <c:v>42553.994637268515</c:v>
                </c:pt>
                <c:pt idx="9290">
                  <c:v>42553.996085185187</c:v>
                </c:pt>
                <c:pt idx="9291">
                  <c:v>42553.997604398151</c:v>
                </c:pt>
                <c:pt idx="9292">
                  <c:v>42553.999094212966</c:v>
                </c:pt>
                <c:pt idx="9293">
                  <c:v>42554.000621990737</c:v>
                </c:pt>
                <c:pt idx="9294">
                  <c:v>42554.002242361108</c:v>
                </c:pt>
                <c:pt idx="9295">
                  <c:v>42554.003909027779</c:v>
                </c:pt>
                <c:pt idx="9296">
                  <c:v>42554.005760879627</c:v>
                </c:pt>
                <c:pt idx="9297">
                  <c:v>42554.007659027775</c:v>
                </c:pt>
                <c:pt idx="9298">
                  <c:v>42554.009554166667</c:v>
                </c:pt>
                <c:pt idx="9299">
                  <c:v>42554.011455092594</c:v>
                </c:pt>
                <c:pt idx="9300">
                  <c:v>42554.013306944442</c:v>
                </c:pt>
                <c:pt idx="9301">
                  <c:v>42554.015297685182</c:v>
                </c:pt>
                <c:pt idx="9302">
                  <c:v>42554.017334722223</c:v>
                </c:pt>
                <c:pt idx="9303">
                  <c:v>42554.017680092591</c:v>
                </c:pt>
                <c:pt idx="9304">
                  <c:v>42554.017816203705</c:v>
                </c:pt>
                <c:pt idx="9305">
                  <c:v>42554.018011111111</c:v>
                </c:pt>
                <c:pt idx="9306">
                  <c:v>42554.018346759258</c:v>
                </c:pt>
                <c:pt idx="9307">
                  <c:v>42554.018677314816</c:v>
                </c:pt>
                <c:pt idx="9308">
                  <c:v>42554.019001388886</c:v>
                </c:pt>
                <c:pt idx="9309">
                  <c:v>42554.019365972221</c:v>
                </c:pt>
                <c:pt idx="9310">
                  <c:v>42554.019708564818</c:v>
                </c:pt>
                <c:pt idx="9311">
                  <c:v>42554.020037268521</c:v>
                </c:pt>
                <c:pt idx="9312">
                  <c:v>42554.020412500002</c:v>
                </c:pt>
                <c:pt idx="9313">
                  <c:v>42554.020750000003</c:v>
                </c:pt>
                <c:pt idx="9314">
                  <c:v>42554.021105092594</c:v>
                </c:pt>
                <c:pt idx="9315">
                  <c:v>42554.02147615741</c:v>
                </c:pt>
                <c:pt idx="9316">
                  <c:v>42554.021808564816</c:v>
                </c:pt>
                <c:pt idx="9317">
                  <c:v>42554.022182638888</c:v>
                </c:pt>
                <c:pt idx="9318">
                  <c:v>42554.022612499997</c:v>
                </c:pt>
                <c:pt idx="9319">
                  <c:v>42554.023029166667</c:v>
                </c:pt>
                <c:pt idx="9320">
                  <c:v>42554.023499074072</c:v>
                </c:pt>
                <c:pt idx="9321">
                  <c:v>42554.023920833337</c:v>
                </c:pt>
                <c:pt idx="9322">
                  <c:v>42554.024411805556</c:v>
                </c:pt>
                <c:pt idx="9323">
                  <c:v>42554.024917361108</c:v>
                </c:pt>
                <c:pt idx="9324">
                  <c:v>42554.025407870373</c:v>
                </c:pt>
                <c:pt idx="9325">
                  <c:v>42554.025987499997</c:v>
                </c:pt>
                <c:pt idx="9326">
                  <c:v>42554.026615277777</c:v>
                </c:pt>
                <c:pt idx="9327">
                  <c:v>42554.027232870372</c:v>
                </c:pt>
                <c:pt idx="9328">
                  <c:v>42554.027867592595</c:v>
                </c:pt>
                <c:pt idx="9329">
                  <c:v>42554.028512731478</c:v>
                </c:pt>
                <c:pt idx="9330">
                  <c:v>42554.029165972221</c:v>
                </c:pt>
                <c:pt idx="9331">
                  <c:v>42554.02981064815</c:v>
                </c:pt>
                <c:pt idx="9332">
                  <c:v>42554.030436342589</c:v>
                </c:pt>
                <c:pt idx="9333">
                  <c:v>42554.031081712965</c:v>
                </c:pt>
                <c:pt idx="9334">
                  <c:v>42554.03173263889</c:v>
                </c:pt>
                <c:pt idx="9335">
                  <c:v>42554.032423842589</c:v>
                </c:pt>
                <c:pt idx="9336">
                  <c:v>42554.033075231484</c:v>
                </c:pt>
                <c:pt idx="9337">
                  <c:v>42554.033833564812</c:v>
                </c:pt>
                <c:pt idx="9338">
                  <c:v>42554.034551157405</c:v>
                </c:pt>
                <c:pt idx="9339">
                  <c:v>42554.035237037038</c:v>
                </c:pt>
                <c:pt idx="9340">
                  <c:v>42554.036025925925</c:v>
                </c:pt>
                <c:pt idx="9341">
                  <c:v>42554.036767361111</c:v>
                </c:pt>
                <c:pt idx="9342">
                  <c:v>42554.037497685182</c:v>
                </c:pt>
                <c:pt idx="9343">
                  <c:v>42554.038390740738</c:v>
                </c:pt>
                <c:pt idx="9344">
                  <c:v>42554.039355092595</c:v>
                </c:pt>
                <c:pt idx="9345">
                  <c:v>42554.040343518522</c:v>
                </c:pt>
                <c:pt idx="9346">
                  <c:v>42554.041357638889</c:v>
                </c:pt>
                <c:pt idx="9347">
                  <c:v>42554.042356712962</c:v>
                </c:pt>
                <c:pt idx="9348">
                  <c:v>42554.043380555559</c:v>
                </c:pt>
                <c:pt idx="9349">
                  <c:v>42554.044463888888</c:v>
                </c:pt>
                <c:pt idx="9350">
                  <c:v>42554.045760185189</c:v>
                </c:pt>
                <c:pt idx="9351">
                  <c:v>42554.047149074075</c:v>
                </c:pt>
                <c:pt idx="9352">
                  <c:v>42554.048723148146</c:v>
                </c:pt>
                <c:pt idx="9353">
                  <c:v>42554.050135648147</c:v>
                </c:pt>
                <c:pt idx="9354">
                  <c:v>42554.051547222225</c:v>
                </c:pt>
                <c:pt idx="9355">
                  <c:v>42554.053028472219</c:v>
                </c:pt>
                <c:pt idx="9356">
                  <c:v>42554.054409722223</c:v>
                </c:pt>
                <c:pt idx="9357">
                  <c:v>42554.055936805555</c:v>
                </c:pt>
                <c:pt idx="9358">
                  <c:v>42554.057326620372</c:v>
                </c:pt>
                <c:pt idx="9359">
                  <c:v>42554.058880092591</c:v>
                </c:pt>
                <c:pt idx="9360">
                  <c:v>42554.060272222225</c:v>
                </c:pt>
                <c:pt idx="9361">
                  <c:v>42554.061811342595</c:v>
                </c:pt>
                <c:pt idx="9362">
                  <c:v>42554.063302546296</c:v>
                </c:pt>
                <c:pt idx="9363">
                  <c:v>42554.064813657409</c:v>
                </c:pt>
                <c:pt idx="9364">
                  <c:v>42554.06636157407</c:v>
                </c:pt>
                <c:pt idx="9365">
                  <c:v>42554.067889351849</c:v>
                </c:pt>
                <c:pt idx="9366">
                  <c:v>42554.069452083335</c:v>
                </c:pt>
                <c:pt idx="9367">
                  <c:v>42554.070991203705</c:v>
                </c:pt>
                <c:pt idx="9368">
                  <c:v>42554.072472685184</c:v>
                </c:pt>
                <c:pt idx="9369">
                  <c:v>42554.074139351855</c:v>
                </c:pt>
                <c:pt idx="9370">
                  <c:v>42554.075800925923</c:v>
                </c:pt>
                <c:pt idx="9371">
                  <c:v>42554.077472453704</c:v>
                </c:pt>
                <c:pt idx="9372">
                  <c:v>42554.079179398148</c:v>
                </c:pt>
                <c:pt idx="9373">
                  <c:v>42554.080898379631</c:v>
                </c:pt>
                <c:pt idx="9374">
                  <c:v>42554.082565046294</c:v>
                </c:pt>
                <c:pt idx="9375">
                  <c:v>42554.084278009257</c:v>
                </c:pt>
                <c:pt idx="9376">
                  <c:v>42554.08599097222</c:v>
                </c:pt>
                <c:pt idx="9377">
                  <c:v>42554.087657638891</c:v>
                </c:pt>
                <c:pt idx="9378">
                  <c:v>42554.089509490739</c:v>
                </c:pt>
                <c:pt idx="9379">
                  <c:v>42554.091268750002</c:v>
                </c:pt>
                <c:pt idx="9380">
                  <c:v>42554.093074305558</c:v>
                </c:pt>
                <c:pt idx="9381">
                  <c:v>42554.09492152778</c:v>
                </c:pt>
                <c:pt idx="9382">
                  <c:v>42554.096916666669</c:v>
                </c:pt>
                <c:pt idx="9383">
                  <c:v>42554.099092592594</c:v>
                </c:pt>
                <c:pt idx="9384">
                  <c:v>42554.10135740741</c:v>
                </c:pt>
                <c:pt idx="9385">
                  <c:v>42554.10362962963</c:v>
                </c:pt>
                <c:pt idx="9386">
                  <c:v>42554.105759027778</c:v>
                </c:pt>
                <c:pt idx="9387">
                  <c:v>42554.108013888886</c:v>
                </c:pt>
                <c:pt idx="9388">
                  <c:v>42554.110388657406</c:v>
                </c:pt>
                <c:pt idx="9389">
                  <c:v>42554.112610879631</c:v>
                </c:pt>
                <c:pt idx="9390">
                  <c:v>42554.114925694441</c:v>
                </c:pt>
                <c:pt idx="9391">
                  <c:v>42554.117240509258</c:v>
                </c:pt>
                <c:pt idx="9392">
                  <c:v>42554.119555324076</c:v>
                </c:pt>
                <c:pt idx="9393">
                  <c:v>42554.122008796294</c:v>
                </c:pt>
                <c:pt idx="9394">
                  <c:v>42554.124462500004</c:v>
                </c:pt>
                <c:pt idx="9395">
                  <c:v>42554.127055092591</c:v>
                </c:pt>
                <c:pt idx="9396">
                  <c:v>42554.129786574071</c:v>
                </c:pt>
                <c:pt idx="9397">
                  <c:v>42554.132517824073</c:v>
                </c:pt>
                <c:pt idx="9398">
                  <c:v>42554.135249305553</c:v>
                </c:pt>
                <c:pt idx="9399">
                  <c:v>42554.138027083332</c:v>
                </c:pt>
                <c:pt idx="9400">
                  <c:v>42554.140804861112</c:v>
                </c:pt>
                <c:pt idx="9401">
                  <c:v>42554.143628935184</c:v>
                </c:pt>
                <c:pt idx="9402">
                  <c:v>42554.146452777779</c:v>
                </c:pt>
                <c:pt idx="9403">
                  <c:v>42554.149369444443</c:v>
                </c:pt>
                <c:pt idx="9404">
                  <c:v>42554.152239814815</c:v>
                </c:pt>
                <c:pt idx="9405">
                  <c:v>42554.15520277778</c:v>
                </c:pt>
                <c:pt idx="9406">
                  <c:v>42554.158119444444</c:v>
                </c:pt>
                <c:pt idx="9407">
                  <c:v>42554.161128472224</c:v>
                </c:pt>
                <c:pt idx="9408">
                  <c:v>42554.164184027781</c:v>
                </c:pt>
                <c:pt idx="9409">
                  <c:v>42554.16723958333</c:v>
                </c:pt>
                <c:pt idx="9410">
                  <c:v>42554.170295138887</c:v>
                </c:pt>
                <c:pt idx="9411">
                  <c:v>42554.173443055559</c:v>
                </c:pt>
                <c:pt idx="9412">
                  <c:v>42554.176591203701</c:v>
                </c:pt>
                <c:pt idx="9413">
                  <c:v>42554.179831944442</c:v>
                </c:pt>
                <c:pt idx="9414">
                  <c:v>42554.183026388891</c:v>
                </c:pt>
                <c:pt idx="9415">
                  <c:v>42554.186313194441</c:v>
                </c:pt>
                <c:pt idx="9416">
                  <c:v>42554.18983171296</c:v>
                </c:pt>
                <c:pt idx="9417">
                  <c:v>42554.193442824071</c:v>
                </c:pt>
                <c:pt idx="9418">
                  <c:v>42554.197100231482</c:v>
                </c:pt>
                <c:pt idx="9419">
                  <c:v>42554.200803703701</c:v>
                </c:pt>
                <c:pt idx="9420">
                  <c:v>42554.204599999997</c:v>
                </c:pt>
                <c:pt idx="9421">
                  <c:v>42554.208257407408</c:v>
                </c:pt>
                <c:pt idx="9422">
                  <c:v>42554.212146064812</c:v>
                </c:pt>
                <c:pt idx="9423">
                  <c:v>42554.216034953701</c:v>
                </c:pt>
                <c:pt idx="9424">
                  <c:v>42554.219877546297</c:v>
                </c:pt>
                <c:pt idx="9425">
                  <c:v>42554.223812731485</c:v>
                </c:pt>
                <c:pt idx="9426">
                  <c:v>42554.227840509258</c:v>
                </c:pt>
                <c:pt idx="9427">
                  <c:v>42554.231775462962</c:v>
                </c:pt>
                <c:pt idx="9428">
                  <c:v>42554.235942129628</c:v>
                </c:pt>
                <c:pt idx="9429">
                  <c:v>42554.240062500001</c:v>
                </c:pt>
                <c:pt idx="9430">
                  <c:v>42554.244321527774</c:v>
                </c:pt>
                <c:pt idx="9431">
                  <c:v>42554.24853449074</c:v>
                </c:pt>
                <c:pt idx="9432">
                  <c:v>42554.252747453706</c:v>
                </c:pt>
                <c:pt idx="9433">
                  <c:v>42554.257099074071</c:v>
                </c:pt>
                <c:pt idx="9434">
                  <c:v>42554.261728703706</c:v>
                </c:pt>
                <c:pt idx="9435">
                  <c:v>42554.266809259258</c:v>
                </c:pt>
                <c:pt idx="9436">
                  <c:v>42554.271821064816</c:v>
                </c:pt>
                <c:pt idx="9437">
                  <c:v>42554.276959953706</c:v>
                </c:pt>
                <c:pt idx="9438">
                  <c:v>42554.281774768519</c:v>
                </c:pt>
                <c:pt idx="9439">
                  <c:v>42554.286867129631</c:v>
                </c:pt>
                <c:pt idx="9440">
                  <c:v>42554.291913425928</c:v>
                </c:pt>
                <c:pt idx="9441">
                  <c:v>42554.296542824071</c:v>
                </c:pt>
                <c:pt idx="9442">
                  <c:v>42554.301565277776</c:v>
                </c:pt>
                <c:pt idx="9443">
                  <c:v>42554.306542824073</c:v>
                </c:pt>
                <c:pt idx="9444">
                  <c:v>42554.311959259256</c:v>
                </c:pt>
                <c:pt idx="9445">
                  <c:v>42554.31728333333</c:v>
                </c:pt>
                <c:pt idx="9446">
                  <c:v>42554.323348148151</c:v>
                </c:pt>
                <c:pt idx="9447">
                  <c:v>42554.328810879633</c:v>
                </c:pt>
                <c:pt idx="9448">
                  <c:v>42554.335014351855</c:v>
                </c:pt>
                <c:pt idx="9449">
                  <c:v>42554.340569907406</c:v>
                </c:pt>
                <c:pt idx="9450">
                  <c:v>42554.344088425925</c:v>
                </c:pt>
                <c:pt idx="9451">
                  <c:v>42554.346308101849</c:v>
                </c:pt>
                <c:pt idx="9452">
                  <c:v>42554.348237731479</c:v>
                </c:pt>
                <c:pt idx="9453">
                  <c:v>42554.348252777774</c:v>
                </c:pt>
                <c:pt idx="9454">
                  <c:v>42554.348270833332</c:v>
                </c:pt>
                <c:pt idx="9455">
                  <c:v>42554.348287499997</c:v>
                </c:pt>
                <c:pt idx="9456">
                  <c:v>42554.348304861109</c:v>
                </c:pt>
                <c:pt idx="9457">
                  <c:v>42554.348321990743</c:v>
                </c:pt>
                <c:pt idx="9458">
                  <c:v>42554.348339351855</c:v>
                </c:pt>
                <c:pt idx="9459">
                  <c:v>42554.348356249997</c:v>
                </c:pt>
                <c:pt idx="9460">
                  <c:v>42554.348373379631</c:v>
                </c:pt>
                <c:pt idx="9461">
                  <c:v>42554.348390509258</c:v>
                </c:pt>
                <c:pt idx="9462">
                  <c:v>42554.34840787037</c:v>
                </c:pt>
                <c:pt idx="9463">
                  <c:v>42554.348425231481</c:v>
                </c:pt>
                <c:pt idx="9464">
                  <c:v>42554.348442361108</c:v>
                </c:pt>
                <c:pt idx="9465">
                  <c:v>42554.348459490742</c:v>
                </c:pt>
                <c:pt idx="9466">
                  <c:v>42554.348476851854</c:v>
                </c:pt>
                <c:pt idx="9467">
                  <c:v>42554.348493981481</c:v>
                </c:pt>
                <c:pt idx="9468">
                  <c:v>42554.348511111108</c:v>
                </c:pt>
                <c:pt idx="9469">
                  <c:v>42554.348528240742</c:v>
                </c:pt>
                <c:pt idx="9470">
                  <c:v>42554.348544907407</c:v>
                </c:pt>
                <c:pt idx="9471">
                  <c:v>42554.348562037034</c:v>
                </c:pt>
                <c:pt idx="9472">
                  <c:v>42554.348579166668</c:v>
                </c:pt>
                <c:pt idx="9473">
                  <c:v>42554.34859652778</c:v>
                </c:pt>
                <c:pt idx="9474">
                  <c:v>42554.348613425929</c:v>
                </c:pt>
                <c:pt idx="9475">
                  <c:v>42554.348630555556</c:v>
                </c:pt>
                <c:pt idx="9476">
                  <c:v>42554.348647453706</c:v>
                </c:pt>
                <c:pt idx="9477">
                  <c:v>42554.348664351855</c:v>
                </c:pt>
                <c:pt idx="9478">
                  <c:v>42554.348681481482</c:v>
                </c:pt>
                <c:pt idx="9479">
                  <c:v>42554.348698611109</c:v>
                </c:pt>
                <c:pt idx="9480">
                  <c:v>42554.348715740744</c:v>
                </c:pt>
                <c:pt idx="9481">
                  <c:v>42554.34873287037</c:v>
                </c:pt>
                <c:pt idx="9482">
                  <c:v>42554.34874976852</c:v>
                </c:pt>
                <c:pt idx="9483">
                  <c:v>42554.348766898147</c:v>
                </c:pt>
                <c:pt idx="9484">
                  <c:v>42554.348783796297</c:v>
                </c:pt>
                <c:pt idx="9485">
                  <c:v>42554.348800925924</c:v>
                </c:pt>
                <c:pt idx="9486">
                  <c:v>42554.348818055558</c:v>
                </c:pt>
                <c:pt idx="9487">
                  <c:v>42554.348835185185</c:v>
                </c:pt>
                <c:pt idx="9488">
                  <c:v>42554.348852314812</c:v>
                </c:pt>
                <c:pt idx="9489">
                  <c:v>42554.348869444446</c:v>
                </c:pt>
                <c:pt idx="9490">
                  <c:v>42554.348886805557</c:v>
                </c:pt>
                <c:pt idx="9491">
                  <c:v>42554.348903935184</c:v>
                </c:pt>
                <c:pt idx="9492">
                  <c:v>42554.348921296296</c:v>
                </c:pt>
                <c:pt idx="9493">
                  <c:v>42554.348938425923</c:v>
                </c:pt>
                <c:pt idx="9494">
                  <c:v>42554.348955787034</c:v>
                </c:pt>
                <c:pt idx="9495">
                  <c:v>42554.348973148146</c:v>
                </c:pt>
                <c:pt idx="9496">
                  <c:v>42554.348990509257</c:v>
                </c:pt>
                <c:pt idx="9497">
                  <c:v>42554.349007638892</c:v>
                </c:pt>
                <c:pt idx="9498">
                  <c:v>42554.349025000003</c:v>
                </c:pt>
                <c:pt idx="9499">
                  <c:v>42554.349042361115</c:v>
                </c:pt>
                <c:pt idx="9500">
                  <c:v>42554.349059722219</c:v>
                </c:pt>
                <c:pt idx="9501">
                  <c:v>42554.349077314815</c:v>
                </c:pt>
                <c:pt idx="9502">
                  <c:v>42554.349094675927</c:v>
                </c:pt>
                <c:pt idx="9503">
                  <c:v>42554.349112037038</c:v>
                </c:pt>
                <c:pt idx="9504">
                  <c:v>42554.34912939815</c:v>
                </c:pt>
                <c:pt idx="9505">
                  <c:v>42554.349146759261</c:v>
                </c:pt>
                <c:pt idx="9506">
                  <c:v>42554.349164120373</c:v>
                </c:pt>
                <c:pt idx="9507">
                  <c:v>42554.349181481484</c:v>
                </c:pt>
                <c:pt idx="9508">
                  <c:v>42554.349198842596</c:v>
                </c:pt>
                <c:pt idx="9509">
                  <c:v>42554.349215972223</c:v>
                </c:pt>
                <c:pt idx="9510">
                  <c:v>42554.349233333334</c:v>
                </c:pt>
                <c:pt idx="9511">
                  <c:v>42554.349250694446</c:v>
                </c:pt>
                <c:pt idx="9512">
                  <c:v>42554.349268287035</c:v>
                </c:pt>
                <c:pt idx="9513">
                  <c:v>42554.349285648146</c:v>
                </c:pt>
                <c:pt idx="9514">
                  <c:v>42554.349302546296</c:v>
                </c:pt>
                <c:pt idx="9515">
                  <c:v>42554.349319675923</c:v>
                </c:pt>
                <c:pt idx="9516">
                  <c:v>42554.349336574072</c:v>
                </c:pt>
                <c:pt idx="9517">
                  <c:v>42554.349353935184</c:v>
                </c:pt>
                <c:pt idx="9518">
                  <c:v>42554.349371296295</c:v>
                </c:pt>
                <c:pt idx="9519">
                  <c:v>42554.349388194445</c:v>
                </c:pt>
                <c:pt idx="9520">
                  <c:v>42554.349405324072</c:v>
                </c:pt>
                <c:pt idx="9521">
                  <c:v>42554.349422453706</c:v>
                </c:pt>
                <c:pt idx="9522">
                  <c:v>42554.349439814818</c:v>
                </c:pt>
                <c:pt idx="9523">
                  <c:v>42554.349456944445</c:v>
                </c:pt>
                <c:pt idx="9524">
                  <c:v>42554.349474074072</c:v>
                </c:pt>
                <c:pt idx="9525">
                  <c:v>42554.349491435183</c:v>
                </c:pt>
                <c:pt idx="9526">
                  <c:v>42554.349508796295</c:v>
                </c:pt>
                <c:pt idx="9527">
                  <c:v>42554.349525925929</c:v>
                </c:pt>
                <c:pt idx="9528">
                  <c:v>42554.34954328704</c:v>
                </c:pt>
                <c:pt idx="9529">
                  <c:v>42554.349560416667</c:v>
                </c:pt>
                <c:pt idx="9530">
                  <c:v>42554.349577777779</c:v>
                </c:pt>
                <c:pt idx="9531">
                  <c:v>42554.34959513889</c:v>
                </c:pt>
                <c:pt idx="9532">
                  <c:v>42554.349612500002</c:v>
                </c:pt>
                <c:pt idx="9533">
                  <c:v>42554.349629861113</c:v>
                </c:pt>
                <c:pt idx="9534">
                  <c:v>42554.349647222225</c:v>
                </c:pt>
                <c:pt idx="9535">
                  <c:v>42554.349664583337</c:v>
                </c:pt>
                <c:pt idx="9536">
                  <c:v>42554.349681944441</c:v>
                </c:pt>
                <c:pt idx="9537">
                  <c:v>42554.349699305552</c:v>
                </c:pt>
                <c:pt idx="9538">
                  <c:v>42554.349716666664</c:v>
                </c:pt>
                <c:pt idx="9539">
                  <c:v>42554.349734027775</c:v>
                </c:pt>
                <c:pt idx="9540">
                  <c:v>42554.349751388887</c:v>
                </c:pt>
                <c:pt idx="9541">
                  <c:v>42554.349768981483</c:v>
                </c:pt>
                <c:pt idx="9542">
                  <c:v>42554.349786574072</c:v>
                </c:pt>
                <c:pt idx="9543">
                  <c:v>42554.349803935183</c:v>
                </c:pt>
                <c:pt idx="9544">
                  <c:v>42554.349821759257</c:v>
                </c:pt>
                <c:pt idx="9545">
                  <c:v>42554.349838657407</c:v>
                </c:pt>
                <c:pt idx="9546">
                  <c:v>42554.349856018518</c:v>
                </c:pt>
                <c:pt idx="9547">
                  <c:v>42554.34987337963</c:v>
                </c:pt>
                <c:pt idx="9548">
                  <c:v>42554.349890740741</c:v>
                </c:pt>
                <c:pt idx="9549">
                  <c:v>42554.349908101853</c:v>
                </c:pt>
                <c:pt idx="9550">
                  <c:v>42554.349925462964</c:v>
                </c:pt>
                <c:pt idx="9551">
                  <c:v>42554.349942824076</c:v>
                </c:pt>
                <c:pt idx="9552">
                  <c:v>42554.349960185187</c:v>
                </c:pt>
                <c:pt idx="9553">
                  <c:v>42554.349977546299</c:v>
                </c:pt>
                <c:pt idx="9554">
                  <c:v>42554.350430787039</c:v>
                </c:pt>
                <c:pt idx="9555">
                  <c:v>42554.352840509258</c:v>
                </c:pt>
                <c:pt idx="9556">
                  <c:v>42554.352882407409</c:v>
                </c:pt>
                <c:pt idx="9557">
                  <c:v>42554.352924074075</c:v>
                </c:pt>
                <c:pt idx="9558">
                  <c:v>42554.352964583333</c:v>
                </c:pt>
                <c:pt idx="9559">
                  <c:v>42554.353005555553</c:v>
                </c:pt>
                <c:pt idx="9560">
                  <c:v>42554.353046759257</c:v>
                </c:pt>
                <c:pt idx="9561">
                  <c:v>42554.353086805553</c:v>
                </c:pt>
                <c:pt idx="9562">
                  <c:v>42554.353128240742</c:v>
                </c:pt>
                <c:pt idx="9563">
                  <c:v>42554.355245601851</c:v>
                </c:pt>
                <c:pt idx="9564">
                  <c:v>42554.355365277777</c:v>
                </c:pt>
                <c:pt idx="9565">
                  <c:v>42554.355567824074</c:v>
                </c:pt>
                <c:pt idx="9566">
                  <c:v>42554.355575925925</c:v>
                </c:pt>
                <c:pt idx="9567">
                  <c:v>42554.355582870368</c:v>
                </c:pt>
                <c:pt idx="9568">
                  <c:v>42554.357977083331</c:v>
                </c:pt>
                <c:pt idx="9569">
                  <c:v>42554.36020023148</c:v>
                </c:pt>
                <c:pt idx="9570">
                  <c:v>42554.360207638892</c:v>
                </c:pt>
                <c:pt idx="9571">
                  <c:v>42554.360213888889</c:v>
                </c:pt>
                <c:pt idx="9572">
                  <c:v>42554.360220601855</c:v>
                </c:pt>
                <c:pt idx="9573">
                  <c:v>42554.360227083336</c:v>
                </c:pt>
                <c:pt idx="9574">
                  <c:v>42554.360233796295</c:v>
                </c:pt>
                <c:pt idx="9575">
                  <c:v>42554.360240277776</c:v>
                </c:pt>
                <c:pt idx="9576">
                  <c:v>42554.360246759257</c:v>
                </c:pt>
                <c:pt idx="9577">
                  <c:v>42554.360253240739</c:v>
                </c:pt>
                <c:pt idx="9578">
                  <c:v>42554.360259490742</c:v>
                </c:pt>
                <c:pt idx="9579">
                  <c:v>42554.360265972224</c:v>
                </c:pt>
                <c:pt idx="9580">
                  <c:v>42554.360272453705</c:v>
                </c:pt>
                <c:pt idx="9581">
                  <c:v>42554.360278935186</c:v>
                </c:pt>
                <c:pt idx="9582">
                  <c:v>42554.360285648145</c:v>
                </c:pt>
                <c:pt idx="9583">
                  <c:v>42554.361128703706</c:v>
                </c:pt>
                <c:pt idx="9584">
                  <c:v>42554.361138657405</c:v>
                </c:pt>
                <c:pt idx="9585">
                  <c:v>42554.361147916665</c:v>
                </c:pt>
                <c:pt idx="9586">
                  <c:v>42554.361158101849</c:v>
                </c:pt>
                <c:pt idx="9587">
                  <c:v>42554.36116782407</c:v>
                </c:pt>
                <c:pt idx="9588">
                  <c:v>42554.3611775463</c:v>
                </c:pt>
                <c:pt idx="9589">
                  <c:v>42554.361187499999</c:v>
                </c:pt>
                <c:pt idx="9590">
                  <c:v>42554.361197222221</c:v>
                </c:pt>
                <c:pt idx="9591">
                  <c:v>42554.361207175927</c:v>
                </c:pt>
                <c:pt idx="9592">
                  <c:v>42554.361217361111</c:v>
                </c:pt>
                <c:pt idx="9593">
                  <c:v>42554.361227314817</c:v>
                </c:pt>
                <c:pt idx="9594">
                  <c:v>42554.361234722222</c:v>
                </c:pt>
                <c:pt idx="9595">
                  <c:v>42554.361241203704</c:v>
                </c:pt>
                <c:pt idx="9596">
                  <c:v>42554.361247222223</c:v>
                </c:pt>
                <c:pt idx="9597">
                  <c:v>42554.361253009258</c:v>
                </c:pt>
                <c:pt idx="9598">
                  <c:v>42554.3612587963</c:v>
                </c:pt>
                <c:pt idx="9599">
                  <c:v>42554.361264583335</c:v>
                </c:pt>
                <c:pt idx="9600">
                  <c:v>42554.361270370369</c:v>
                </c:pt>
                <c:pt idx="9601">
                  <c:v>42554.361276388889</c:v>
                </c:pt>
                <c:pt idx="9602">
                  <c:v>42554.361283796294</c:v>
                </c:pt>
                <c:pt idx="9603">
                  <c:v>42554.362325231479</c:v>
                </c:pt>
                <c:pt idx="9604">
                  <c:v>42554.362335648148</c:v>
                </c:pt>
                <c:pt idx="9605">
                  <c:v>42554.36234861111</c:v>
                </c:pt>
                <c:pt idx="9606">
                  <c:v>42554.362361111111</c:v>
                </c:pt>
                <c:pt idx="9607">
                  <c:v>42554.362458101852</c:v>
                </c:pt>
                <c:pt idx="9608">
                  <c:v>42554.36247453704</c:v>
                </c:pt>
                <c:pt idx="9609">
                  <c:v>42554.362719212964</c:v>
                </c:pt>
                <c:pt idx="9610">
                  <c:v>42554.362745370374</c:v>
                </c:pt>
                <c:pt idx="9611">
                  <c:v>42554.362761574077</c:v>
                </c:pt>
                <c:pt idx="9612">
                  <c:v>42554.362778703704</c:v>
                </c:pt>
                <c:pt idx="9613">
                  <c:v>42554.365523148146</c:v>
                </c:pt>
                <c:pt idx="9614">
                  <c:v>42554.370615740743</c:v>
                </c:pt>
                <c:pt idx="9615">
                  <c:v>42554.376773148149</c:v>
                </c:pt>
                <c:pt idx="9616">
                  <c:v>42554.383069212963</c:v>
                </c:pt>
                <c:pt idx="9617">
                  <c:v>42554.388615509262</c:v>
                </c:pt>
                <c:pt idx="9618">
                  <c:v>42554.395430092591</c:v>
                </c:pt>
                <c:pt idx="9619">
                  <c:v>42554.402976157406</c:v>
                </c:pt>
                <c:pt idx="9620">
                  <c:v>42554.413115046293</c:v>
                </c:pt>
                <c:pt idx="9621">
                  <c:v>42554.424550000003</c:v>
                </c:pt>
                <c:pt idx="9622">
                  <c:v>42554.439920138888</c:v>
                </c:pt>
                <c:pt idx="9623">
                  <c:v>42554.452049537038</c:v>
                </c:pt>
                <c:pt idx="9624">
                  <c:v>42554.453429629626</c:v>
                </c:pt>
                <c:pt idx="9625">
                  <c:v>42554.454834953707</c:v>
                </c:pt>
                <c:pt idx="9626">
                  <c:v>42554.456341898149</c:v>
                </c:pt>
                <c:pt idx="9627">
                  <c:v>42554.458021527775</c:v>
                </c:pt>
                <c:pt idx="9628">
                  <c:v>42554.460179166665</c:v>
                </c:pt>
                <c:pt idx="9629">
                  <c:v>42554.462743750002</c:v>
                </c:pt>
                <c:pt idx="9630">
                  <c:v>42554.466074537035</c:v>
                </c:pt>
                <c:pt idx="9631">
                  <c:v>42554.469153935184</c:v>
                </c:pt>
                <c:pt idx="9632">
                  <c:v>42554.471910185188</c:v>
                </c:pt>
                <c:pt idx="9633">
                  <c:v>42554.474770138891</c:v>
                </c:pt>
                <c:pt idx="9634">
                  <c:v>42554.474784722224</c:v>
                </c:pt>
                <c:pt idx="9635">
                  <c:v>42554.474799537034</c:v>
                </c:pt>
                <c:pt idx="9636">
                  <c:v>42554.474814814814</c:v>
                </c:pt>
                <c:pt idx="9637">
                  <c:v>42554.474829398147</c:v>
                </c:pt>
                <c:pt idx="9638">
                  <c:v>42554.474844212964</c:v>
                </c:pt>
                <c:pt idx="9639">
                  <c:v>42554.474858796297</c:v>
                </c:pt>
                <c:pt idx="9640">
                  <c:v>42554.474872685183</c:v>
                </c:pt>
                <c:pt idx="9641">
                  <c:v>42554.474885416668</c:v>
                </c:pt>
                <c:pt idx="9642">
                  <c:v>42554.474896527776</c:v>
                </c:pt>
                <c:pt idx="9643">
                  <c:v>42554.474906249998</c:v>
                </c:pt>
                <c:pt idx="9644">
                  <c:v>42554.474914814811</c:v>
                </c:pt>
                <c:pt idx="9645">
                  <c:v>42554.47492291667</c:v>
                </c:pt>
                <c:pt idx="9646">
                  <c:v>42554.474930324075</c:v>
                </c:pt>
                <c:pt idx="9647">
                  <c:v>42554.474937500003</c:v>
                </c:pt>
                <c:pt idx="9648">
                  <c:v>42554.474944444446</c:v>
                </c:pt>
                <c:pt idx="9649">
                  <c:v>42554.474950694443</c:v>
                </c:pt>
                <c:pt idx="9650">
                  <c:v>42554.474956944447</c:v>
                </c:pt>
                <c:pt idx="9651">
                  <c:v>42554.474962731481</c:v>
                </c:pt>
                <c:pt idx="9652">
                  <c:v>42554.474968518516</c:v>
                </c:pt>
                <c:pt idx="9653">
                  <c:v>42554.474974305558</c:v>
                </c:pt>
                <c:pt idx="9654">
                  <c:v>42554.474979861108</c:v>
                </c:pt>
                <c:pt idx="9655">
                  <c:v>42554.47498564815</c:v>
                </c:pt>
                <c:pt idx="9656">
                  <c:v>42554.474991435185</c:v>
                </c:pt>
                <c:pt idx="9657">
                  <c:v>42554.47499722222</c:v>
                </c:pt>
                <c:pt idx="9658">
                  <c:v>42554.475003009262</c:v>
                </c:pt>
                <c:pt idx="9659">
                  <c:v>42554.475008796297</c:v>
                </c:pt>
                <c:pt idx="9660">
                  <c:v>42554.475014814816</c:v>
                </c:pt>
                <c:pt idx="9661">
                  <c:v>42554.475020833335</c:v>
                </c:pt>
                <c:pt idx="9662">
                  <c:v>42554.47502662037</c:v>
                </c:pt>
                <c:pt idx="9663">
                  <c:v>42554.475032870374</c:v>
                </c:pt>
                <c:pt idx="9664">
                  <c:v>42554.475039120371</c:v>
                </c:pt>
                <c:pt idx="9665">
                  <c:v>42554.475045601852</c:v>
                </c:pt>
                <c:pt idx="9666">
                  <c:v>42554.475052083333</c:v>
                </c:pt>
                <c:pt idx="9667">
                  <c:v>42554.475058564814</c:v>
                </c:pt>
                <c:pt idx="9668">
                  <c:v>42554.47506527778</c:v>
                </c:pt>
                <c:pt idx="9669">
                  <c:v>42554.475072222223</c:v>
                </c:pt>
                <c:pt idx="9670">
                  <c:v>42554.475078935182</c:v>
                </c:pt>
                <c:pt idx="9671">
                  <c:v>42554.475085879632</c:v>
                </c:pt>
                <c:pt idx="9672">
                  <c:v>42554.475093055553</c:v>
                </c:pt>
                <c:pt idx="9673">
                  <c:v>42554.475100000003</c:v>
                </c:pt>
                <c:pt idx="9674">
                  <c:v>42554.475107175924</c:v>
                </c:pt>
                <c:pt idx="9675">
                  <c:v>42554.475114583336</c:v>
                </c:pt>
                <c:pt idx="9676">
                  <c:v>42554.475121990741</c:v>
                </c:pt>
                <c:pt idx="9677">
                  <c:v>42554.475129166669</c:v>
                </c:pt>
                <c:pt idx="9678">
                  <c:v>42554.475136805559</c:v>
                </c:pt>
                <c:pt idx="9679">
                  <c:v>42554.475144212964</c:v>
                </c:pt>
                <c:pt idx="9680">
                  <c:v>42554.475151620369</c:v>
                </c:pt>
                <c:pt idx="9681">
                  <c:v>42554.475159259258</c:v>
                </c:pt>
                <c:pt idx="9682">
                  <c:v>42554.475167129633</c:v>
                </c:pt>
                <c:pt idx="9683">
                  <c:v>42554.475174768515</c:v>
                </c:pt>
                <c:pt idx="9684">
                  <c:v>42554.475182638889</c:v>
                </c:pt>
                <c:pt idx="9685">
                  <c:v>42554.475190509256</c:v>
                </c:pt>
                <c:pt idx="9686">
                  <c:v>42554.475198611108</c:v>
                </c:pt>
                <c:pt idx="9687">
                  <c:v>42554.475206481482</c:v>
                </c:pt>
                <c:pt idx="9688">
                  <c:v>42554.475214583334</c:v>
                </c:pt>
                <c:pt idx="9689">
                  <c:v>42554.475222685185</c:v>
                </c:pt>
                <c:pt idx="9690">
                  <c:v>42554.475231018521</c:v>
                </c:pt>
                <c:pt idx="9691">
                  <c:v>42554.47523935185</c:v>
                </c:pt>
                <c:pt idx="9692">
                  <c:v>42554.475247685186</c:v>
                </c:pt>
                <c:pt idx="9693">
                  <c:v>42554.47525625</c:v>
                </c:pt>
                <c:pt idx="9694">
                  <c:v>42554.475264814813</c:v>
                </c:pt>
                <c:pt idx="9695">
                  <c:v>42554.475273611111</c:v>
                </c:pt>
                <c:pt idx="9696">
                  <c:v>42554.475282175925</c:v>
                </c:pt>
                <c:pt idx="9697">
                  <c:v>42554.475290972223</c:v>
                </c:pt>
                <c:pt idx="9698">
                  <c:v>42554.475299768521</c:v>
                </c:pt>
                <c:pt idx="9699">
                  <c:v>42554.475308564812</c:v>
                </c:pt>
                <c:pt idx="9700">
                  <c:v>42554.475317592594</c:v>
                </c:pt>
                <c:pt idx="9701">
                  <c:v>42554.475326851854</c:v>
                </c:pt>
                <c:pt idx="9702">
                  <c:v>42554.47533587963</c:v>
                </c:pt>
                <c:pt idx="9703">
                  <c:v>42554.47534513889</c:v>
                </c:pt>
                <c:pt idx="9704">
                  <c:v>42554.47535439815</c:v>
                </c:pt>
                <c:pt idx="9705">
                  <c:v>42554.47536365741</c:v>
                </c:pt>
                <c:pt idx="9706">
                  <c:v>42554.475373148147</c:v>
                </c:pt>
                <c:pt idx="9707">
                  <c:v>42554.475382870369</c:v>
                </c:pt>
                <c:pt idx="9708">
                  <c:v>42554.475392361113</c:v>
                </c:pt>
                <c:pt idx="9709">
                  <c:v>42554.475402083335</c:v>
                </c:pt>
                <c:pt idx="9710">
                  <c:v>42554.475411805557</c:v>
                </c:pt>
                <c:pt idx="9711">
                  <c:v>42554.475421527779</c:v>
                </c:pt>
                <c:pt idx="9712">
                  <c:v>42554.475431250001</c:v>
                </c:pt>
                <c:pt idx="9713">
                  <c:v>42554.475441203707</c:v>
                </c:pt>
                <c:pt idx="9714">
                  <c:v>42554.475450925929</c:v>
                </c:pt>
                <c:pt idx="9715">
                  <c:v>42554.475461111113</c:v>
                </c:pt>
                <c:pt idx="9716">
                  <c:v>42554.475471064812</c:v>
                </c:pt>
                <c:pt idx="9717">
                  <c:v>42554.475481018519</c:v>
                </c:pt>
                <c:pt idx="9718">
                  <c:v>42554.475491203702</c:v>
                </c:pt>
                <c:pt idx="9719">
                  <c:v>42554.475501388886</c:v>
                </c:pt>
                <c:pt idx="9720">
                  <c:v>42554.475511574077</c:v>
                </c:pt>
                <c:pt idx="9721">
                  <c:v>42554.475521990738</c:v>
                </c:pt>
                <c:pt idx="9722">
                  <c:v>42554.475532175929</c:v>
                </c:pt>
                <c:pt idx="9723">
                  <c:v>42554.475542361113</c:v>
                </c:pt>
                <c:pt idx="9724">
                  <c:v>42554.475552777774</c:v>
                </c:pt>
                <c:pt idx="9725">
                  <c:v>42554.475563425927</c:v>
                </c:pt>
                <c:pt idx="9726">
                  <c:v>42554.475573842596</c:v>
                </c:pt>
                <c:pt idx="9727">
                  <c:v>42554.475584722219</c:v>
                </c:pt>
                <c:pt idx="9728">
                  <c:v>42554.475595370372</c:v>
                </c:pt>
                <c:pt idx="9729">
                  <c:v>42554.47560578704</c:v>
                </c:pt>
                <c:pt idx="9730">
                  <c:v>42554.475616435186</c:v>
                </c:pt>
                <c:pt idx="9731">
                  <c:v>42554.475627083331</c:v>
                </c:pt>
                <c:pt idx="9732">
                  <c:v>42554.475637962962</c:v>
                </c:pt>
                <c:pt idx="9733">
                  <c:v>42554.475648842592</c:v>
                </c:pt>
                <c:pt idx="9734">
                  <c:v>42554.475659722222</c:v>
                </c:pt>
                <c:pt idx="9735">
                  <c:v>42554.475670601852</c:v>
                </c:pt>
                <c:pt idx="9736">
                  <c:v>42554.475681481483</c:v>
                </c:pt>
                <c:pt idx="9737">
                  <c:v>42554.47569259259</c:v>
                </c:pt>
                <c:pt idx="9738">
                  <c:v>42554.475703472221</c:v>
                </c:pt>
                <c:pt idx="9739">
                  <c:v>42554.475714351851</c:v>
                </c:pt>
                <c:pt idx="9740">
                  <c:v>42554.475725231481</c:v>
                </c:pt>
                <c:pt idx="9741">
                  <c:v>42554.475736342596</c:v>
                </c:pt>
                <c:pt idx="9742">
                  <c:v>42554.475747222219</c:v>
                </c:pt>
                <c:pt idx="9743">
                  <c:v>42554.475758564811</c:v>
                </c:pt>
                <c:pt idx="9744">
                  <c:v>42554.475769675926</c:v>
                </c:pt>
                <c:pt idx="9745">
                  <c:v>42554.475781018518</c:v>
                </c:pt>
                <c:pt idx="9746">
                  <c:v>42554.475792129633</c:v>
                </c:pt>
                <c:pt idx="9747">
                  <c:v>42554.475803240741</c:v>
                </c:pt>
                <c:pt idx="9748">
                  <c:v>42554.475814583333</c:v>
                </c:pt>
                <c:pt idx="9749">
                  <c:v>42554.475825462963</c:v>
                </c:pt>
                <c:pt idx="9750">
                  <c:v>42554.475836805555</c:v>
                </c:pt>
                <c:pt idx="9751">
                  <c:v>42554.475847916663</c:v>
                </c:pt>
                <c:pt idx="9752">
                  <c:v>42554.475859027778</c:v>
                </c:pt>
                <c:pt idx="9753">
                  <c:v>42554.475870138886</c:v>
                </c:pt>
                <c:pt idx="9754">
                  <c:v>42554.475881481485</c:v>
                </c:pt>
                <c:pt idx="9755">
                  <c:v>42554.475892592593</c:v>
                </c:pt>
                <c:pt idx="9756">
                  <c:v>42554.4759037037</c:v>
                </c:pt>
                <c:pt idx="9757">
                  <c:v>42554.475914814815</c:v>
                </c:pt>
                <c:pt idx="9758">
                  <c:v>42554.475925925923</c:v>
                </c:pt>
                <c:pt idx="9759">
                  <c:v>42554.475937037038</c:v>
                </c:pt>
                <c:pt idx="9760">
                  <c:v>42554.47594837963</c:v>
                </c:pt>
                <c:pt idx="9761">
                  <c:v>42554.475959490737</c:v>
                </c:pt>
                <c:pt idx="9762">
                  <c:v>42554.475970601852</c:v>
                </c:pt>
                <c:pt idx="9763">
                  <c:v>42554.47598171296</c:v>
                </c:pt>
                <c:pt idx="9764">
                  <c:v>42554.475993055552</c:v>
                </c:pt>
                <c:pt idx="9765">
                  <c:v>42554.476004166667</c:v>
                </c:pt>
                <c:pt idx="9766">
                  <c:v>42554.476015277774</c:v>
                </c:pt>
                <c:pt idx="9767">
                  <c:v>42554.476026388889</c:v>
                </c:pt>
                <c:pt idx="9768">
                  <c:v>42554.476037499997</c:v>
                </c:pt>
                <c:pt idx="9769">
                  <c:v>42554.476048842589</c:v>
                </c:pt>
                <c:pt idx="9770">
                  <c:v>42554.476059953704</c:v>
                </c:pt>
                <c:pt idx="9771">
                  <c:v>42554.476071296296</c:v>
                </c:pt>
                <c:pt idx="9772">
                  <c:v>42554.476082638888</c:v>
                </c:pt>
                <c:pt idx="9773">
                  <c:v>42554.476093981481</c:v>
                </c:pt>
                <c:pt idx="9774">
                  <c:v>42554.476105555557</c:v>
                </c:pt>
                <c:pt idx="9775">
                  <c:v>42554.476116898149</c:v>
                </c:pt>
                <c:pt idx="9776">
                  <c:v>42554.476128472219</c:v>
                </c:pt>
                <c:pt idx="9777">
                  <c:v>42554.476139583334</c:v>
                </c:pt>
                <c:pt idx="9778">
                  <c:v>42554.476150694441</c:v>
                </c:pt>
                <c:pt idx="9779">
                  <c:v>42554.476161574072</c:v>
                </c:pt>
                <c:pt idx="9780">
                  <c:v>42554.476172916664</c:v>
                </c:pt>
                <c:pt idx="9781">
                  <c:v>42554.476184259256</c:v>
                </c:pt>
                <c:pt idx="9782">
                  <c:v>42554.476195833333</c:v>
                </c:pt>
                <c:pt idx="9783">
                  <c:v>42554.47620740741</c:v>
                </c:pt>
                <c:pt idx="9784">
                  <c:v>42554.476219212964</c:v>
                </c:pt>
                <c:pt idx="9785">
                  <c:v>42554.476231018518</c:v>
                </c:pt>
                <c:pt idx="9786">
                  <c:v>42554.476242824072</c:v>
                </c:pt>
                <c:pt idx="9787">
                  <c:v>42554.476254398149</c:v>
                </c:pt>
                <c:pt idx="9788">
                  <c:v>42554.476265277779</c:v>
                </c:pt>
                <c:pt idx="9789">
                  <c:v>42554.476276388887</c:v>
                </c:pt>
                <c:pt idx="9790">
                  <c:v>42554.476287500001</c:v>
                </c:pt>
                <c:pt idx="9791">
                  <c:v>42554.476299074071</c:v>
                </c:pt>
                <c:pt idx="9792">
                  <c:v>42554.476310648148</c:v>
                </c:pt>
                <c:pt idx="9793">
                  <c:v>42554.47632199074</c:v>
                </c:pt>
                <c:pt idx="9794">
                  <c:v>42554.476333564817</c:v>
                </c:pt>
                <c:pt idx="9795">
                  <c:v>42554.476345370371</c:v>
                </c:pt>
                <c:pt idx="9796">
                  <c:v>42554.476356944448</c:v>
                </c:pt>
                <c:pt idx="9797">
                  <c:v>42554.47636828704</c:v>
                </c:pt>
                <c:pt idx="9798">
                  <c:v>42554.476379629632</c:v>
                </c:pt>
                <c:pt idx="9799">
                  <c:v>42554.476391203701</c:v>
                </c:pt>
                <c:pt idx="9800">
                  <c:v>42554.476402777778</c:v>
                </c:pt>
                <c:pt idx="9801">
                  <c:v>42554.476414351855</c:v>
                </c:pt>
                <c:pt idx="9802">
                  <c:v>42554.476425925925</c:v>
                </c:pt>
                <c:pt idx="9803">
                  <c:v>42554.476437731479</c:v>
                </c:pt>
                <c:pt idx="9804">
                  <c:v>42554.47644953704</c:v>
                </c:pt>
                <c:pt idx="9805">
                  <c:v>42554.476461342594</c:v>
                </c:pt>
                <c:pt idx="9806">
                  <c:v>42554.476473379633</c:v>
                </c:pt>
                <c:pt idx="9807">
                  <c:v>42554.476485185187</c:v>
                </c:pt>
                <c:pt idx="9808">
                  <c:v>42554.476497222226</c:v>
                </c:pt>
                <c:pt idx="9809">
                  <c:v>42554.476509490742</c:v>
                </c:pt>
                <c:pt idx="9810">
                  <c:v>42554.47652152778</c:v>
                </c:pt>
                <c:pt idx="9811">
                  <c:v>42554.476533564812</c:v>
                </c:pt>
                <c:pt idx="9812">
                  <c:v>42554.476545370373</c:v>
                </c:pt>
                <c:pt idx="9813">
                  <c:v>42554.476557175927</c:v>
                </c:pt>
                <c:pt idx="9814">
                  <c:v>42554.476569212966</c:v>
                </c:pt>
                <c:pt idx="9815">
                  <c:v>42554.47658101852</c:v>
                </c:pt>
                <c:pt idx="9816">
                  <c:v>42554.476592592589</c:v>
                </c:pt>
                <c:pt idx="9817">
                  <c:v>42554.476604629628</c:v>
                </c:pt>
                <c:pt idx="9818">
                  <c:v>42554.476616666667</c:v>
                </c:pt>
                <c:pt idx="9819">
                  <c:v>42554.476628703706</c:v>
                </c:pt>
                <c:pt idx="9820">
                  <c:v>42554.476640740744</c:v>
                </c:pt>
                <c:pt idx="9821">
                  <c:v>42554.47665300926</c:v>
                </c:pt>
                <c:pt idx="9822">
                  <c:v>42554.476665277776</c:v>
                </c:pt>
                <c:pt idx="9823">
                  <c:v>42554.476677546299</c:v>
                </c:pt>
                <c:pt idx="9824">
                  <c:v>42554.476690509262</c:v>
                </c:pt>
                <c:pt idx="9825">
                  <c:v>42554.476703703702</c:v>
                </c:pt>
                <c:pt idx="9826">
                  <c:v>42554.476716666664</c:v>
                </c:pt>
                <c:pt idx="9827">
                  <c:v>42554.476729629627</c:v>
                </c:pt>
                <c:pt idx="9828">
                  <c:v>42554.476742592589</c:v>
                </c:pt>
                <c:pt idx="9829">
                  <c:v>42554.476755324074</c:v>
                </c:pt>
                <c:pt idx="9830">
                  <c:v>42554.476768518522</c:v>
                </c:pt>
                <c:pt idx="9831">
                  <c:v>42554.476781944446</c:v>
                </c:pt>
                <c:pt idx="9832">
                  <c:v>42554.476794675924</c:v>
                </c:pt>
                <c:pt idx="9833">
                  <c:v>42554.476806481478</c:v>
                </c:pt>
                <c:pt idx="9834">
                  <c:v>42554.476818750001</c:v>
                </c:pt>
                <c:pt idx="9835">
                  <c:v>42554.476831250002</c:v>
                </c:pt>
                <c:pt idx="9836">
                  <c:v>42554.476843750002</c:v>
                </c:pt>
                <c:pt idx="9837">
                  <c:v>42554.47685648148</c:v>
                </c:pt>
                <c:pt idx="9838">
                  <c:v>42554.476869212966</c:v>
                </c:pt>
                <c:pt idx="9839">
                  <c:v>42554.476881944443</c:v>
                </c:pt>
                <c:pt idx="9840">
                  <c:v>42554.476894212959</c:v>
                </c:pt>
                <c:pt idx="9841">
                  <c:v>42554.476906481483</c:v>
                </c:pt>
                <c:pt idx="9842">
                  <c:v>42554.476918749999</c:v>
                </c:pt>
                <c:pt idx="9843">
                  <c:v>42554.476931249999</c:v>
                </c:pt>
                <c:pt idx="9844">
                  <c:v>42554.476943518515</c:v>
                </c:pt>
                <c:pt idx="9845">
                  <c:v>42554.476955787039</c:v>
                </c:pt>
                <c:pt idx="9846">
                  <c:v>42554.476968287039</c:v>
                </c:pt>
                <c:pt idx="9847">
                  <c:v>42554.476980555555</c:v>
                </c:pt>
                <c:pt idx="9848">
                  <c:v>42554.476993055556</c:v>
                </c:pt>
                <c:pt idx="9849">
                  <c:v>42554.477005555556</c:v>
                </c:pt>
                <c:pt idx="9850">
                  <c:v>42554.477017824072</c:v>
                </c:pt>
                <c:pt idx="9851">
                  <c:v>42554.477030092596</c:v>
                </c:pt>
                <c:pt idx="9852">
                  <c:v>42554.477042592589</c:v>
                </c:pt>
                <c:pt idx="9853">
                  <c:v>42554.477054861112</c:v>
                </c:pt>
                <c:pt idx="9854">
                  <c:v>42554.477067824075</c:v>
                </c:pt>
                <c:pt idx="9855">
                  <c:v>42554.477080555553</c:v>
                </c:pt>
                <c:pt idx="9856">
                  <c:v>42554.477093055553</c:v>
                </c:pt>
                <c:pt idx="9857">
                  <c:v>42554.477105555554</c:v>
                </c:pt>
                <c:pt idx="9858">
                  <c:v>42554.477118055554</c:v>
                </c:pt>
                <c:pt idx="9859">
                  <c:v>42554.477130555555</c:v>
                </c:pt>
                <c:pt idx="9860">
                  <c:v>42554.477143055556</c:v>
                </c:pt>
                <c:pt idx="9861">
                  <c:v>42554.477155555556</c:v>
                </c:pt>
                <c:pt idx="9862">
                  <c:v>42554.477168055557</c:v>
                </c:pt>
                <c:pt idx="9863">
                  <c:v>42554.477180555557</c:v>
                </c:pt>
                <c:pt idx="9864">
                  <c:v>42554.477193287035</c:v>
                </c:pt>
                <c:pt idx="9865">
                  <c:v>42554.477205555559</c:v>
                </c:pt>
                <c:pt idx="9866">
                  <c:v>42554.477216666666</c:v>
                </c:pt>
                <c:pt idx="9867">
                  <c:v>42554.477225694442</c:v>
                </c:pt>
                <c:pt idx="9868">
                  <c:v>42554.477234259262</c:v>
                </c:pt>
                <c:pt idx="9869">
                  <c:v>42554.477243055553</c:v>
                </c:pt>
                <c:pt idx="9870">
                  <c:v>42554.477251851851</c:v>
                </c:pt>
                <c:pt idx="9871">
                  <c:v>42554.477260879627</c:v>
                </c:pt>
                <c:pt idx="9872">
                  <c:v>42554.477269675925</c:v>
                </c:pt>
                <c:pt idx="9873">
                  <c:v>42554.477278703707</c:v>
                </c:pt>
                <c:pt idx="9874">
                  <c:v>42554.477287731483</c:v>
                </c:pt>
                <c:pt idx="9875">
                  <c:v>42554.477296527781</c:v>
                </c:pt>
                <c:pt idx="9876">
                  <c:v>42554.477305324071</c:v>
                </c:pt>
                <c:pt idx="9877">
                  <c:v>42554.477314351854</c:v>
                </c:pt>
                <c:pt idx="9878">
                  <c:v>42554.47732337963</c:v>
                </c:pt>
                <c:pt idx="9879">
                  <c:v>42554.477332407405</c:v>
                </c:pt>
                <c:pt idx="9880">
                  <c:v>42554.477341435188</c:v>
                </c:pt>
                <c:pt idx="9881">
                  <c:v>42554.477350231478</c:v>
                </c:pt>
                <c:pt idx="9882">
                  <c:v>42554.477359259261</c:v>
                </c:pt>
                <c:pt idx="9883">
                  <c:v>42554.477368055559</c:v>
                </c:pt>
                <c:pt idx="9884">
                  <c:v>42554.477377083334</c:v>
                </c:pt>
                <c:pt idx="9885">
                  <c:v>42554.47738611111</c:v>
                </c:pt>
                <c:pt idx="9886">
                  <c:v>42554.477395138892</c:v>
                </c:pt>
                <c:pt idx="9887">
                  <c:v>42554.477403935183</c:v>
                </c:pt>
                <c:pt idx="9888">
                  <c:v>42554.477412962966</c:v>
                </c:pt>
                <c:pt idx="9889">
                  <c:v>42554.477421527779</c:v>
                </c:pt>
                <c:pt idx="9890">
                  <c:v>42554.477430324077</c:v>
                </c:pt>
                <c:pt idx="9891">
                  <c:v>42554.477438888891</c:v>
                </c:pt>
                <c:pt idx="9892">
                  <c:v>42554.477447685182</c:v>
                </c:pt>
                <c:pt idx="9893">
                  <c:v>42554.47745648148</c:v>
                </c:pt>
                <c:pt idx="9894">
                  <c:v>42554.477465277778</c:v>
                </c:pt>
                <c:pt idx="9895">
                  <c:v>42554.477474537038</c:v>
                </c:pt>
                <c:pt idx="9896">
                  <c:v>42554.477484490744</c:v>
                </c:pt>
                <c:pt idx="9897">
                  <c:v>42554.477493981482</c:v>
                </c:pt>
                <c:pt idx="9898">
                  <c:v>42554.477501851849</c:v>
                </c:pt>
                <c:pt idx="9899">
                  <c:v>42554.477511111108</c:v>
                </c:pt>
                <c:pt idx="9900">
                  <c:v>42554.477523379632</c:v>
                </c:pt>
                <c:pt idx="9901">
                  <c:v>42554.477536342594</c:v>
                </c:pt>
                <c:pt idx="9902">
                  <c:v>42554.47754861111</c:v>
                </c:pt>
                <c:pt idx="9903">
                  <c:v>42554.477561342595</c:v>
                </c:pt>
                <c:pt idx="9904">
                  <c:v>42554.477574074073</c:v>
                </c:pt>
                <c:pt idx="9905">
                  <c:v>42554.477586805559</c:v>
                </c:pt>
                <c:pt idx="9906">
                  <c:v>42554.477599537036</c:v>
                </c:pt>
                <c:pt idx="9907">
                  <c:v>42554.477612268522</c:v>
                </c:pt>
                <c:pt idx="9908">
                  <c:v>42554.477625</c:v>
                </c:pt>
                <c:pt idx="9909">
                  <c:v>42554.477637731485</c:v>
                </c:pt>
                <c:pt idx="9910">
                  <c:v>42554.477650462963</c:v>
                </c:pt>
                <c:pt idx="9911">
                  <c:v>42554.477663194448</c:v>
                </c:pt>
                <c:pt idx="9912">
                  <c:v>42554.477675694441</c:v>
                </c:pt>
                <c:pt idx="9913">
                  <c:v>42554.477688425926</c:v>
                </c:pt>
                <c:pt idx="9914">
                  <c:v>42554.477701388889</c:v>
                </c:pt>
                <c:pt idx="9915">
                  <c:v>42554.477714120374</c:v>
                </c:pt>
                <c:pt idx="9916">
                  <c:v>42554.477726851852</c:v>
                </c:pt>
                <c:pt idx="9917">
                  <c:v>42554.47773958333</c:v>
                </c:pt>
                <c:pt idx="9918">
                  <c:v>42554.4777525463</c:v>
                </c:pt>
                <c:pt idx="9919">
                  <c:v>42554.477765277778</c:v>
                </c:pt>
                <c:pt idx="9920">
                  <c:v>42554.47777824074</c:v>
                </c:pt>
                <c:pt idx="9921">
                  <c:v>42554.477790972225</c:v>
                </c:pt>
                <c:pt idx="9922">
                  <c:v>42554.477803935188</c:v>
                </c:pt>
                <c:pt idx="9923">
                  <c:v>42554.47781689815</c:v>
                </c:pt>
                <c:pt idx="9924">
                  <c:v>42554.477829629628</c:v>
                </c:pt>
                <c:pt idx="9925">
                  <c:v>42554.477842361113</c:v>
                </c:pt>
                <c:pt idx="9926">
                  <c:v>42554.477855324076</c:v>
                </c:pt>
                <c:pt idx="9927">
                  <c:v>42554.477868055554</c:v>
                </c:pt>
                <c:pt idx="9928">
                  <c:v>42554.477881018516</c:v>
                </c:pt>
                <c:pt idx="9929">
                  <c:v>42554.477893750001</c:v>
                </c:pt>
                <c:pt idx="9930">
                  <c:v>42554.477906481479</c:v>
                </c:pt>
                <c:pt idx="9931">
                  <c:v>42554.477919212964</c:v>
                </c:pt>
                <c:pt idx="9932">
                  <c:v>42554.477932175927</c:v>
                </c:pt>
                <c:pt idx="9933">
                  <c:v>42554.477945138889</c:v>
                </c:pt>
                <c:pt idx="9934">
                  <c:v>42554.477957870367</c:v>
                </c:pt>
                <c:pt idx="9935">
                  <c:v>42554.47797083333</c:v>
                </c:pt>
                <c:pt idx="9936">
                  <c:v>42554.477983564815</c:v>
                </c:pt>
                <c:pt idx="9937">
                  <c:v>42554.477996527778</c:v>
                </c:pt>
                <c:pt idx="9938">
                  <c:v>42554.478009722225</c:v>
                </c:pt>
                <c:pt idx="9939">
                  <c:v>42554.478022916664</c:v>
                </c:pt>
                <c:pt idx="9940">
                  <c:v>42554.478036111112</c:v>
                </c:pt>
                <c:pt idx="9941">
                  <c:v>42554.478049074074</c:v>
                </c:pt>
                <c:pt idx="9942">
                  <c:v>42554.478062037037</c:v>
                </c:pt>
                <c:pt idx="9943">
                  <c:v>42554.478074999999</c:v>
                </c:pt>
                <c:pt idx="9944">
                  <c:v>42554.478087731484</c:v>
                </c:pt>
                <c:pt idx="9945">
                  <c:v>42554.478100925924</c:v>
                </c:pt>
                <c:pt idx="9946">
                  <c:v>42554.478113888887</c:v>
                </c:pt>
                <c:pt idx="9947">
                  <c:v>42554.478127083334</c:v>
                </c:pt>
                <c:pt idx="9948">
                  <c:v>42554.478139814812</c:v>
                </c:pt>
                <c:pt idx="9949">
                  <c:v>42554.478152777781</c:v>
                </c:pt>
                <c:pt idx="9950">
                  <c:v>42554.478165509259</c:v>
                </c:pt>
                <c:pt idx="9951">
                  <c:v>42554.478178472222</c:v>
                </c:pt>
                <c:pt idx="9952">
                  <c:v>42554.478191203707</c:v>
                </c:pt>
                <c:pt idx="9953">
                  <c:v>42554.478201851853</c:v>
                </c:pt>
                <c:pt idx="9954">
                  <c:v>42554.478211111113</c:v>
                </c:pt>
                <c:pt idx="9955">
                  <c:v>42554.478220138888</c:v>
                </c:pt>
                <c:pt idx="9956">
                  <c:v>42554.478229398148</c:v>
                </c:pt>
                <c:pt idx="9957">
                  <c:v>42554.478238888893</c:v>
                </c:pt>
                <c:pt idx="9958">
                  <c:v>42554.478248148145</c:v>
                </c:pt>
                <c:pt idx="9959">
                  <c:v>42554.478257407405</c:v>
                </c:pt>
                <c:pt idx="9960">
                  <c:v>42554.478266666665</c:v>
                </c:pt>
                <c:pt idx="9961">
                  <c:v>42554.478275925925</c:v>
                </c:pt>
                <c:pt idx="9962">
                  <c:v>42554.478285185185</c:v>
                </c:pt>
                <c:pt idx="9963">
                  <c:v>42554.47829421296</c:v>
                </c:pt>
                <c:pt idx="9964">
                  <c:v>42554.47830347222</c:v>
                </c:pt>
                <c:pt idx="9965">
                  <c:v>42554.478312962965</c:v>
                </c:pt>
                <c:pt idx="9966">
                  <c:v>42554.478322222225</c:v>
                </c:pt>
                <c:pt idx="9967">
                  <c:v>42554.478331712962</c:v>
                </c:pt>
                <c:pt idx="9968">
                  <c:v>42554.478340972222</c:v>
                </c:pt>
                <c:pt idx="9969">
                  <c:v>42554.478350462959</c:v>
                </c:pt>
                <c:pt idx="9970">
                  <c:v>42554.478359953704</c:v>
                </c:pt>
                <c:pt idx="9971">
                  <c:v>42554.478369212964</c:v>
                </c:pt>
                <c:pt idx="9972">
                  <c:v>42554.478378703701</c:v>
                </c:pt>
                <c:pt idx="9973">
                  <c:v>42554.478388194446</c:v>
                </c:pt>
                <c:pt idx="9974">
                  <c:v>42554.478397453706</c:v>
                </c:pt>
                <c:pt idx="9975">
                  <c:v>42554.478406712966</c:v>
                </c:pt>
                <c:pt idx="9976">
                  <c:v>42554.478415972226</c:v>
                </c:pt>
                <c:pt idx="9977">
                  <c:v>42554.478425462963</c:v>
                </c:pt>
                <c:pt idx="9978">
                  <c:v>42554.478434722223</c:v>
                </c:pt>
                <c:pt idx="9979">
                  <c:v>42554.47844421296</c:v>
                </c:pt>
                <c:pt idx="9980">
                  <c:v>42554.478453703705</c:v>
                </c:pt>
                <c:pt idx="9981">
                  <c:v>42554.478463194442</c:v>
                </c:pt>
                <c:pt idx="9982">
                  <c:v>42554.478472685187</c:v>
                </c:pt>
                <c:pt idx="9983">
                  <c:v>42554.478482407409</c:v>
                </c:pt>
                <c:pt idx="9984">
                  <c:v>42554.478491898146</c:v>
                </c:pt>
                <c:pt idx="9985">
                  <c:v>42554.47850138889</c:v>
                </c:pt>
                <c:pt idx="9986">
                  <c:v>42554.47851064815</c:v>
                </c:pt>
                <c:pt idx="9987">
                  <c:v>42554.478520138888</c:v>
                </c:pt>
                <c:pt idx="9988">
                  <c:v>42554.478529629632</c:v>
                </c:pt>
                <c:pt idx="9989">
                  <c:v>42554.47853912037</c:v>
                </c:pt>
                <c:pt idx="9990">
                  <c:v>42554.478548611114</c:v>
                </c:pt>
                <c:pt idx="9991">
                  <c:v>42554.478558101851</c:v>
                </c:pt>
                <c:pt idx="9992">
                  <c:v>42554.478567824073</c:v>
                </c:pt>
                <c:pt idx="9993">
                  <c:v>42554.478577546295</c:v>
                </c:pt>
                <c:pt idx="9994">
                  <c:v>42554.478587268517</c:v>
                </c:pt>
                <c:pt idx="9995">
                  <c:v>42554.478596759262</c:v>
                </c:pt>
                <c:pt idx="9996">
                  <c:v>42554.478606481483</c:v>
                </c:pt>
                <c:pt idx="9997">
                  <c:v>42554.478615972221</c:v>
                </c:pt>
                <c:pt idx="9998">
                  <c:v>42554.478624768519</c:v>
                </c:pt>
                <c:pt idx="9999">
                  <c:v>42554.478633564817</c:v>
                </c:pt>
                <c:pt idx="10000">
                  <c:v>42554.47864212963</c:v>
                </c:pt>
                <c:pt idx="10001">
                  <c:v>42554.478650694444</c:v>
                </c:pt>
                <c:pt idx="10002">
                  <c:v>42554.478659490742</c:v>
                </c:pt>
                <c:pt idx="10003">
                  <c:v>42554.478667824071</c:v>
                </c:pt>
                <c:pt idx="10004">
                  <c:v>42554.478676388891</c:v>
                </c:pt>
                <c:pt idx="10005">
                  <c:v>42554.478685185182</c:v>
                </c:pt>
                <c:pt idx="10006">
                  <c:v>42554.478693750003</c:v>
                </c:pt>
                <c:pt idx="10007">
                  <c:v>42554.478702546294</c:v>
                </c:pt>
                <c:pt idx="10008">
                  <c:v>42554.478711111115</c:v>
                </c:pt>
                <c:pt idx="10009">
                  <c:v>42554.478719675928</c:v>
                </c:pt>
                <c:pt idx="10010">
                  <c:v>42554.478728472219</c:v>
                </c:pt>
                <c:pt idx="10011">
                  <c:v>42554.47873703704</c:v>
                </c:pt>
                <c:pt idx="10012">
                  <c:v>42554.478745601853</c:v>
                </c:pt>
                <c:pt idx="10013">
                  <c:v>42554.478754398151</c:v>
                </c:pt>
                <c:pt idx="10014">
                  <c:v>42554.478762962965</c:v>
                </c:pt>
                <c:pt idx="10015">
                  <c:v>42554.478771759263</c:v>
                </c:pt>
                <c:pt idx="10016">
                  <c:v>42554.478780324076</c:v>
                </c:pt>
                <c:pt idx="10017">
                  <c:v>42554.47878888889</c:v>
                </c:pt>
                <c:pt idx="10018">
                  <c:v>42554.478797453703</c:v>
                </c:pt>
                <c:pt idx="10019">
                  <c:v>42554.478805787039</c:v>
                </c:pt>
                <c:pt idx="10020">
                  <c:v>42554.478814120368</c:v>
                </c:pt>
                <c:pt idx="10021">
                  <c:v>42554.478822453704</c:v>
                </c:pt>
                <c:pt idx="10022">
                  <c:v>42554.47883078704</c:v>
                </c:pt>
                <c:pt idx="10023">
                  <c:v>42554.478839120369</c:v>
                </c:pt>
                <c:pt idx="10024">
                  <c:v>42554.478847453705</c:v>
                </c:pt>
                <c:pt idx="10025">
                  <c:v>42554.478856018519</c:v>
                </c:pt>
                <c:pt idx="10026">
                  <c:v>42554.478864351855</c:v>
                </c:pt>
                <c:pt idx="10027">
                  <c:v>42554.478872916668</c:v>
                </c:pt>
                <c:pt idx="10028">
                  <c:v>42554.478881249997</c:v>
                </c:pt>
                <c:pt idx="10029">
                  <c:v>42554.478889814818</c:v>
                </c:pt>
                <c:pt idx="10030">
                  <c:v>42554.478898148147</c:v>
                </c:pt>
                <c:pt idx="10031">
                  <c:v>42554.47890671296</c:v>
                </c:pt>
                <c:pt idx="10032">
                  <c:v>42554.478915277781</c:v>
                </c:pt>
                <c:pt idx="10033">
                  <c:v>42554.478924074072</c:v>
                </c:pt>
                <c:pt idx="10034">
                  <c:v>42554.478934953702</c:v>
                </c:pt>
                <c:pt idx="10035">
                  <c:v>42554.478948148149</c:v>
                </c:pt>
                <c:pt idx="10036">
                  <c:v>42554.478961111112</c:v>
                </c:pt>
                <c:pt idx="10037">
                  <c:v>42554.478974074074</c:v>
                </c:pt>
                <c:pt idx="10038">
                  <c:v>42554.478986805552</c:v>
                </c:pt>
                <c:pt idx="10039">
                  <c:v>42554.478999537037</c:v>
                </c:pt>
                <c:pt idx="10040">
                  <c:v>42554.479012268515</c:v>
                </c:pt>
                <c:pt idx="10041">
                  <c:v>42554.479025000001</c:v>
                </c:pt>
                <c:pt idx="10042">
                  <c:v>42554.479037731478</c:v>
                </c:pt>
                <c:pt idx="10043">
                  <c:v>42554.479050694441</c:v>
                </c:pt>
                <c:pt idx="10044">
                  <c:v>42554.479063888888</c:v>
                </c:pt>
                <c:pt idx="10045">
                  <c:v>42554.479076851851</c:v>
                </c:pt>
                <c:pt idx="10046">
                  <c:v>42554.479089814813</c:v>
                </c:pt>
                <c:pt idx="10047">
                  <c:v>42554.479102777776</c:v>
                </c:pt>
                <c:pt idx="10048">
                  <c:v>42554.479115740738</c:v>
                </c:pt>
                <c:pt idx="10049">
                  <c:v>42554.479128703701</c:v>
                </c:pt>
                <c:pt idx="10050">
                  <c:v>42554.479141666663</c:v>
                </c:pt>
                <c:pt idx="10051">
                  <c:v>42554.479154629633</c:v>
                </c:pt>
                <c:pt idx="10052">
                  <c:v>42554.479167592595</c:v>
                </c:pt>
                <c:pt idx="10053">
                  <c:v>42554.479180787035</c:v>
                </c:pt>
                <c:pt idx="10054">
                  <c:v>42554.479193749998</c:v>
                </c:pt>
                <c:pt idx="10055">
                  <c:v>42554.479204861113</c:v>
                </c:pt>
                <c:pt idx="10056">
                  <c:v>42554.479213194441</c:v>
                </c:pt>
                <c:pt idx="10057">
                  <c:v>42554.479220601854</c:v>
                </c:pt>
                <c:pt idx="10058">
                  <c:v>42554.479228240743</c:v>
                </c:pt>
                <c:pt idx="10059">
                  <c:v>42554.479235879633</c:v>
                </c:pt>
                <c:pt idx="10060">
                  <c:v>42554.479243518515</c:v>
                </c:pt>
                <c:pt idx="10061">
                  <c:v>42554.479251157405</c:v>
                </c:pt>
                <c:pt idx="10062">
                  <c:v>42554.479259027779</c:v>
                </c:pt>
                <c:pt idx="10063">
                  <c:v>42554.479266898146</c:v>
                </c:pt>
                <c:pt idx="10064">
                  <c:v>42554.479274768521</c:v>
                </c:pt>
                <c:pt idx="10065">
                  <c:v>42554.479282638888</c:v>
                </c:pt>
                <c:pt idx="10066">
                  <c:v>42554.479290277777</c:v>
                </c:pt>
                <c:pt idx="10067">
                  <c:v>42554.479298148151</c:v>
                </c:pt>
                <c:pt idx="10068">
                  <c:v>42554.479306250003</c:v>
                </c:pt>
                <c:pt idx="10069">
                  <c:v>42554.47931412037</c:v>
                </c:pt>
                <c:pt idx="10070">
                  <c:v>42554.479322222222</c:v>
                </c:pt>
                <c:pt idx="10071">
                  <c:v>42554.479330092596</c:v>
                </c:pt>
                <c:pt idx="10072">
                  <c:v>42554.479338194447</c:v>
                </c:pt>
                <c:pt idx="10073">
                  <c:v>42554.47934583333</c:v>
                </c:pt>
                <c:pt idx="10074">
                  <c:v>42554.479353703704</c:v>
                </c:pt>
                <c:pt idx="10075">
                  <c:v>42554.479361574071</c:v>
                </c:pt>
                <c:pt idx="10076">
                  <c:v>42554.479369212961</c:v>
                </c:pt>
                <c:pt idx="10077">
                  <c:v>42554.479377083335</c:v>
                </c:pt>
                <c:pt idx="10078">
                  <c:v>42554.479384953702</c:v>
                </c:pt>
                <c:pt idx="10079">
                  <c:v>42554.479392824076</c:v>
                </c:pt>
                <c:pt idx="10080">
                  <c:v>42554.479400694443</c:v>
                </c:pt>
                <c:pt idx="10081">
                  <c:v>42554.479408564817</c:v>
                </c:pt>
                <c:pt idx="10082">
                  <c:v>42554.479416435184</c:v>
                </c:pt>
                <c:pt idx="10083">
                  <c:v>42554.479424305558</c:v>
                </c:pt>
                <c:pt idx="10084">
                  <c:v>42554.47943240741</c:v>
                </c:pt>
                <c:pt idx="10085">
                  <c:v>42554.479440277777</c:v>
                </c:pt>
                <c:pt idx="10086">
                  <c:v>42554.479448379629</c:v>
                </c:pt>
                <c:pt idx="10087">
                  <c:v>42554.479456712965</c:v>
                </c:pt>
                <c:pt idx="10088">
                  <c:v>42554.479467129633</c:v>
                </c:pt>
                <c:pt idx="10089">
                  <c:v>42554.479480787035</c:v>
                </c:pt>
                <c:pt idx="10090">
                  <c:v>42554.47949351852</c:v>
                </c:pt>
                <c:pt idx="10091">
                  <c:v>42554.47950671296</c:v>
                </c:pt>
                <c:pt idx="10092">
                  <c:v>42554.479519675922</c:v>
                </c:pt>
                <c:pt idx="10093">
                  <c:v>42554.479532870369</c:v>
                </c:pt>
                <c:pt idx="10094">
                  <c:v>42554.479568981478</c:v>
                </c:pt>
                <c:pt idx="10095">
                  <c:v>42554.479658101853</c:v>
                </c:pt>
                <c:pt idx="10096">
                  <c:v>42554.479741435185</c:v>
                </c:pt>
                <c:pt idx="10097">
                  <c:v>42554.479829398151</c:v>
                </c:pt>
                <c:pt idx="10098">
                  <c:v>42554.479926388885</c:v>
                </c:pt>
                <c:pt idx="10099">
                  <c:v>42554.480018055554</c:v>
                </c:pt>
                <c:pt idx="10100">
                  <c:v>42554.480112731479</c:v>
                </c:pt>
                <c:pt idx="10101">
                  <c:v>42554.480195370372</c:v>
                </c:pt>
                <c:pt idx="10102">
                  <c:v>42554.480211111113</c:v>
                </c:pt>
                <c:pt idx="10103">
                  <c:v>42554.480228472225</c:v>
                </c:pt>
                <c:pt idx="10104">
                  <c:v>42554.480244907405</c:v>
                </c:pt>
                <c:pt idx="10105">
                  <c:v>42554.480262037039</c:v>
                </c:pt>
                <c:pt idx="10106">
                  <c:v>42554.480278703704</c:v>
                </c:pt>
                <c:pt idx="10107">
                  <c:v>42554.480295833331</c:v>
                </c:pt>
                <c:pt idx="10108">
                  <c:v>42554.480313194443</c:v>
                </c:pt>
                <c:pt idx="10109">
                  <c:v>42554.480330092592</c:v>
                </c:pt>
                <c:pt idx="10110">
                  <c:v>42554.480347453704</c:v>
                </c:pt>
                <c:pt idx="10111">
                  <c:v>42554.480364814815</c:v>
                </c:pt>
                <c:pt idx="10112">
                  <c:v>42554.480382407404</c:v>
                </c:pt>
                <c:pt idx="10113">
                  <c:v>42554.480399768516</c:v>
                </c:pt>
                <c:pt idx="10114">
                  <c:v>42554.48041689815</c:v>
                </c:pt>
                <c:pt idx="10115">
                  <c:v>42554.480434490739</c:v>
                </c:pt>
                <c:pt idx="10116">
                  <c:v>42554.480452314812</c:v>
                </c:pt>
                <c:pt idx="10117">
                  <c:v>42554.480469675924</c:v>
                </c:pt>
                <c:pt idx="10118">
                  <c:v>42554.480487037035</c:v>
                </c:pt>
                <c:pt idx="10119">
                  <c:v>42554.480503935185</c:v>
                </c:pt>
                <c:pt idx="10120">
                  <c:v>42554.480521064812</c:v>
                </c:pt>
                <c:pt idx="10121">
                  <c:v>42554.480538425923</c:v>
                </c:pt>
                <c:pt idx="10122">
                  <c:v>42554.48055601852</c:v>
                </c:pt>
                <c:pt idx="10123">
                  <c:v>42554.480573379631</c:v>
                </c:pt>
                <c:pt idx="10124">
                  <c:v>42554.480590740743</c:v>
                </c:pt>
                <c:pt idx="10125">
                  <c:v>42554.480608333331</c:v>
                </c:pt>
                <c:pt idx="10126">
                  <c:v>42554.480625462966</c:v>
                </c:pt>
                <c:pt idx="10127">
                  <c:v>42554.480643055555</c:v>
                </c:pt>
                <c:pt idx="10128">
                  <c:v>42554.480660185189</c:v>
                </c:pt>
                <c:pt idx="10129">
                  <c:v>42554.480677777778</c:v>
                </c:pt>
                <c:pt idx="10130">
                  <c:v>42554.48073865741</c:v>
                </c:pt>
                <c:pt idx="10131">
                  <c:v>42554.480862268516</c:v>
                </c:pt>
                <c:pt idx="10132">
                  <c:v>42554.480988194446</c:v>
                </c:pt>
                <c:pt idx="10133">
                  <c:v>42554.481118981479</c:v>
                </c:pt>
                <c:pt idx="10134">
                  <c:v>42554.481246296295</c:v>
                </c:pt>
                <c:pt idx="10135">
                  <c:v>42554.481378009259</c:v>
                </c:pt>
                <c:pt idx="10136">
                  <c:v>42554.481505555559</c:v>
                </c:pt>
                <c:pt idx="10137">
                  <c:v>42554.481635648146</c:v>
                </c:pt>
                <c:pt idx="10138">
                  <c:v>42554.481765046294</c:v>
                </c:pt>
                <c:pt idx="10139">
                  <c:v>42554.481899305552</c:v>
                </c:pt>
                <c:pt idx="10140">
                  <c:v>42554.482026851852</c:v>
                </c:pt>
                <c:pt idx="10141">
                  <c:v>42554.48214699074</c:v>
                </c:pt>
                <c:pt idx="10142">
                  <c:v>42554.482163425928</c:v>
                </c:pt>
                <c:pt idx="10143">
                  <c:v>42554.482181712963</c:v>
                </c:pt>
                <c:pt idx="10144">
                  <c:v>42554.482199305552</c:v>
                </c:pt>
                <c:pt idx="10145">
                  <c:v>42554.482217129633</c:v>
                </c:pt>
                <c:pt idx="10146">
                  <c:v>42554.482235185184</c:v>
                </c:pt>
                <c:pt idx="10147">
                  <c:v>42554.482253009257</c:v>
                </c:pt>
                <c:pt idx="10148">
                  <c:v>42554.482271064815</c:v>
                </c:pt>
                <c:pt idx="10149">
                  <c:v>42554.482288888888</c:v>
                </c:pt>
                <c:pt idx="10150">
                  <c:v>42554.482306712962</c:v>
                </c:pt>
                <c:pt idx="10151">
                  <c:v>42554.48232476852</c:v>
                </c:pt>
                <c:pt idx="10152">
                  <c:v>42554.482343055555</c:v>
                </c:pt>
                <c:pt idx="10153">
                  <c:v>42554.482361342591</c:v>
                </c:pt>
                <c:pt idx="10154">
                  <c:v>42554.482379629633</c:v>
                </c:pt>
                <c:pt idx="10155">
                  <c:v>42554.482397916669</c:v>
                </c:pt>
                <c:pt idx="10156">
                  <c:v>42554.482415740742</c:v>
                </c:pt>
                <c:pt idx="10157">
                  <c:v>42554.482433796293</c:v>
                </c:pt>
                <c:pt idx="10158">
                  <c:v>42554.482451851851</c:v>
                </c:pt>
                <c:pt idx="10159">
                  <c:v>42554.482470138886</c:v>
                </c:pt>
                <c:pt idx="10160">
                  <c:v>42554.482488425929</c:v>
                </c:pt>
                <c:pt idx="10161">
                  <c:v>42554.482506944441</c:v>
                </c:pt>
                <c:pt idx="10162">
                  <c:v>42554.482525462961</c:v>
                </c:pt>
                <c:pt idx="10163">
                  <c:v>42554.482543749997</c:v>
                </c:pt>
                <c:pt idx="10164">
                  <c:v>42554.482562037039</c:v>
                </c:pt>
                <c:pt idx="10165">
                  <c:v>42554.482579861113</c:v>
                </c:pt>
                <c:pt idx="10166">
                  <c:v>42554.482598842595</c:v>
                </c:pt>
                <c:pt idx="10167">
                  <c:v>42554.482618055554</c:v>
                </c:pt>
                <c:pt idx="10168">
                  <c:v>42554.482636805558</c:v>
                </c:pt>
                <c:pt idx="10169">
                  <c:v>42554.482655092594</c:v>
                </c:pt>
                <c:pt idx="10170">
                  <c:v>42554.482673611114</c:v>
                </c:pt>
                <c:pt idx="10171">
                  <c:v>42554.482692129626</c:v>
                </c:pt>
                <c:pt idx="10172">
                  <c:v>42554.482710185184</c:v>
                </c:pt>
                <c:pt idx="10173">
                  <c:v>42554.482728703704</c:v>
                </c:pt>
                <c:pt idx="10174">
                  <c:v>42554.482746759262</c:v>
                </c:pt>
                <c:pt idx="10175">
                  <c:v>42554.482764814813</c:v>
                </c:pt>
                <c:pt idx="10176">
                  <c:v>42554.482783564818</c:v>
                </c:pt>
                <c:pt idx="10177">
                  <c:v>42554.48280208333</c:v>
                </c:pt>
                <c:pt idx="10178">
                  <c:v>42554.482820138888</c:v>
                </c:pt>
                <c:pt idx="10179">
                  <c:v>42554.482838425924</c:v>
                </c:pt>
                <c:pt idx="10180">
                  <c:v>42554.482856712966</c:v>
                </c:pt>
                <c:pt idx="10181">
                  <c:v>42554.482875231479</c:v>
                </c:pt>
                <c:pt idx="10182">
                  <c:v>42554.482893749999</c:v>
                </c:pt>
                <c:pt idx="10183">
                  <c:v>42554.482912037034</c:v>
                </c:pt>
                <c:pt idx="10184">
                  <c:v>42554.482930092592</c:v>
                </c:pt>
                <c:pt idx="10185">
                  <c:v>42554.482948611112</c:v>
                </c:pt>
                <c:pt idx="10186">
                  <c:v>42554.482966898147</c:v>
                </c:pt>
                <c:pt idx="10187">
                  <c:v>42554.482985416667</c:v>
                </c:pt>
                <c:pt idx="10188">
                  <c:v>42554.483004166665</c:v>
                </c:pt>
                <c:pt idx="10189">
                  <c:v>42554.483022222223</c:v>
                </c:pt>
                <c:pt idx="10190">
                  <c:v>42554.483040509258</c:v>
                </c:pt>
                <c:pt idx="10191">
                  <c:v>42554.483059027778</c:v>
                </c:pt>
                <c:pt idx="10192">
                  <c:v>42554.483077546298</c:v>
                </c:pt>
                <c:pt idx="10193">
                  <c:v>42554.483095833333</c:v>
                </c:pt>
                <c:pt idx="10194">
                  <c:v>42554.483114351853</c:v>
                </c:pt>
                <c:pt idx="10195">
                  <c:v>42554.483132870373</c:v>
                </c:pt>
                <c:pt idx="10196">
                  <c:v>42554.483150925924</c:v>
                </c:pt>
                <c:pt idx="10197">
                  <c:v>42554.483169212966</c:v>
                </c:pt>
                <c:pt idx="10198">
                  <c:v>42554.483187500002</c:v>
                </c:pt>
                <c:pt idx="10199">
                  <c:v>42554.483206018522</c:v>
                </c:pt>
                <c:pt idx="10200">
                  <c:v>42554.483224537034</c:v>
                </c:pt>
                <c:pt idx="10201">
                  <c:v>42554.483243055554</c:v>
                </c:pt>
                <c:pt idx="10202">
                  <c:v>42554.483261574074</c:v>
                </c:pt>
                <c:pt idx="10203">
                  <c:v>42554.483280092594</c:v>
                </c:pt>
                <c:pt idx="10204">
                  <c:v>42554.48329837963</c:v>
                </c:pt>
                <c:pt idx="10205">
                  <c:v>42554.483316435188</c:v>
                </c:pt>
                <c:pt idx="10206">
                  <c:v>42554.483335185185</c:v>
                </c:pt>
                <c:pt idx="10207">
                  <c:v>42554.483353703705</c:v>
                </c:pt>
                <c:pt idx="10208">
                  <c:v>42554.483372222225</c:v>
                </c:pt>
                <c:pt idx="10209">
                  <c:v>42554.483390740737</c:v>
                </c:pt>
                <c:pt idx="10210">
                  <c:v>42554.483409259257</c:v>
                </c:pt>
                <c:pt idx="10211">
                  <c:v>42554.483428009262</c:v>
                </c:pt>
                <c:pt idx="10212">
                  <c:v>42554.483446527775</c:v>
                </c:pt>
                <c:pt idx="10213">
                  <c:v>42554.483464814817</c:v>
                </c:pt>
                <c:pt idx="10214">
                  <c:v>42554.48348333333</c:v>
                </c:pt>
                <c:pt idx="10215">
                  <c:v>42554.48350185185</c:v>
                </c:pt>
                <c:pt idx="10216">
                  <c:v>42554.48352037037</c:v>
                </c:pt>
                <c:pt idx="10217">
                  <c:v>42554.48353888889</c:v>
                </c:pt>
                <c:pt idx="10218">
                  <c:v>42554.48355740741</c:v>
                </c:pt>
                <c:pt idx="10219">
                  <c:v>42554.483576157407</c:v>
                </c:pt>
                <c:pt idx="10220">
                  <c:v>42554.483594675927</c:v>
                </c:pt>
                <c:pt idx="10221">
                  <c:v>42554.483613194447</c:v>
                </c:pt>
                <c:pt idx="10222">
                  <c:v>42554.483631712967</c:v>
                </c:pt>
                <c:pt idx="10223">
                  <c:v>42554.483650231479</c:v>
                </c:pt>
                <c:pt idx="10224">
                  <c:v>42554.483668749999</c:v>
                </c:pt>
                <c:pt idx="10225">
                  <c:v>42554.483687499996</c:v>
                </c:pt>
                <c:pt idx="10226">
                  <c:v>42554.483706250001</c:v>
                </c:pt>
                <c:pt idx="10227">
                  <c:v>42554.483724768521</c:v>
                </c:pt>
                <c:pt idx="10228">
                  <c:v>42554.483743518518</c:v>
                </c:pt>
                <c:pt idx="10229">
                  <c:v>42554.483762037038</c:v>
                </c:pt>
                <c:pt idx="10230">
                  <c:v>42554.483781249997</c:v>
                </c:pt>
                <c:pt idx="10231">
                  <c:v>42554.483799305555</c:v>
                </c:pt>
                <c:pt idx="10232">
                  <c:v>42554.483818055553</c:v>
                </c:pt>
                <c:pt idx="10233">
                  <c:v>42554.483836574072</c:v>
                </c:pt>
                <c:pt idx="10234">
                  <c:v>42554.483855324077</c:v>
                </c:pt>
                <c:pt idx="10235">
                  <c:v>42554.483874074074</c:v>
                </c:pt>
                <c:pt idx="10236">
                  <c:v>42554.483892592594</c:v>
                </c:pt>
                <c:pt idx="10237">
                  <c:v>42554.483911574076</c:v>
                </c:pt>
                <c:pt idx="10238">
                  <c:v>42554.483930787035</c:v>
                </c:pt>
                <c:pt idx="10239">
                  <c:v>42554.483949305555</c:v>
                </c:pt>
                <c:pt idx="10240">
                  <c:v>42554.483968055552</c:v>
                </c:pt>
                <c:pt idx="10241">
                  <c:v>42554.483987037034</c:v>
                </c:pt>
                <c:pt idx="10242">
                  <c:v>42554.484005787039</c:v>
                </c:pt>
                <c:pt idx="10243">
                  <c:v>42554.484024999998</c:v>
                </c:pt>
                <c:pt idx="10244">
                  <c:v>42554.484132407408</c:v>
                </c:pt>
                <c:pt idx="10245">
                  <c:v>42554.484391666665</c:v>
                </c:pt>
                <c:pt idx="10246">
                  <c:v>42554.484631944448</c:v>
                </c:pt>
                <c:pt idx="10247">
                  <c:v>42554.484915972222</c:v>
                </c:pt>
                <c:pt idx="10248">
                  <c:v>42554.485134953706</c:v>
                </c:pt>
                <c:pt idx="10249">
                  <c:v>42554.48516527778</c:v>
                </c:pt>
                <c:pt idx="10250">
                  <c:v>42554.485182638891</c:v>
                </c:pt>
                <c:pt idx="10251">
                  <c:v>42554.485199305556</c:v>
                </c:pt>
                <c:pt idx="10252">
                  <c:v>42554.485318055558</c:v>
                </c:pt>
                <c:pt idx="10253">
                  <c:v>42554.485625000001</c:v>
                </c:pt>
                <c:pt idx="10254">
                  <c:v>42554.48594421296</c:v>
                </c:pt>
                <c:pt idx="10255">
                  <c:v>42554.486261111109</c:v>
                </c:pt>
                <c:pt idx="10256">
                  <c:v>42554.486574305556</c:v>
                </c:pt>
                <c:pt idx="10257">
                  <c:v>42554.486900694443</c:v>
                </c:pt>
                <c:pt idx="10258">
                  <c:v>42554.487215277775</c:v>
                </c:pt>
                <c:pt idx="10259">
                  <c:v>42554.487604629627</c:v>
                </c:pt>
                <c:pt idx="10260">
                  <c:v>42554.487966435183</c:v>
                </c:pt>
                <c:pt idx="10261">
                  <c:v>42554.488330092594</c:v>
                </c:pt>
                <c:pt idx="10262">
                  <c:v>42554.488683564814</c:v>
                </c:pt>
                <c:pt idx="10263">
                  <c:v>42554.489076157406</c:v>
                </c:pt>
                <c:pt idx="10264">
                  <c:v>42554.489441203703</c:v>
                </c:pt>
                <c:pt idx="10265">
                  <c:v>42554.489837731482</c:v>
                </c:pt>
                <c:pt idx="10266">
                  <c:v>42554.490289814814</c:v>
                </c:pt>
                <c:pt idx="10267">
                  <c:v>42554.490698148147</c:v>
                </c:pt>
                <c:pt idx="10268">
                  <c:v>42554.491162268518</c:v>
                </c:pt>
                <c:pt idx="10269">
                  <c:v>42554.491602314818</c:v>
                </c:pt>
                <c:pt idx="10270">
                  <c:v>42554.492044675928</c:v>
                </c:pt>
                <c:pt idx="10271">
                  <c:v>42554.492511805554</c:v>
                </c:pt>
                <c:pt idx="10272">
                  <c:v>42554.492995138891</c:v>
                </c:pt>
                <c:pt idx="10273">
                  <c:v>42554.493482638885</c:v>
                </c:pt>
                <c:pt idx="10274">
                  <c:v>42554.494025231485</c:v>
                </c:pt>
                <c:pt idx="10275">
                  <c:v>42554.494715277775</c:v>
                </c:pt>
                <c:pt idx="10276">
                  <c:v>42554.495367129632</c:v>
                </c:pt>
                <c:pt idx="10277">
                  <c:v>42554.496020601851</c:v>
                </c:pt>
                <c:pt idx="10278">
                  <c:v>42554.496668749998</c:v>
                </c:pt>
                <c:pt idx="10279">
                  <c:v>42554.497293981483</c:v>
                </c:pt>
                <c:pt idx="10280">
                  <c:v>42554.497912268518</c:v>
                </c:pt>
                <c:pt idx="10281">
                  <c:v>42554.498530092591</c:v>
                </c:pt>
                <c:pt idx="10282">
                  <c:v>42554.499178472222</c:v>
                </c:pt>
                <c:pt idx="10283">
                  <c:v>42554.499915740744</c:v>
                </c:pt>
                <c:pt idx="10284">
                  <c:v>42554.500648379631</c:v>
                </c:pt>
                <c:pt idx="10285">
                  <c:v>42554.501539351855</c:v>
                </c:pt>
                <c:pt idx="10286">
                  <c:v>42554.502557175925</c:v>
                </c:pt>
                <c:pt idx="10287">
                  <c:v>42554.503599074073</c:v>
                </c:pt>
                <c:pt idx="10288">
                  <c:v>42554.504568518518</c:v>
                </c:pt>
                <c:pt idx="10289">
                  <c:v>42554.505474537036</c:v>
                </c:pt>
                <c:pt idx="10290">
                  <c:v>42554.506354166668</c:v>
                </c:pt>
                <c:pt idx="10291">
                  <c:v>42554.50726875</c:v>
                </c:pt>
                <c:pt idx="10292">
                  <c:v>42554.508324305556</c:v>
                </c:pt>
                <c:pt idx="10293">
                  <c:v>42554.509290046299</c:v>
                </c:pt>
                <c:pt idx="10294">
                  <c:v>42554.510196759256</c:v>
                </c:pt>
                <c:pt idx="10295">
                  <c:v>42554.51121527778</c:v>
                </c:pt>
                <c:pt idx="10296">
                  <c:v>42554.512186574073</c:v>
                </c:pt>
                <c:pt idx="10297">
                  <c:v>42554.513091898145</c:v>
                </c:pt>
                <c:pt idx="10298">
                  <c:v>42554.513992361113</c:v>
                </c:pt>
                <c:pt idx="10299">
                  <c:v>42554.514915046297</c:v>
                </c:pt>
                <c:pt idx="10300">
                  <c:v>42554.515890972223</c:v>
                </c:pt>
                <c:pt idx="10301">
                  <c:v>42554.516947916665</c:v>
                </c:pt>
                <c:pt idx="10302">
                  <c:v>42554.518020833333</c:v>
                </c:pt>
                <c:pt idx="10303">
                  <c:v>42554.519224305557</c:v>
                </c:pt>
                <c:pt idx="10304">
                  <c:v>42554.520309490741</c:v>
                </c:pt>
                <c:pt idx="10305">
                  <c:v>42554.52172060185</c:v>
                </c:pt>
                <c:pt idx="10306">
                  <c:v>42554.523159490738</c:v>
                </c:pt>
                <c:pt idx="10307">
                  <c:v>42554.524779861109</c:v>
                </c:pt>
                <c:pt idx="10308">
                  <c:v>42554.526431018516</c:v>
                </c:pt>
                <c:pt idx="10309">
                  <c:v>42554.527972453703</c:v>
                </c:pt>
                <c:pt idx="10310">
                  <c:v>42554.52999884259</c:v>
                </c:pt>
                <c:pt idx="10311">
                  <c:v>42554.532511111109</c:v>
                </c:pt>
                <c:pt idx="10312">
                  <c:v>42554.534825925926</c:v>
                </c:pt>
                <c:pt idx="10313">
                  <c:v>42554.537325925929</c:v>
                </c:pt>
                <c:pt idx="10314">
                  <c:v>42554.539752546298</c:v>
                </c:pt>
                <c:pt idx="10315">
                  <c:v>42554.543087731479</c:v>
                </c:pt>
                <c:pt idx="10316">
                  <c:v>42554.545983101852</c:v>
                </c:pt>
                <c:pt idx="10317">
                  <c:v>42554.549594212964</c:v>
                </c:pt>
                <c:pt idx="10318">
                  <c:v>42554.552742361113</c:v>
                </c:pt>
                <c:pt idx="10319">
                  <c:v>42554.556492129632</c:v>
                </c:pt>
                <c:pt idx="10320">
                  <c:v>42554.560359722222</c:v>
                </c:pt>
                <c:pt idx="10321">
                  <c:v>42554.56348287037</c:v>
                </c:pt>
                <c:pt idx="10322">
                  <c:v>42554.566816203704</c:v>
                </c:pt>
                <c:pt idx="10323">
                  <c:v>42554.570241898145</c:v>
                </c:pt>
                <c:pt idx="10324">
                  <c:v>42554.573528935187</c:v>
                </c:pt>
                <c:pt idx="10325">
                  <c:v>42554.577047453706</c:v>
                </c:pt>
                <c:pt idx="10326">
                  <c:v>42554.580473148148</c:v>
                </c:pt>
                <c:pt idx="10327">
                  <c:v>42554.58553009259</c:v>
                </c:pt>
                <c:pt idx="10328">
                  <c:v>42554.590519444442</c:v>
                </c:pt>
                <c:pt idx="10329">
                  <c:v>42554.594639814815</c:v>
                </c:pt>
                <c:pt idx="10330">
                  <c:v>42554.60014884259</c:v>
                </c:pt>
                <c:pt idx="10331">
                  <c:v>42554.60496365741</c:v>
                </c:pt>
                <c:pt idx="10332">
                  <c:v>42554.609497453705</c:v>
                </c:pt>
                <c:pt idx="10333">
                  <c:v>42554.615139120368</c:v>
                </c:pt>
                <c:pt idx="10334">
                  <c:v>42554.619685648147</c:v>
                </c:pt>
                <c:pt idx="10335">
                  <c:v>42554.623481944443</c:v>
                </c:pt>
                <c:pt idx="10336">
                  <c:v>42554.627972453702</c:v>
                </c:pt>
                <c:pt idx="10337">
                  <c:v>42554.632602083337</c:v>
                </c:pt>
                <c:pt idx="10338">
                  <c:v>42554.637462962964</c:v>
                </c:pt>
                <c:pt idx="10339">
                  <c:v>42554.641907407407</c:v>
                </c:pt>
                <c:pt idx="10340">
                  <c:v>42554.645750000003</c:v>
                </c:pt>
                <c:pt idx="10341">
                  <c:v>42554.649579629629</c:v>
                </c:pt>
                <c:pt idx="10342">
                  <c:v>42554.653759259258</c:v>
                </c:pt>
                <c:pt idx="10343">
                  <c:v>42554.658434953701</c:v>
                </c:pt>
                <c:pt idx="10344">
                  <c:v>42554.662508796297</c:v>
                </c:pt>
                <c:pt idx="10345">
                  <c:v>42554.666443981485</c:v>
                </c:pt>
                <c:pt idx="10346">
                  <c:v>42554.670610648151</c:v>
                </c:pt>
                <c:pt idx="10347">
                  <c:v>42554.674709953702</c:v>
                </c:pt>
                <c:pt idx="10348">
                  <c:v>42554.678826620373</c:v>
                </c:pt>
                <c:pt idx="10349">
                  <c:v>42554.682897916668</c:v>
                </c:pt>
                <c:pt idx="10350">
                  <c:v>42554.686781018521</c:v>
                </c:pt>
                <c:pt idx="10351">
                  <c:v>42554.691514814818</c:v>
                </c:pt>
                <c:pt idx="10352">
                  <c:v>42554.696223379629</c:v>
                </c:pt>
                <c:pt idx="10353">
                  <c:v>42554.701165509257</c:v>
                </c:pt>
                <c:pt idx="10354">
                  <c:v>42554.706159027781</c:v>
                </c:pt>
                <c:pt idx="10355">
                  <c:v>42554.710609953705</c:v>
                </c:pt>
                <c:pt idx="10356">
                  <c:v>42554.716515740743</c:v>
                </c:pt>
                <c:pt idx="10357">
                  <c:v>42554.721443055554</c:v>
                </c:pt>
                <c:pt idx="10358">
                  <c:v>42554.726767129629</c:v>
                </c:pt>
                <c:pt idx="10359">
                  <c:v>42554.727582638887</c:v>
                </c:pt>
                <c:pt idx="10360">
                  <c:v>42554.728426620371</c:v>
                </c:pt>
                <c:pt idx="10361">
                  <c:v>42554.729266898146</c:v>
                </c:pt>
                <c:pt idx="10362">
                  <c:v>42554.730173842596</c:v>
                </c:pt>
                <c:pt idx="10363">
                  <c:v>42554.731118750002</c:v>
                </c:pt>
                <c:pt idx="10364">
                  <c:v>42554.732098148146</c:v>
                </c:pt>
                <c:pt idx="10365">
                  <c:v>42554.733063194442</c:v>
                </c:pt>
                <c:pt idx="10366">
                  <c:v>42554.734005555554</c:v>
                </c:pt>
                <c:pt idx="10367">
                  <c:v>42554.734915046298</c:v>
                </c:pt>
                <c:pt idx="10368">
                  <c:v>42554.735917129627</c:v>
                </c:pt>
                <c:pt idx="10369">
                  <c:v>42554.737032175923</c:v>
                </c:pt>
                <c:pt idx="10370">
                  <c:v>42554.738155787039</c:v>
                </c:pt>
                <c:pt idx="10371">
                  <c:v>42554.739416898148</c:v>
                </c:pt>
                <c:pt idx="10372">
                  <c:v>42554.740548611109</c:v>
                </c:pt>
                <c:pt idx="10373">
                  <c:v>42554.741720601851</c:v>
                </c:pt>
                <c:pt idx="10374">
                  <c:v>42554.742888194443</c:v>
                </c:pt>
                <c:pt idx="10375">
                  <c:v>42554.743932175923</c:v>
                </c:pt>
                <c:pt idx="10376">
                  <c:v>42554.7449150463</c:v>
                </c:pt>
                <c:pt idx="10377">
                  <c:v>42554.746079166667</c:v>
                </c:pt>
                <c:pt idx="10378">
                  <c:v>42554.747215277777</c:v>
                </c:pt>
                <c:pt idx="10379">
                  <c:v>42554.748294444442</c:v>
                </c:pt>
                <c:pt idx="10380">
                  <c:v>42554.749646759257</c:v>
                </c:pt>
                <c:pt idx="10381">
                  <c:v>42554.751118518521</c:v>
                </c:pt>
                <c:pt idx="10382">
                  <c:v>42554.752672222225</c:v>
                </c:pt>
                <c:pt idx="10383">
                  <c:v>42554.754263425923</c:v>
                </c:pt>
                <c:pt idx="10384">
                  <c:v>42554.755794444442</c:v>
                </c:pt>
                <c:pt idx="10385">
                  <c:v>42554.75732222222</c:v>
                </c:pt>
                <c:pt idx="10386">
                  <c:v>42554.758840277776</c:v>
                </c:pt>
                <c:pt idx="10387">
                  <c:v>42554.760284953707</c:v>
                </c:pt>
                <c:pt idx="10388">
                  <c:v>42554.761720138886</c:v>
                </c:pt>
                <c:pt idx="10389">
                  <c:v>42554.763109027779</c:v>
                </c:pt>
                <c:pt idx="10390">
                  <c:v>42554.764590509258</c:v>
                </c:pt>
                <c:pt idx="10391">
                  <c:v>42554.766195833334</c:v>
                </c:pt>
                <c:pt idx="10392">
                  <c:v>42554.767738657407</c:v>
                </c:pt>
                <c:pt idx="10393">
                  <c:v>42554.769312731485</c:v>
                </c:pt>
                <c:pt idx="10394">
                  <c:v>42554.771025694441</c:v>
                </c:pt>
                <c:pt idx="10395">
                  <c:v>42554.772692361112</c:v>
                </c:pt>
                <c:pt idx="10396">
                  <c:v>42554.774353472225</c:v>
                </c:pt>
                <c:pt idx="10397">
                  <c:v>42554.775701388891</c:v>
                </c:pt>
                <c:pt idx="10398">
                  <c:v>42554.776025462961</c:v>
                </c:pt>
                <c:pt idx="10399">
                  <c:v>42554.776217592589</c:v>
                </c:pt>
                <c:pt idx="10400">
                  <c:v>42554.776406249999</c:v>
                </c:pt>
                <c:pt idx="10401">
                  <c:v>42554.776597685188</c:v>
                </c:pt>
                <c:pt idx="10402">
                  <c:v>42554.776795138889</c:v>
                </c:pt>
                <c:pt idx="10403">
                  <c:v>42554.776995370368</c:v>
                </c:pt>
                <c:pt idx="10404">
                  <c:v>42554.777196064817</c:v>
                </c:pt>
                <c:pt idx="10405">
                  <c:v>42554.777399999999</c:v>
                </c:pt>
                <c:pt idx="10406">
                  <c:v>42554.777599537039</c:v>
                </c:pt>
                <c:pt idx="10407">
                  <c:v>42554.777812037035</c:v>
                </c:pt>
                <c:pt idx="10408">
                  <c:v>42554.778023842591</c:v>
                </c:pt>
                <c:pt idx="10409">
                  <c:v>42554.778238657411</c:v>
                </c:pt>
                <c:pt idx="10410">
                  <c:v>42554.778452314815</c:v>
                </c:pt>
                <c:pt idx="10411">
                  <c:v>42554.778662037039</c:v>
                </c:pt>
                <c:pt idx="10412">
                  <c:v>42554.778878935183</c:v>
                </c:pt>
                <c:pt idx="10413">
                  <c:v>42554.779104166664</c:v>
                </c:pt>
                <c:pt idx="10414">
                  <c:v>42554.779340972222</c:v>
                </c:pt>
                <c:pt idx="10415">
                  <c:v>42554.779574074077</c:v>
                </c:pt>
                <c:pt idx="10416">
                  <c:v>42554.779809027779</c:v>
                </c:pt>
                <c:pt idx="10417">
                  <c:v>42554.780037268516</c:v>
                </c:pt>
                <c:pt idx="10418">
                  <c:v>42554.780264814814</c:v>
                </c:pt>
                <c:pt idx="10419">
                  <c:v>42554.780496064814</c:v>
                </c:pt>
                <c:pt idx="10420">
                  <c:v>42554.780737962959</c:v>
                </c:pt>
                <c:pt idx="10421">
                  <c:v>42554.780964583333</c:v>
                </c:pt>
                <c:pt idx="10422">
                  <c:v>42554.781208101849</c:v>
                </c:pt>
                <c:pt idx="10423">
                  <c:v>42554.781450462964</c:v>
                </c:pt>
                <c:pt idx="10424">
                  <c:v>42554.781695138889</c:v>
                </c:pt>
                <c:pt idx="10425">
                  <c:v>42554.781944212962</c:v>
                </c:pt>
                <c:pt idx="10426">
                  <c:v>42554.782200231479</c:v>
                </c:pt>
                <c:pt idx="10427">
                  <c:v>42554.782456944442</c:v>
                </c:pt>
                <c:pt idx="10428">
                  <c:v>42554.782738425929</c:v>
                </c:pt>
                <c:pt idx="10429">
                  <c:v>42554.783028935184</c:v>
                </c:pt>
                <c:pt idx="10430">
                  <c:v>42554.783300925927</c:v>
                </c:pt>
                <c:pt idx="10431">
                  <c:v>42554.783586111109</c:v>
                </c:pt>
                <c:pt idx="10432">
                  <c:v>42554.783857638889</c:v>
                </c:pt>
                <c:pt idx="10433">
                  <c:v>42554.784138888892</c:v>
                </c:pt>
                <c:pt idx="10434">
                  <c:v>42554.784428703701</c:v>
                </c:pt>
                <c:pt idx="10435">
                  <c:v>42554.784709490741</c:v>
                </c:pt>
                <c:pt idx="10436">
                  <c:v>42554.784998379633</c:v>
                </c:pt>
                <c:pt idx="10437">
                  <c:v>42554.785307175924</c:v>
                </c:pt>
                <c:pt idx="10438">
                  <c:v>42554.785633564818</c:v>
                </c:pt>
                <c:pt idx="10439">
                  <c:v>42554.785954861109</c:v>
                </c:pt>
                <c:pt idx="10440">
                  <c:v>42554.786268750002</c:v>
                </c:pt>
                <c:pt idx="10441">
                  <c:v>42554.78658078704</c:v>
                </c:pt>
                <c:pt idx="10442">
                  <c:v>42554.786900925923</c:v>
                </c:pt>
                <c:pt idx="10443">
                  <c:v>42554.787223611114</c:v>
                </c:pt>
                <c:pt idx="10444">
                  <c:v>42554.787539583333</c:v>
                </c:pt>
                <c:pt idx="10445">
                  <c:v>42554.78788541667</c:v>
                </c:pt>
                <c:pt idx="10446">
                  <c:v>42554.788247222219</c:v>
                </c:pt>
                <c:pt idx="10447">
                  <c:v>42554.788615740741</c:v>
                </c:pt>
                <c:pt idx="10448">
                  <c:v>42554.789032407411</c:v>
                </c:pt>
                <c:pt idx="10449">
                  <c:v>42554.789433101854</c:v>
                </c:pt>
                <c:pt idx="10450">
                  <c:v>42554.789853935188</c:v>
                </c:pt>
                <c:pt idx="10451">
                  <c:v>42554.790275694446</c:v>
                </c:pt>
                <c:pt idx="10452">
                  <c:v>42554.790713657407</c:v>
                </c:pt>
                <c:pt idx="10453">
                  <c:v>42554.791185879629</c:v>
                </c:pt>
                <c:pt idx="10454">
                  <c:v>42554.791697916669</c:v>
                </c:pt>
                <c:pt idx="10455">
                  <c:v>42554.792212499997</c:v>
                </c:pt>
                <c:pt idx="10456">
                  <c:v>42554.792738194446</c:v>
                </c:pt>
                <c:pt idx="10457">
                  <c:v>42554.793289120367</c:v>
                </c:pt>
                <c:pt idx="10458">
                  <c:v>42554.793885648149</c:v>
                </c:pt>
                <c:pt idx="10459">
                  <c:v>42554.794477777781</c:v>
                </c:pt>
                <c:pt idx="10460">
                  <c:v>42554.795034490744</c:v>
                </c:pt>
                <c:pt idx="10461">
                  <c:v>42554.795608564818</c:v>
                </c:pt>
                <c:pt idx="10462">
                  <c:v>42554.796195138886</c:v>
                </c:pt>
                <c:pt idx="10463">
                  <c:v>42554.79676597222</c:v>
                </c:pt>
                <c:pt idx="10464">
                  <c:v>42554.797338888886</c:v>
                </c:pt>
                <c:pt idx="10465">
                  <c:v>42554.797985648147</c:v>
                </c:pt>
                <c:pt idx="10466">
                  <c:v>42554.798664120368</c:v>
                </c:pt>
                <c:pt idx="10467">
                  <c:v>42554.799358564815</c:v>
                </c:pt>
                <c:pt idx="10468">
                  <c:v>42554.800099074077</c:v>
                </c:pt>
                <c:pt idx="10469">
                  <c:v>42554.800978703701</c:v>
                </c:pt>
                <c:pt idx="10470">
                  <c:v>42554.801849537034</c:v>
                </c:pt>
                <c:pt idx="10471">
                  <c:v>42554.802691666664</c:v>
                </c:pt>
                <c:pt idx="10472">
                  <c:v>42554.803551620367</c:v>
                </c:pt>
                <c:pt idx="10473">
                  <c:v>42554.80443009259</c:v>
                </c:pt>
                <c:pt idx="10474">
                  <c:v>42554.805237962966</c:v>
                </c:pt>
                <c:pt idx="10475">
                  <c:v>42554.806092824074</c:v>
                </c:pt>
                <c:pt idx="10476">
                  <c:v>42554.806950925929</c:v>
                </c:pt>
                <c:pt idx="10477">
                  <c:v>42554.807806018522</c:v>
                </c:pt>
                <c:pt idx="10478">
                  <c:v>42554.808663888885</c:v>
                </c:pt>
                <c:pt idx="10479">
                  <c:v>42554.809589814817</c:v>
                </c:pt>
                <c:pt idx="10480">
                  <c:v>42554.810885879633</c:v>
                </c:pt>
                <c:pt idx="10481">
                  <c:v>42554.812228472219</c:v>
                </c:pt>
                <c:pt idx="10482">
                  <c:v>42554.813663657405</c:v>
                </c:pt>
                <c:pt idx="10483">
                  <c:v>42554.815050231482</c:v>
                </c:pt>
                <c:pt idx="10484">
                  <c:v>42554.816395138892</c:v>
                </c:pt>
                <c:pt idx="10485">
                  <c:v>42554.817830324071</c:v>
                </c:pt>
                <c:pt idx="10486">
                  <c:v>42554.819265509257</c:v>
                </c:pt>
                <c:pt idx="10487">
                  <c:v>42554.82080833333</c:v>
                </c:pt>
                <c:pt idx="10488">
                  <c:v>42554.822367361114</c:v>
                </c:pt>
                <c:pt idx="10489">
                  <c:v>42554.823987731485</c:v>
                </c:pt>
                <c:pt idx="10490">
                  <c:v>42554.825700462963</c:v>
                </c:pt>
                <c:pt idx="10491">
                  <c:v>42554.827320833334</c:v>
                </c:pt>
                <c:pt idx="10492">
                  <c:v>42554.828987499997</c:v>
                </c:pt>
                <c:pt idx="10493">
                  <c:v>42554.830700462961</c:v>
                </c:pt>
                <c:pt idx="10494">
                  <c:v>42554.832394444442</c:v>
                </c:pt>
                <c:pt idx="10495">
                  <c:v>42554.832539351853</c:v>
                </c:pt>
                <c:pt idx="10496">
                  <c:v>42554.832737500001</c:v>
                </c:pt>
                <c:pt idx="10497">
                  <c:v>42554.833032175928</c:v>
                </c:pt>
                <c:pt idx="10498">
                  <c:v>42554.833353240741</c:v>
                </c:pt>
                <c:pt idx="10499">
                  <c:v>42554.83368171296</c:v>
                </c:pt>
                <c:pt idx="10500">
                  <c:v>42554.83401273148</c:v>
                </c:pt>
                <c:pt idx="10501">
                  <c:v>42554.834356018517</c:v>
                </c:pt>
                <c:pt idx="10502">
                  <c:v>42554.834696759259</c:v>
                </c:pt>
                <c:pt idx="10503">
                  <c:v>42554.835031249997</c:v>
                </c:pt>
                <c:pt idx="10504">
                  <c:v>42554.835368287037</c:v>
                </c:pt>
                <c:pt idx="10505">
                  <c:v>42554.835700462965</c:v>
                </c:pt>
                <c:pt idx="10506">
                  <c:v>42554.836047916666</c:v>
                </c:pt>
                <c:pt idx="10507">
                  <c:v>42554.836412268516</c:v>
                </c:pt>
                <c:pt idx="10508">
                  <c:v>42554.836793750001</c:v>
                </c:pt>
                <c:pt idx="10509">
                  <c:v>42554.837175925924</c:v>
                </c:pt>
                <c:pt idx="10510">
                  <c:v>42554.837583101849</c:v>
                </c:pt>
                <c:pt idx="10511">
                  <c:v>42554.837984490739</c:v>
                </c:pt>
                <c:pt idx="10512">
                  <c:v>42554.838412037039</c:v>
                </c:pt>
                <c:pt idx="10513">
                  <c:v>42554.838848611114</c:v>
                </c:pt>
                <c:pt idx="10514">
                  <c:v>42554.839296990744</c:v>
                </c:pt>
                <c:pt idx="10515">
                  <c:v>42554.839728009261</c:v>
                </c:pt>
                <c:pt idx="10516">
                  <c:v>42554.840186111112</c:v>
                </c:pt>
                <c:pt idx="10517">
                  <c:v>42554.84067824074</c:v>
                </c:pt>
                <c:pt idx="10518">
                  <c:v>42554.84122962963</c:v>
                </c:pt>
                <c:pt idx="10519">
                  <c:v>42554.841761111114</c:v>
                </c:pt>
                <c:pt idx="10520">
                  <c:v>42554.84229537037</c:v>
                </c:pt>
                <c:pt idx="10521">
                  <c:v>42554.842901388889</c:v>
                </c:pt>
                <c:pt idx="10522">
                  <c:v>42554.843512268519</c:v>
                </c:pt>
                <c:pt idx="10523">
                  <c:v>42554.844137268519</c:v>
                </c:pt>
                <c:pt idx="10524">
                  <c:v>42554.844747453702</c:v>
                </c:pt>
                <c:pt idx="10525">
                  <c:v>42554.845376157406</c:v>
                </c:pt>
                <c:pt idx="10526">
                  <c:v>42554.846024305552</c:v>
                </c:pt>
                <c:pt idx="10527">
                  <c:v>42554.846672453707</c:v>
                </c:pt>
                <c:pt idx="10528">
                  <c:v>42554.847366898146</c:v>
                </c:pt>
                <c:pt idx="10529">
                  <c:v>42554.848106944446</c:v>
                </c:pt>
                <c:pt idx="10530">
                  <c:v>42554.848835879631</c:v>
                </c:pt>
                <c:pt idx="10531">
                  <c:v>42554.849589120371</c:v>
                </c:pt>
                <c:pt idx="10532">
                  <c:v>42554.850344907405</c:v>
                </c:pt>
                <c:pt idx="10533">
                  <c:v>42554.851110648146</c:v>
                </c:pt>
                <c:pt idx="10534">
                  <c:v>42554.852042824074</c:v>
                </c:pt>
                <c:pt idx="10535">
                  <c:v>42554.85306134259</c:v>
                </c:pt>
                <c:pt idx="10536">
                  <c:v>42554.854075000003</c:v>
                </c:pt>
                <c:pt idx="10537">
                  <c:v>42554.855093981481</c:v>
                </c:pt>
                <c:pt idx="10538">
                  <c:v>42554.856114351853</c:v>
                </c:pt>
                <c:pt idx="10539">
                  <c:v>42554.857135185186</c:v>
                </c:pt>
                <c:pt idx="10540">
                  <c:v>42554.858246296295</c:v>
                </c:pt>
                <c:pt idx="10541">
                  <c:v>42554.859357407404</c:v>
                </c:pt>
                <c:pt idx="10542">
                  <c:v>42554.860557870372</c:v>
                </c:pt>
                <c:pt idx="10543">
                  <c:v>42554.861586805557</c:v>
                </c:pt>
                <c:pt idx="10544">
                  <c:v>42554.862683101848</c:v>
                </c:pt>
                <c:pt idx="10545">
                  <c:v>42554.863736342595</c:v>
                </c:pt>
                <c:pt idx="10546">
                  <c:v>42554.864820370371</c:v>
                </c:pt>
                <c:pt idx="10547">
                  <c:v>42554.865872916664</c:v>
                </c:pt>
                <c:pt idx="10548">
                  <c:v>42554.866903935188</c:v>
                </c:pt>
                <c:pt idx="10549">
                  <c:v>42554.868014814812</c:v>
                </c:pt>
                <c:pt idx="10550">
                  <c:v>42554.86912476852</c:v>
                </c:pt>
                <c:pt idx="10551">
                  <c:v>42554.870250231485</c:v>
                </c:pt>
                <c:pt idx="10552">
                  <c:v>42554.871440509261</c:v>
                </c:pt>
                <c:pt idx="10553">
                  <c:v>42554.872688194446</c:v>
                </c:pt>
                <c:pt idx="10554">
                  <c:v>42554.874012037035</c:v>
                </c:pt>
                <c:pt idx="10555">
                  <c:v>42554.87532939815</c:v>
                </c:pt>
                <c:pt idx="10556">
                  <c:v>42554.876579398151</c:v>
                </c:pt>
                <c:pt idx="10557">
                  <c:v>42554.87801458333</c:v>
                </c:pt>
                <c:pt idx="10558">
                  <c:v>42554.879727546293</c:v>
                </c:pt>
                <c:pt idx="10559">
                  <c:v>42554.881301620371</c:v>
                </c:pt>
                <c:pt idx="10560">
                  <c:v>42554.883476620373</c:v>
                </c:pt>
                <c:pt idx="10561">
                  <c:v>42554.885468055552</c:v>
                </c:pt>
                <c:pt idx="10562">
                  <c:v>42554.887551388892</c:v>
                </c:pt>
                <c:pt idx="10563">
                  <c:v>42554.889727314818</c:v>
                </c:pt>
                <c:pt idx="10564">
                  <c:v>42554.891940972222</c:v>
                </c:pt>
                <c:pt idx="10565">
                  <c:v>42554.894079166668</c:v>
                </c:pt>
                <c:pt idx="10566">
                  <c:v>42554.896486342594</c:v>
                </c:pt>
                <c:pt idx="10567">
                  <c:v>42554.899125231481</c:v>
                </c:pt>
                <c:pt idx="10568">
                  <c:v>42554.901671527776</c:v>
                </c:pt>
                <c:pt idx="10569">
                  <c:v>42554.90426412037</c:v>
                </c:pt>
                <c:pt idx="10570">
                  <c:v>42554.90699560185</c:v>
                </c:pt>
                <c:pt idx="10571">
                  <c:v>42554.909865740738</c:v>
                </c:pt>
                <c:pt idx="10572">
                  <c:v>42554.913384259256</c:v>
                </c:pt>
                <c:pt idx="10573">
                  <c:v>42554.916902777775</c:v>
                </c:pt>
                <c:pt idx="10574">
                  <c:v>42554.920421296294</c:v>
                </c:pt>
                <c:pt idx="10575">
                  <c:v>42554.924217361113</c:v>
                </c:pt>
                <c:pt idx="10576">
                  <c:v>42554.927921064816</c:v>
                </c:pt>
                <c:pt idx="10577">
                  <c:v>42554.931948611113</c:v>
                </c:pt>
                <c:pt idx="10578">
                  <c:v>42554.935744907409</c:v>
                </c:pt>
                <c:pt idx="10579">
                  <c:v>42554.939633796297</c:v>
                </c:pt>
                <c:pt idx="10580">
                  <c:v>42554.943476388886</c:v>
                </c:pt>
                <c:pt idx="10581">
                  <c:v>42554.947596759259</c:v>
                </c:pt>
                <c:pt idx="10582">
                  <c:v>42554.951670601855</c:v>
                </c:pt>
                <c:pt idx="10583">
                  <c:v>42554.955605787036</c:v>
                </c:pt>
                <c:pt idx="10584">
                  <c:v>42554.959679861109</c:v>
                </c:pt>
                <c:pt idx="10585">
                  <c:v>42554.963171064817</c:v>
                </c:pt>
                <c:pt idx="10586">
                  <c:v>42554.963769212962</c:v>
                </c:pt>
                <c:pt idx="10587">
                  <c:v>42554.964355555552</c:v>
                </c:pt>
                <c:pt idx="10588">
                  <c:v>42554.964957407406</c:v>
                </c:pt>
                <c:pt idx="10589">
                  <c:v>42554.965559259261</c:v>
                </c:pt>
                <c:pt idx="10590">
                  <c:v>42554.966161111108</c:v>
                </c:pt>
                <c:pt idx="10591">
                  <c:v>42554.966789814818</c:v>
                </c:pt>
                <c:pt idx="10592">
                  <c:v>42554.967411111109</c:v>
                </c:pt>
                <c:pt idx="10593">
                  <c:v>42554.968032407407</c:v>
                </c:pt>
                <c:pt idx="10594">
                  <c:v>42554.968694212963</c:v>
                </c:pt>
                <c:pt idx="10595">
                  <c:v>42554.969342592594</c:v>
                </c:pt>
                <c:pt idx="10596">
                  <c:v>42554.969992592596</c:v>
                </c:pt>
                <c:pt idx="10597">
                  <c:v>42554.970641435182</c:v>
                </c:pt>
                <c:pt idx="10598">
                  <c:v>42554.971271064816</c:v>
                </c:pt>
                <c:pt idx="10599">
                  <c:v>42554.971901851852</c:v>
                </c:pt>
                <c:pt idx="10600">
                  <c:v>42554.972549999999</c:v>
                </c:pt>
                <c:pt idx="10601">
                  <c:v>42554.973198148145</c:v>
                </c:pt>
                <c:pt idx="10602">
                  <c:v>42554.97383657407</c:v>
                </c:pt>
                <c:pt idx="10603">
                  <c:v>42554.974462962964</c:v>
                </c:pt>
                <c:pt idx="10604">
                  <c:v>42554.975164583331</c:v>
                </c:pt>
                <c:pt idx="10605">
                  <c:v>42554.975811342592</c:v>
                </c:pt>
                <c:pt idx="10606">
                  <c:v>42554.97646273148</c:v>
                </c:pt>
                <c:pt idx="10607">
                  <c:v>42554.977177083332</c:v>
                </c:pt>
                <c:pt idx="10608">
                  <c:v>42554.977873842596</c:v>
                </c:pt>
                <c:pt idx="10609">
                  <c:v>42554.978568287035</c:v>
                </c:pt>
                <c:pt idx="10610">
                  <c:v>42554.979262731482</c:v>
                </c:pt>
                <c:pt idx="10611">
                  <c:v>42554.979957175929</c:v>
                </c:pt>
                <c:pt idx="10612">
                  <c:v>42554.980677546293</c:v>
                </c:pt>
                <c:pt idx="10613">
                  <c:v>42554.981392361115</c:v>
                </c:pt>
                <c:pt idx="10614">
                  <c:v>42554.982124305556</c:v>
                </c:pt>
                <c:pt idx="10615">
                  <c:v>42554.982847453706</c:v>
                </c:pt>
                <c:pt idx="10616">
                  <c:v>42554.98356828704</c:v>
                </c:pt>
                <c:pt idx="10617">
                  <c:v>42554.984309027779</c:v>
                </c:pt>
                <c:pt idx="10618">
                  <c:v>42554.985049768518</c:v>
                </c:pt>
                <c:pt idx="10619">
                  <c:v>42554.98581273148</c:v>
                </c:pt>
                <c:pt idx="10620">
                  <c:v>42554.986600925928</c:v>
                </c:pt>
                <c:pt idx="10621">
                  <c:v>42554.987410416667</c:v>
                </c:pt>
                <c:pt idx="10622">
                  <c:v>42554.988243981483</c:v>
                </c:pt>
                <c:pt idx="10623">
                  <c:v>42554.989123611114</c:v>
                </c:pt>
                <c:pt idx="10624">
                  <c:v>42554.990003472223</c:v>
                </c:pt>
                <c:pt idx="10625">
                  <c:v>42554.990923148151</c:v>
                </c:pt>
                <c:pt idx="10626">
                  <c:v>42554.991843750002</c:v>
                </c:pt>
                <c:pt idx="10627">
                  <c:v>42554.992781018518</c:v>
                </c:pt>
                <c:pt idx="10628">
                  <c:v>42554.993753240742</c:v>
                </c:pt>
                <c:pt idx="10629">
                  <c:v>42554.994755092594</c:v>
                </c:pt>
                <c:pt idx="10630">
                  <c:v>42554.995728472219</c:v>
                </c:pt>
                <c:pt idx="10631">
                  <c:v>42554.996757638888</c:v>
                </c:pt>
                <c:pt idx="10632">
                  <c:v>42554.997774305557</c:v>
                </c:pt>
                <c:pt idx="10633">
                  <c:v>42554.998799537039</c:v>
                </c:pt>
                <c:pt idx="10634">
                  <c:v>42554.999044675926</c:v>
                </c:pt>
                <c:pt idx="10635">
                  <c:v>42554.999055092594</c:v>
                </c:pt>
                <c:pt idx="10636">
                  <c:v>42554.999067592595</c:v>
                </c:pt>
                <c:pt idx="10637">
                  <c:v>42554.999079629626</c:v>
                </c:pt>
                <c:pt idx="10638">
                  <c:v>42554.999091898149</c:v>
                </c:pt>
                <c:pt idx="10639">
                  <c:v>42554.999104166665</c:v>
                </c:pt>
                <c:pt idx="10640">
                  <c:v>42554.999116203704</c:v>
                </c:pt>
                <c:pt idx="10641">
                  <c:v>42554.999128703705</c:v>
                </c:pt>
                <c:pt idx="10642">
                  <c:v>42554.999140972221</c:v>
                </c:pt>
                <c:pt idx="10643">
                  <c:v>42554.999153472221</c:v>
                </c:pt>
                <c:pt idx="10644">
                  <c:v>42554.999165972222</c:v>
                </c:pt>
                <c:pt idx="10645">
                  <c:v>42554.999178240738</c:v>
                </c:pt>
                <c:pt idx="10646">
                  <c:v>42554.999190972223</c:v>
                </c:pt>
                <c:pt idx="10647">
                  <c:v>42554.999203472224</c:v>
                </c:pt>
                <c:pt idx="10648">
                  <c:v>42554.999215972224</c:v>
                </c:pt>
                <c:pt idx="10649">
                  <c:v>42554.999228703702</c:v>
                </c:pt>
                <c:pt idx="10650">
                  <c:v>42554.999241203703</c:v>
                </c:pt>
                <c:pt idx="10651">
                  <c:v>42554.999253935188</c:v>
                </c:pt>
                <c:pt idx="10652">
                  <c:v>42554.999266666666</c:v>
                </c:pt>
                <c:pt idx="10653">
                  <c:v>42554.999279629628</c:v>
                </c:pt>
                <c:pt idx="10654">
                  <c:v>42554.999292361113</c:v>
                </c:pt>
                <c:pt idx="10655">
                  <c:v>42554.999305555553</c:v>
                </c:pt>
                <c:pt idx="10656">
                  <c:v>42554.999318518516</c:v>
                </c:pt>
                <c:pt idx="10657">
                  <c:v>42554.999331712963</c:v>
                </c:pt>
                <c:pt idx="10658">
                  <c:v>42554.99934490741</c:v>
                </c:pt>
                <c:pt idx="10659">
                  <c:v>42554.999358333334</c:v>
                </c:pt>
                <c:pt idx="10660">
                  <c:v>42554.999371759259</c:v>
                </c:pt>
                <c:pt idx="10661">
                  <c:v>42554.999384953706</c:v>
                </c:pt>
                <c:pt idx="10662">
                  <c:v>42554.999398611108</c:v>
                </c:pt>
                <c:pt idx="10663">
                  <c:v>42554.999411805555</c:v>
                </c:pt>
                <c:pt idx="10664">
                  <c:v>42554.999425462964</c:v>
                </c:pt>
                <c:pt idx="10665">
                  <c:v>42554.999439120373</c:v>
                </c:pt>
                <c:pt idx="10666">
                  <c:v>42554.999452777774</c:v>
                </c:pt>
                <c:pt idx="10667">
                  <c:v>42554.999466435183</c:v>
                </c:pt>
                <c:pt idx="10668">
                  <c:v>42554.999718981482</c:v>
                </c:pt>
                <c:pt idx="10669">
                  <c:v>42554.99972615741</c:v>
                </c:pt>
                <c:pt idx="10670">
                  <c:v>42554.999951388891</c:v>
                </c:pt>
                <c:pt idx="10671">
                  <c:v>42554.999994444443</c:v>
                </c:pt>
                <c:pt idx="10672">
                  <c:v>42555.000036342593</c:v>
                </c:pt>
                <c:pt idx="10673">
                  <c:v>42555.000063425927</c:v>
                </c:pt>
                <c:pt idx="10674">
                  <c:v>42555.000071296294</c:v>
                </c:pt>
                <c:pt idx="10675">
                  <c:v>42555.000100462959</c:v>
                </c:pt>
                <c:pt idx="10676">
                  <c:v>42555.00014236111</c:v>
                </c:pt>
                <c:pt idx="10677">
                  <c:v>42555.000184259261</c:v>
                </c:pt>
                <c:pt idx="10678">
                  <c:v>42555.000226157405</c:v>
                </c:pt>
                <c:pt idx="10679">
                  <c:v>42555.000269212964</c:v>
                </c:pt>
                <c:pt idx="10680">
                  <c:v>42555.000312037038</c:v>
                </c:pt>
                <c:pt idx="10681">
                  <c:v>42555.000338888887</c:v>
                </c:pt>
                <c:pt idx="10682">
                  <c:v>42555.0003462963</c:v>
                </c:pt>
                <c:pt idx="10683">
                  <c:v>42555.000374768519</c:v>
                </c:pt>
                <c:pt idx="10684">
                  <c:v>42555.000417129631</c:v>
                </c:pt>
                <c:pt idx="10685">
                  <c:v>42555.000460416668</c:v>
                </c:pt>
                <c:pt idx="10686">
                  <c:v>42555.000504166666</c:v>
                </c:pt>
                <c:pt idx="10687">
                  <c:v>42555.000548379627</c:v>
                </c:pt>
                <c:pt idx="10688">
                  <c:v>42555.000593287034</c:v>
                </c:pt>
                <c:pt idx="10689">
                  <c:v>42555.000638425925</c:v>
                </c:pt>
                <c:pt idx="10690">
                  <c:v>42555.000683564816</c:v>
                </c:pt>
                <c:pt idx="10691">
                  <c:v>42555.000728009261</c:v>
                </c:pt>
                <c:pt idx="10692">
                  <c:v>42555.002456712966</c:v>
                </c:pt>
                <c:pt idx="10693">
                  <c:v>42555.002887499999</c:v>
                </c:pt>
                <c:pt idx="10694">
                  <c:v>42555.002996990741</c:v>
                </c:pt>
                <c:pt idx="10695">
                  <c:v>42555.003083796299</c:v>
                </c:pt>
                <c:pt idx="10696">
                  <c:v>42555.00316226852</c:v>
                </c:pt>
                <c:pt idx="10697">
                  <c:v>42555.003239120371</c:v>
                </c:pt>
                <c:pt idx="10698">
                  <c:v>42555.003307175924</c:v>
                </c:pt>
                <c:pt idx="10699">
                  <c:v>42555.00337337963</c:v>
                </c:pt>
                <c:pt idx="10700">
                  <c:v>42555.003442824076</c:v>
                </c:pt>
                <c:pt idx="10701">
                  <c:v>42555.003507175927</c:v>
                </c:pt>
                <c:pt idx="10702">
                  <c:v>42555.003574537041</c:v>
                </c:pt>
                <c:pt idx="10703">
                  <c:v>42555.003640509261</c:v>
                </c:pt>
                <c:pt idx="10704">
                  <c:v>42555.003705324074</c:v>
                </c:pt>
                <c:pt idx="10705">
                  <c:v>42555.003769907409</c:v>
                </c:pt>
                <c:pt idx="10706">
                  <c:v>42555.003835648145</c:v>
                </c:pt>
                <c:pt idx="10707">
                  <c:v>42555.003902314813</c:v>
                </c:pt>
                <c:pt idx="10708">
                  <c:v>42555.003970370373</c:v>
                </c:pt>
                <c:pt idx="10709">
                  <c:v>42555.004039120373</c:v>
                </c:pt>
                <c:pt idx="10710">
                  <c:v>42555.004109953705</c:v>
                </c:pt>
                <c:pt idx="10711">
                  <c:v>42555.004183564815</c:v>
                </c:pt>
                <c:pt idx="10712">
                  <c:v>42555.004259027781</c:v>
                </c:pt>
                <c:pt idx="10713">
                  <c:v>42555.004335879632</c:v>
                </c:pt>
                <c:pt idx="10714">
                  <c:v>42555.004413657407</c:v>
                </c:pt>
                <c:pt idx="10715">
                  <c:v>42555.004491666667</c:v>
                </c:pt>
                <c:pt idx="10716">
                  <c:v>42555.004567824071</c:v>
                </c:pt>
                <c:pt idx="10717">
                  <c:v>42555.004642361113</c:v>
                </c:pt>
                <c:pt idx="10718">
                  <c:v>42555.004718055556</c:v>
                </c:pt>
                <c:pt idx="10719">
                  <c:v>42555.0047849537</c:v>
                </c:pt>
                <c:pt idx="10720">
                  <c:v>42555.004798379632</c:v>
                </c:pt>
                <c:pt idx="10721">
                  <c:v>42555.004813194442</c:v>
                </c:pt>
                <c:pt idx="10722">
                  <c:v>42555.004827314813</c:v>
                </c:pt>
                <c:pt idx="10723">
                  <c:v>42555.004841898146</c:v>
                </c:pt>
                <c:pt idx="10724">
                  <c:v>42555.004856481479</c:v>
                </c:pt>
                <c:pt idx="10725">
                  <c:v>42555.004870833334</c:v>
                </c:pt>
                <c:pt idx="10726">
                  <c:v>42555.004885416667</c:v>
                </c:pt>
                <c:pt idx="10727">
                  <c:v>42555.0049</c:v>
                </c:pt>
                <c:pt idx="10728">
                  <c:v>42555.004914583333</c:v>
                </c:pt>
                <c:pt idx="10729">
                  <c:v>42555.004929166666</c:v>
                </c:pt>
                <c:pt idx="10730">
                  <c:v>42555.004943749998</c:v>
                </c:pt>
                <c:pt idx="10731">
                  <c:v>42555.004958564816</c:v>
                </c:pt>
                <c:pt idx="10732">
                  <c:v>42555.004973148149</c:v>
                </c:pt>
                <c:pt idx="10733">
                  <c:v>42555.004987962966</c:v>
                </c:pt>
                <c:pt idx="10734">
                  <c:v>42555.005002546299</c:v>
                </c:pt>
                <c:pt idx="10735">
                  <c:v>42555.005017361109</c:v>
                </c:pt>
                <c:pt idx="10736">
                  <c:v>42555.005032175926</c:v>
                </c:pt>
                <c:pt idx="10737">
                  <c:v>42555.005046990744</c:v>
                </c:pt>
                <c:pt idx="10738">
                  <c:v>42555.005061805554</c:v>
                </c:pt>
                <c:pt idx="10739">
                  <c:v>42555.005076620371</c:v>
                </c:pt>
                <c:pt idx="10740">
                  <c:v>42555.005091666666</c:v>
                </c:pt>
                <c:pt idx="10741">
                  <c:v>42555.005106481483</c:v>
                </c:pt>
                <c:pt idx="10742">
                  <c:v>42555.005121527778</c:v>
                </c:pt>
                <c:pt idx="10743">
                  <c:v>42555.005136342596</c:v>
                </c:pt>
                <c:pt idx="10744">
                  <c:v>42555.00515138889</c:v>
                </c:pt>
                <c:pt idx="10745">
                  <c:v>42555.0051662037</c:v>
                </c:pt>
                <c:pt idx="10746">
                  <c:v>42555.005181250002</c:v>
                </c:pt>
                <c:pt idx="10747">
                  <c:v>42555.005196064812</c:v>
                </c:pt>
                <c:pt idx="10748">
                  <c:v>42555.005211111114</c:v>
                </c:pt>
                <c:pt idx="10749">
                  <c:v>42555.005226157409</c:v>
                </c:pt>
                <c:pt idx="10750">
                  <c:v>42555.005241203704</c:v>
                </c:pt>
                <c:pt idx="10751">
                  <c:v>42555.005256249999</c:v>
                </c:pt>
                <c:pt idx="10752">
                  <c:v>42555.005271296293</c:v>
                </c:pt>
                <c:pt idx="10753">
                  <c:v>42555.005286342595</c:v>
                </c:pt>
                <c:pt idx="10754">
                  <c:v>42555.00530138889</c:v>
                </c:pt>
                <c:pt idx="10755">
                  <c:v>42555.005316435185</c:v>
                </c:pt>
                <c:pt idx="10756">
                  <c:v>42555.005331250002</c:v>
                </c:pt>
                <c:pt idx="10757">
                  <c:v>42555.005346296297</c:v>
                </c:pt>
                <c:pt idx="10758">
                  <c:v>42555.005361342592</c:v>
                </c:pt>
                <c:pt idx="10759">
                  <c:v>42555.005399768517</c:v>
                </c:pt>
                <c:pt idx="10760">
                  <c:v>42555.005496064812</c:v>
                </c:pt>
                <c:pt idx="10761">
                  <c:v>42555.005590509259</c:v>
                </c:pt>
                <c:pt idx="10762">
                  <c:v>42555.005689351849</c:v>
                </c:pt>
                <c:pt idx="10763">
                  <c:v>42555.0057900463</c:v>
                </c:pt>
                <c:pt idx="10764">
                  <c:v>42555.005893518515</c:v>
                </c:pt>
                <c:pt idx="10765">
                  <c:v>42555.005997916669</c:v>
                </c:pt>
                <c:pt idx="10766">
                  <c:v>42555.006103240739</c:v>
                </c:pt>
                <c:pt idx="10767">
                  <c:v>42555.006209259256</c:v>
                </c:pt>
                <c:pt idx="10768">
                  <c:v>42555.006312268517</c:v>
                </c:pt>
                <c:pt idx="10769">
                  <c:v>42555.00641736111</c:v>
                </c:pt>
                <c:pt idx="10770">
                  <c:v>42555.006522916665</c:v>
                </c:pt>
                <c:pt idx="10771">
                  <c:v>42555.006632638891</c:v>
                </c:pt>
                <c:pt idx="10772">
                  <c:v>42555.006744675928</c:v>
                </c:pt>
                <c:pt idx="10773">
                  <c:v>42555.006854861109</c:v>
                </c:pt>
                <c:pt idx="10774">
                  <c:v>42555.006967592592</c:v>
                </c:pt>
                <c:pt idx="10775">
                  <c:v>42555.007078472219</c:v>
                </c:pt>
                <c:pt idx="10776">
                  <c:v>42555.007189583332</c:v>
                </c:pt>
                <c:pt idx="10777">
                  <c:v>42555.007304166669</c:v>
                </c:pt>
                <c:pt idx="10778">
                  <c:v>42555.007422222225</c:v>
                </c:pt>
                <c:pt idx="10779">
                  <c:v>42555.007543518521</c:v>
                </c:pt>
                <c:pt idx="10780">
                  <c:v>42555.007666203703</c:v>
                </c:pt>
                <c:pt idx="10781">
                  <c:v>42555.007787731483</c:v>
                </c:pt>
                <c:pt idx="10782">
                  <c:v>42555.007907870371</c:v>
                </c:pt>
                <c:pt idx="10783">
                  <c:v>42555.008029861114</c:v>
                </c:pt>
                <c:pt idx="10784">
                  <c:v>42555.008157638891</c:v>
                </c:pt>
                <c:pt idx="10785">
                  <c:v>42555.008289351848</c:v>
                </c:pt>
                <c:pt idx="10786">
                  <c:v>42555.00842337963</c:v>
                </c:pt>
                <c:pt idx="10787">
                  <c:v>42555.008557638888</c:v>
                </c:pt>
                <c:pt idx="10788">
                  <c:v>42555.008700694445</c:v>
                </c:pt>
                <c:pt idx="10789">
                  <c:v>42555.008843750002</c:v>
                </c:pt>
                <c:pt idx="10790">
                  <c:v>42555.008991898147</c:v>
                </c:pt>
                <c:pt idx="10791">
                  <c:v>42555.009141203707</c:v>
                </c:pt>
                <c:pt idx="10792">
                  <c:v>42555.009292824077</c:v>
                </c:pt>
                <c:pt idx="10793">
                  <c:v>42555.009443981478</c:v>
                </c:pt>
                <c:pt idx="10794">
                  <c:v>42555.009600231482</c:v>
                </c:pt>
                <c:pt idx="10795">
                  <c:v>42555.009755555555</c:v>
                </c:pt>
                <c:pt idx="10796">
                  <c:v>42555.009918055555</c:v>
                </c:pt>
                <c:pt idx="10797">
                  <c:v>42555.010084953705</c:v>
                </c:pt>
                <c:pt idx="10798">
                  <c:v>42555.010253009263</c:v>
                </c:pt>
                <c:pt idx="10799">
                  <c:v>42555.010427314817</c:v>
                </c:pt>
                <c:pt idx="10800">
                  <c:v>42555.010613194441</c:v>
                </c:pt>
                <c:pt idx="10801">
                  <c:v>42555.010796064817</c:v>
                </c:pt>
                <c:pt idx="10802">
                  <c:v>42555.010975231482</c:v>
                </c:pt>
                <c:pt idx="10803">
                  <c:v>42555.011160416667</c:v>
                </c:pt>
                <c:pt idx="10804">
                  <c:v>42555.011362962963</c:v>
                </c:pt>
                <c:pt idx="10805">
                  <c:v>42555.011572453703</c:v>
                </c:pt>
                <c:pt idx="10806">
                  <c:v>42555.01177986111</c:v>
                </c:pt>
                <c:pt idx="10807">
                  <c:v>42555.011973148146</c:v>
                </c:pt>
                <c:pt idx="10808">
                  <c:v>42555.012178935183</c:v>
                </c:pt>
                <c:pt idx="10809">
                  <c:v>42555.012410416668</c:v>
                </c:pt>
                <c:pt idx="10810">
                  <c:v>42555.012670601849</c:v>
                </c:pt>
                <c:pt idx="10811">
                  <c:v>42555.012935879633</c:v>
                </c:pt>
                <c:pt idx="10812">
                  <c:v>42555.013173611114</c:v>
                </c:pt>
                <c:pt idx="10813">
                  <c:v>42555.013453009262</c:v>
                </c:pt>
                <c:pt idx="10814">
                  <c:v>42555.01372800926</c:v>
                </c:pt>
                <c:pt idx="10815">
                  <c:v>42555.014000925927</c:v>
                </c:pt>
                <c:pt idx="10816">
                  <c:v>42555.014250694447</c:v>
                </c:pt>
                <c:pt idx="10817">
                  <c:v>42555.014526851854</c:v>
                </c:pt>
                <c:pt idx="10818">
                  <c:v>42555.014817824071</c:v>
                </c:pt>
                <c:pt idx="10819">
                  <c:v>42555.015127777777</c:v>
                </c:pt>
                <c:pt idx="10820">
                  <c:v>42555.015404166668</c:v>
                </c:pt>
                <c:pt idx="10821">
                  <c:v>42555.01571388889</c:v>
                </c:pt>
                <c:pt idx="10822">
                  <c:v>42555.016041435185</c:v>
                </c:pt>
                <c:pt idx="10823">
                  <c:v>42555.016365972224</c:v>
                </c:pt>
                <c:pt idx="10824">
                  <c:v>42555.016698611114</c:v>
                </c:pt>
                <c:pt idx="10825">
                  <c:v>42555.017052546296</c:v>
                </c:pt>
                <c:pt idx="10826">
                  <c:v>42555.017385648149</c:v>
                </c:pt>
                <c:pt idx="10827">
                  <c:v>42555.017724305559</c:v>
                </c:pt>
                <c:pt idx="10828">
                  <c:v>42555.01810115741</c:v>
                </c:pt>
                <c:pt idx="10829">
                  <c:v>42555.018453240744</c:v>
                </c:pt>
                <c:pt idx="10830">
                  <c:v>42555.018845370367</c:v>
                </c:pt>
                <c:pt idx="10831">
                  <c:v>42555.01925740741</c:v>
                </c:pt>
                <c:pt idx="10832">
                  <c:v>42555.019678009259</c:v>
                </c:pt>
                <c:pt idx="10833">
                  <c:v>42555.020134027778</c:v>
                </c:pt>
                <c:pt idx="10834">
                  <c:v>42555.020558101853</c:v>
                </c:pt>
                <c:pt idx="10835">
                  <c:v>42555.021043055553</c:v>
                </c:pt>
                <c:pt idx="10836">
                  <c:v>42555.021462731478</c:v>
                </c:pt>
                <c:pt idx="10837">
                  <c:v>42555.021958333331</c:v>
                </c:pt>
                <c:pt idx="10838">
                  <c:v>42555.02244537037</c:v>
                </c:pt>
                <c:pt idx="10839">
                  <c:v>42555.023009027776</c:v>
                </c:pt>
                <c:pt idx="10840">
                  <c:v>42555.023519675924</c:v>
                </c:pt>
                <c:pt idx="10841">
                  <c:v>42555.024067361112</c:v>
                </c:pt>
                <c:pt idx="10842">
                  <c:v>42555.024621759258</c:v>
                </c:pt>
                <c:pt idx="10843">
                  <c:v>42555.025187962965</c:v>
                </c:pt>
                <c:pt idx="10844">
                  <c:v>42555.025743055558</c:v>
                </c:pt>
                <c:pt idx="10845">
                  <c:v>42555.026425231481</c:v>
                </c:pt>
                <c:pt idx="10846">
                  <c:v>42555.027084490743</c:v>
                </c:pt>
                <c:pt idx="10847">
                  <c:v>42555.027766435189</c:v>
                </c:pt>
                <c:pt idx="10848">
                  <c:v>42555.028454629632</c:v>
                </c:pt>
                <c:pt idx="10849">
                  <c:v>42555.029169212961</c:v>
                </c:pt>
                <c:pt idx="10850">
                  <c:v>42555.030034722222</c:v>
                </c:pt>
                <c:pt idx="10851">
                  <c:v>42555.030909490742</c:v>
                </c:pt>
                <c:pt idx="10852">
                  <c:v>42555.031761805556</c:v>
                </c:pt>
                <c:pt idx="10853">
                  <c:v>42555.032617592595</c:v>
                </c:pt>
                <c:pt idx="10854">
                  <c:v>42555.033501388891</c:v>
                </c:pt>
                <c:pt idx="10855">
                  <c:v>42555.034446990743</c:v>
                </c:pt>
                <c:pt idx="10856">
                  <c:v>42555.035405324074</c:v>
                </c:pt>
                <c:pt idx="10857">
                  <c:v>42555.036386111111</c:v>
                </c:pt>
                <c:pt idx="10858">
                  <c:v>42555.037387037039</c:v>
                </c:pt>
                <c:pt idx="10859">
                  <c:v>42555.038408564818</c:v>
                </c:pt>
                <c:pt idx="10860">
                  <c:v>42555.039446990741</c:v>
                </c:pt>
                <c:pt idx="10861">
                  <c:v>42555.040506018522</c:v>
                </c:pt>
                <c:pt idx="10862">
                  <c:v>42555.041612499997</c:v>
                </c:pt>
                <c:pt idx="10863">
                  <c:v>42555.042687499998</c:v>
                </c:pt>
                <c:pt idx="10864">
                  <c:v>42555.043931712964</c:v>
                </c:pt>
                <c:pt idx="10865">
                  <c:v>42555.045348611115</c:v>
                </c:pt>
                <c:pt idx="10866">
                  <c:v>42555.046749305555</c:v>
                </c:pt>
                <c:pt idx="10867">
                  <c:v>42555.048148611109</c:v>
                </c:pt>
                <c:pt idx="10868">
                  <c:v>42555.04976574074</c:v>
                </c:pt>
                <c:pt idx="10869">
                  <c:v>42555.05151597222</c:v>
                </c:pt>
                <c:pt idx="10870">
                  <c:v>42555.053134490743</c:v>
                </c:pt>
                <c:pt idx="10871">
                  <c:v>42555.054956018517</c:v>
                </c:pt>
                <c:pt idx="10872">
                  <c:v>42555.056900231481</c:v>
                </c:pt>
                <c:pt idx="10873">
                  <c:v>42555.058747916664</c:v>
                </c:pt>
                <c:pt idx="10874">
                  <c:v>42555.060603935184</c:v>
                </c:pt>
                <c:pt idx="10875">
                  <c:v>42555.062494212965</c:v>
                </c:pt>
                <c:pt idx="10876">
                  <c:v>42555.064353935188</c:v>
                </c:pt>
                <c:pt idx="10877">
                  <c:v>42555.066576157406</c:v>
                </c:pt>
                <c:pt idx="10878">
                  <c:v>42555.068890972223</c:v>
                </c:pt>
                <c:pt idx="10879">
                  <c:v>42555.071298148148</c:v>
                </c:pt>
                <c:pt idx="10880">
                  <c:v>42555.073798148151</c:v>
                </c:pt>
                <c:pt idx="10881">
                  <c:v>42555.076344444446</c:v>
                </c:pt>
                <c:pt idx="10882">
                  <c:v>42555.07889074074</c:v>
                </c:pt>
                <c:pt idx="10883">
                  <c:v>42555.081437037035</c:v>
                </c:pt>
                <c:pt idx="10884">
                  <c:v>42555.084121990738</c:v>
                </c:pt>
                <c:pt idx="10885">
                  <c:v>42555.087409027779</c:v>
                </c:pt>
                <c:pt idx="10886">
                  <c:v>42555.090696064814</c:v>
                </c:pt>
                <c:pt idx="10887">
                  <c:v>42555.094075694447</c:v>
                </c:pt>
                <c:pt idx="10888">
                  <c:v>42555.097640509259</c:v>
                </c:pt>
                <c:pt idx="10889">
                  <c:v>42555.1011125</c:v>
                </c:pt>
                <c:pt idx="10890">
                  <c:v>42555.104816203704</c:v>
                </c:pt>
                <c:pt idx="10891">
                  <c:v>42555.108751388892</c:v>
                </c:pt>
                <c:pt idx="10892">
                  <c:v>42555.112593749996</c:v>
                </c:pt>
                <c:pt idx="10893">
                  <c:v>42555.116760416669</c:v>
                </c:pt>
                <c:pt idx="10894">
                  <c:v>42555.121621296297</c:v>
                </c:pt>
                <c:pt idx="10895">
                  <c:v>42555.126667592594</c:v>
                </c:pt>
                <c:pt idx="10896">
                  <c:v>42555.131760416669</c:v>
                </c:pt>
                <c:pt idx="10897">
                  <c:v>42555.136991435182</c:v>
                </c:pt>
                <c:pt idx="10898">
                  <c:v>42555.142500694441</c:v>
                </c:pt>
                <c:pt idx="10899">
                  <c:v>42555.147963657408</c:v>
                </c:pt>
                <c:pt idx="10900">
                  <c:v>42555.153796759259</c:v>
                </c:pt>
                <c:pt idx="10901">
                  <c:v>42555.159815277781</c:v>
                </c:pt>
                <c:pt idx="10902">
                  <c:v>42555.166990972219</c:v>
                </c:pt>
                <c:pt idx="10903">
                  <c:v>42555.175139120372</c:v>
                </c:pt>
                <c:pt idx="10904">
                  <c:v>42555.183194675927</c:v>
                </c:pt>
                <c:pt idx="10905">
                  <c:v>42555.192453703705</c:v>
                </c:pt>
                <c:pt idx="10906">
                  <c:v>42555.202916435184</c:v>
                </c:pt>
                <c:pt idx="10907">
                  <c:v>42555.21249953704</c:v>
                </c:pt>
                <c:pt idx="10908">
                  <c:v>42555.22180486111</c:v>
                </c:pt>
                <c:pt idx="10909">
                  <c:v>42555.236341666663</c:v>
                </c:pt>
                <c:pt idx="10910">
                  <c:v>42555.249813657407</c:v>
                </c:pt>
                <c:pt idx="10911">
                  <c:v>42555.261202314818</c:v>
                </c:pt>
                <c:pt idx="10912">
                  <c:v>42555.271618981482</c:v>
                </c:pt>
                <c:pt idx="10913">
                  <c:v>42555.284211342594</c:v>
                </c:pt>
                <c:pt idx="10914">
                  <c:v>42555.297359259261</c:v>
                </c:pt>
                <c:pt idx="10915">
                  <c:v>42555.300682638888</c:v>
                </c:pt>
                <c:pt idx="10916">
                  <c:v>42555.300705555557</c:v>
                </c:pt>
                <c:pt idx="10917">
                  <c:v>42555.300729861112</c:v>
                </c:pt>
                <c:pt idx="10918">
                  <c:v>42555.300754629628</c:v>
                </c:pt>
                <c:pt idx="10919">
                  <c:v>42555.30077962963</c:v>
                </c:pt>
                <c:pt idx="10920">
                  <c:v>42555.300805092593</c:v>
                </c:pt>
                <c:pt idx="10921">
                  <c:v>42555.300830555556</c:v>
                </c:pt>
                <c:pt idx="10922">
                  <c:v>42555.300856250004</c:v>
                </c:pt>
                <c:pt idx="10923">
                  <c:v>42555.300881944444</c:v>
                </c:pt>
                <c:pt idx="10924">
                  <c:v>42555.300907870369</c:v>
                </c:pt>
                <c:pt idx="10925">
                  <c:v>42555.300934027779</c:v>
                </c:pt>
                <c:pt idx="10926">
                  <c:v>42555.300960185188</c:v>
                </c:pt>
                <c:pt idx="10927">
                  <c:v>42555.300986574075</c:v>
                </c:pt>
                <c:pt idx="10928">
                  <c:v>42555.301012731485</c:v>
                </c:pt>
                <c:pt idx="10929">
                  <c:v>42555.301039120372</c:v>
                </c:pt>
                <c:pt idx="10930">
                  <c:v>42555.30106597222</c:v>
                </c:pt>
                <c:pt idx="10931">
                  <c:v>42555.301092361115</c:v>
                </c:pt>
                <c:pt idx="10932">
                  <c:v>42555.301118518517</c:v>
                </c:pt>
                <c:pt idx="10933">
                  <c:v>42555.301144675926</c:v>
                </c:pt>
                <c:pt idx="10934">
                  <c:v>42555.301171296298</c:v>
                </c:pt>
                <c:pt idx="10935">
                  <c:v>42555.301197916669</c:v>
                </c:pt>
                <c:pt idx="10936">
                  <c:v>42555.301224537034</c:v>
                </c:pt>
                <c:pt idx="10937">
                  <c:v>42555.30125138889</c:v>
                </c:pt>
                <c:pt idx="10938">
                  <c:v>42555.301278472223</c:v>
                </c:pt>
                <c:pt idx="10939">
                  <c:v>42555.301305555557</c:v>
                </c:pt>
                <c:pt idx="10940">
                  <c:v>42555.30133263889</c:v>
                </c:pt>
                <c:pt idx="10941">
                  <c:v>42555.301359722223</c:v>
                </c:pt>
                <c:pt idx="10942">
                  <c:v>42555.301386805557</c:v>
                </c:pt>
                <c:pt idx="10943">
                  <c:v>42555.30141388889</c:v>
                </c:pt>
                <c:pt idx="10944">
                  <c:v>42555.301440972224</c:v>
                </c:pt>
                <c:pt idx="10945">
                  <c:v>42555.301468287034</c:v>
                </c:pt>
                <c:pt idx="10946">
                  <c:v>42555.30149513889</c:v>
                </c:pt>
                <c:pt idx="10947">
                  <c:v>42555.301522222224</c:v>
                </c:pt>
                <c:pt idx="10948">
                  <c:v>42555.301549305557</c:v>
                </c:pt>
                <c:pt idx="10949">
                  <c:v>42555.301576620368</c:v>
                </c:pt>
                <c:pt idx="10950">
                  <c:v>42555.301603935186</c:v>
                </c:pt>
                <c:pt idx="10951">
                  <c:v>42555.301631249997</c:v>
                </c:pt>
                <c:pt idx="10952">
                  <c:v>42555.30165833333</c:v>
                </c:pt>
                <c:pt idx="10953">
                  <c:v>42555.30168611111</c:v>
                </c:pt>
                <c:pt idx="10954">
                  <c:v>42555.301713657405</c:v>
                </c:pt>
                <c:pt idx="10955">
                  <c:v>42555.301741203701</c:v>
                </c:pt>
                <c:pt idx="10956">
                  <c:v>42555.301768750003</c:v>
                </c:pt>
                <c:pt idx="10957">
                  <c:v>42555.301796296299</c:v>
                </c:pt>
                <c:pt idx="10958">
                  <c:v>42555.301823842594</c:v>
                </c:pt>
                <c:pt idx="10959">
                  <c:v>42555.301851157405</c:v>
                </c:pt>
                <c:pt idx="10960">
                  <c:v>42555.301879166669</c:v>
                </c:pt>
                <c:pt idx="10961">
                  <c:v>42555.306016435185</c:v>
                </c:pt>
                <c:pt idx="10962">
                  <c:v>42555.31055347222</c:v>
                </c:pt>
                <c:pt idx="10963">
                  <c:v>42555.311644907408</c:v>
                </c:pt>
                <c:pt idx="10964">
                  <c:v>42555.311689120368</c:v>
                </c:pt>
                <c:pt idx="10965">
                  <c:v>42555.311734490744</c:v>
                </c:pt>
                <c:pt idx="10966">
                  <c:v>42555.311777314811</c:v>
                </c:pt>
                <c:pt idx="10967">
                  <c:v>42555.311821064817</c:v>
                </c:pt>
                <c:pt idx="10968">
                  <c:v>42555.311865740739</c:v>
                </c:pt>
                <c:pt idx="10969">
                  <c:v>42555.311909490738</c:v>
                </c:pt>
                <c:pt idx="10970">
                  <c:v>42555.311953703706</c:v>
                </c:pt>
                <c:pt idx="10971">
                  <c:v>42555.312359027776</c:v>
                </c:pt>
                <c:pt idx="10972">
                  <c:v>42555.315989120369</c:v>
                </c:pt>
                <c:pt idx="10973">
                  <c:v>42555.315997916667</c:v>
                </c:pt>
                <c:pt idx="10974">
                  <c:v>42555.316005092594</c:v>
                </c:pt>
                <c:pt idx="10975">
                  <c:v>42555.316012268515</c:v>
                </c:pt>
                <c:pt idx="10976">
                  <c:v>42555.316019444443</c:v>
                </c:pt>
                <c:pt idx="10977">
                  <c:v>42555.317160879633</c:v>
                </c:pt>
                <c:pt idx="10978">
                  <c:v>42555.317168518515</c:v>
                </c:pt>
                <c:pt idx="10979">
                  <c:v>42555.317174999996</c:v>
                </c:pt>
                <c:pt idx="10980">
                  <c:v>42555.317181944447</c:v>
                </c:pt>
                <c:pt idx="10981">
                  <c:v>42555.31718888889</c:v>
                </c:pt>
                <c:pt idx="10982">
                  <c:v>42555.317195601849</c:v>
                </c:pt>
                <c:pt idx="10983">
                  <c:v>42555.317203240738</c:v>
                </c:pt>
                <c:pt idx="10984">
                  <c:v>42555.317423842593</c:v>
                </c:pt>
                <c:pt idx="10985">
                  <c:v>42555.317431249998</c:v>
                </c:pt>
                <c:pt idx="10986">
                  <c:v>42555.31743865741</c:v>
                </c:pt>
                <c:pt idx="10987">
                  <c:v>42555.317448379632</c:v>
                </c:pt>
                <c:pt idx="10988">
                  <c:v>42555.318566898146</c:v>
                </c:pt>
                <c:pt idx="10989">
                  <c:v>42555.318668749998</c:v>
                </c:pt>
                <c:pt idx="10990">
                  <c:v>42555.318679398151</c:v>
                </c:pt>
                <c:pt idx="10991">
                  <c:v>42555.318691898145</c:v>
                </c:pt>
                <c:pt idx="10992">
                  <c:v>42555.319877546295</c:v>
                </c:pt>
                <c:pt idx="10993">
                  <c:v>42555.319893981483</c:v>
                </c:pt>
                <c:pt idx="10994">
                  <c:v>42555.319913657404</c:v>
                </c:pt>
                <c:pt idx="10995">
                  <c:v>42555.31993287037</c:v>
                </c:pt>
                <c:pt idx="10996">
                  <c:v>42555.319952314814</c:v>
                </c:pt>
                <c:pt idx="10997">
                  <c:v>42555.319971296296</c:v>
                </c:pt>
                <c:pt idx="10998">
                  <c:v>42555.31999074074</c:v>
                </c:pt>
                <c:pt idx="10999">
                  <c:v>42555.320010185183</c:v>
                </c:pt>
                <c:pt idx="11000">
                  <c:v>42555.320029861112</c:v>
                </c:pt>
                <c:pt idx="11001">
                  <c:v>42555.32004953704</c:v>
                </c:pt>
                <c:pt idx="11002">
                  <c:v>42555.320069212961</c:v>
                </c:pt>
                <c:pt idx="11003">
                  <c:v>42555.320089351851</c:v>
                </c:pt>
                <c:pt idx="11004">
                  <c:v>42555.320109490742</c:v>
                </c:pt>
                <c:pt idx="11005">
                  <c:v>42555.32012916667</c:v>
                </c:pt>
                <c:pt idx="11006">
                  <c:v>42555.320149305553</c:v>
                </c:pt>
                <c:pt idx="11007">
                  <c:v>42555.320169444443</c:v>
                </c:pt>
                <c:pt idx="11008">
                  <c:v>42555.320189583334</c:v>
                </c:pt>
                <c:pt idx="11009">
                  <c:v>42555.320209722224</c:v>
                </c:pt>
                <c:pt idx="11010">
                  <c:v>42555.320230092591</c:v>
                </c:pt>
                <c:pt idx="11011">
                  <c:v>42555.320250462966</c:v>
                </c:pt>
                <c:pt idx="11012">
                  <c:v>42555.320270833334</c:v>
                </c:pt>
                <c:pt idx="11013">
                  <c:v>42555.320291435186</c:v>
                </c:pt>
                <c:pt idx="11014">
                  <c:v>42555.320312037038</c:v>
                </c:pt>
                <c:pt idx="11015">
                  <c:v>42555.320428472223</c:v>
                </c:pt>
                <c:pt idx="11016">
                  <c:v>42555.320440740739</c:v>
                </c:pt>
                <c:pt idx="11017">
                  <c:v>42555.320455324072</c:v>
                </c:pt>
                <c:pt idx="11018">
                  <c:v>42555.320469212966</c:v>
                </c:pt>
                <c:pt idx="11019">
                  <c:v>42555.320483796299</c:v>
                </c:pt>
                <c:pt idx="11020">
                  <c:v>42555.320497916669</c:v>
                </c:pt>
                <c:pt idx="11021">
                  <c:v>42555.320512268518</c:v>
                </c:pt>
                <c:pt idx="11022">
                  <c:v>42555.32052685185</c:v>
                </c:pt>
                <c:pt idx="11023">
                  <c:v>42555.320541435183</c:v>
                </c:pt>
                <c:pt idx="11024">
                  <c:v>42555.320556018516</c:v>
                </c:pt>
                <c:pt idx="11025">
                  <c:v>42555.320570833333</c:v>
                </c:pt>
                <c:pt idx="11026">
                  <c:v>42555.320585648151</c:v>
                </c:pt>
                <c:pt idx="11027">
                  <c:v>42555.320600462961</c:v>
                </c:pt>
                <c:pt idx="11028">
                  <c:v>42555.320615277778</c:v>
                </c:pt>
                <c:pt idx="11029">
                  <c:v>42555.320629861111</c:v>
                </c:pt>
                <c:pt idx="11030">
                  <c:v>42555.320644444444</c:v>
                </c:pt>
                <c:pt idx="11031">
                  <c:v>42555.320659490739</c:v>
                </c:pt>
                <c:pt idx="11032">
                  <c:v>42555.321238425924</c:v>
                </c:pt>
                <c:pt idx="11033">
                  <c:v>42555.321249537039</c:v>
                </c:pt>
                <c:pt idx="11034">
                  <c:v>42555.321262500001</c:v>
                </c:pt>
                <c:pt idx="11035">
                  <c:v>42555.321274768517</c:v>
                </c:pt>
                <c:pt idx="11036">
                  <c:v>42555.321287268518</c:v>
                </c:pt>
                <c:pt idx="11037">
                  <c:v>42555.321300000003</c:v>
                </c:pt>
                <c:pt idx="11038">
                  <c:v>42555.321312499997</c:v>
                </c:pt>
                <c:pt idx="11039">
                  <c:v>42555.321325231482</c:v>
                </c:pt>
                <c:pt idx="11040">
                  <c:v>42555.32133796296</c:v>
                </c:pt>
                <c:pt idx="11041">
                  <c:v>42555.321350694445</c:v>
                </c:pt>
                <c:pt idx="11042">
                  <c:v>42555.321363657407</c:v>
                </c:pt>
                <c:pt idx="11043">
                  <c:v>42555.321376388885</c:v>
                </c:pt>
                <c:pt idx="11044">
                  <c:v>42555.321389351855</c:v>
                </c:pt>
                <c:pt idx="11045">
                  <c:v>42555.321402314818</c:v>
                </c:pt>
                <c:pt idx="11046">
                  <c:v>42555.32141527778</c:v>
                </c:pt>
                <c:pt idx="11047">
                  <c:v>42555.321428009258</c:v>
                </c:pt>
                <c:pt idx="11048">
                  <c:v>42555.32144097222</c:v>
                </c:pt>
                <c:pt idx="11049">
                  <c:v>42555.321453935183</c:v>
                </c:pt>
                <c:pt idx="11050">
                  <c:v>42555.321466898145</c:v>
                </c:pt>
                <c:pt idx="11051">
                  <c:v>42555.321479861108</c:v>
                </c:pt>
                <c:pt idx="11052">
                  <c:v>42555.32149282407</c:v>
                </c:pt>
                <c:pt idx="11053">
                  <c:v>42555.321506018518</c:v>
                </c:pt>
                <c:pt idx="11054">
                  <c:v>42555.32151898148</c:v>
                </c:pt>
                <c:pt idx="11055">
                  <c:v>42555.321532175927</c:v>
                </c:pt>
                <c:pt idx="11056">
                  <c:v>42555.321545370367</c:v>
                </c:pt>
                <c:pt idx="11057">
                  <c:v>42555.321558564814</c:v>
                </c:pt>
                <c:pt idx="11058">
                  <c:v>42555.321571759261</c:v>
                </c:pt>
                <c:pt idx="11059">
                  <c:v>42555.321584722224</c:v>
                </c:pt>
                <c:pt idx="11060">
                  <c:v>42555.321598148148</c:v>
                </c:pt>
                <c:pt idx="11061">
                  <c:v>42555.321611342595</c:v>
                </c:pt>
                <c:pt idx="11062">
                  <c:v>42555.321624537035</c:v>
                </c:pt>
                <c:pt idx="11063">
                  <c:v>42555.321637962959</c:v>
                </c:pt>
                <c:pt idx="11064">
                  <c:v>42555.321651157406</c:v>
                </c:pt>
                <c:pt idx="11065">
                  <c:v>42555.321664583331</c:v>
                </c:pt>
                <c:pt idx="11066">
                  <c:v>42555.321678009263</c:v>
                </c:pt>
                <c:pt idx="11067">
                  <c:v>42555.321691203702</c:v>
                </c:pt>
                <c:pt idx="11068">
                  <c:v>42555.321704629627</c:v>
                </c:pt>
                <c:pt idx="11069">
                  <c:v>42555.321717824074</c:v>
                </c:pt>
                <c:pt idx="11070">
                  <c:v>42555.321731249998</c:v>
                </c:pt>
                <c:pt idx="11071">
                  <c:v>42555.321744212961</c:v>
                </c:pt>
                <c:pt idx="11072">
                  <c:v>42555.321757638892</c:v>
                </c:pt>
                <c:pt idx="11073">
                  <c:v>42555.321770833332</c:v>
                </c:pt>
                <c:pt idx="11074">
                  <c:v>42555.321784027779</c:v>
                </c:pt>
                <c:pt idx="11075">
                  <c:v>42555.321797453704</c:v>
                </c:pt>
                <c:pt idx="11076">
                  <c:v>42555.321810648151</c:v>
                </c:pt>
                <c:pt idx="11077">
                  <c:v>42555.321824074075</c:v>
                </c:pt>
                <c:pt idx="11078">
                  <c:v>42555.3218375</c:v>
                </c:pt>
                <c:pt idx="11079">
                  <c:v>42555.321851157409</c:v>
                </c:pt>
                <c:pt idx="11080">
                  <c:v>42555.321864583333</c:v>
                </c:pt>
                <c:pt idx="11081">
                  <c:v>42555.321878009257</c:v>
                </c:pt>
                <c:pt idx="11082">
                  <c:v>42555.321891435182</c:v>
                </c:pt>
                <c:pt idx="11083">
                  <c:v>42555.321908101854</c:v>
                </c:pt>
                <c:pt idx="11084">
                  <c:v>42555.321934259257</c:v>
                </c:pt>
                <c:pt idx="11085">
                  <c:v>42555.321948842589</c:v>
                </c:pt>
                <c:pt idx="11086">
                  <c:v>42555.32195902778</c:v>
                </c:pt>
                <c:pt idx="11087">
                  <c:v>42555.322110879628</c:v>
                </c:pt>
                <c:pt idx="11088">
                  <c:v>42555.322120370372</c:v>
                </c:pt>
                <c:pt idx="11089">
                  <c:v>42555.322131712965</c:v>
                </c:pt>
                <c:pt idx="11090">
                  <c:v>42555.32214236111</c:v>
                </c:pt>
                <c:pt idx="11091">
                  <c:v>42555.322153009256</c:v>
                </c:pt>
                <c:pt idx="11092">
                  <c:v>42555.322163657409</c:v>
                </c:pt>
                <c:pt idx="11093">
                  <c:v>42555.322174537039</c:v>
                </c:pt>
                <c:pt idx="11094">
                  <c:v>42555.32218541667</c:v>
                </c:pt>
                <c:pt idx="11095">
                  <c:v>42555.322196064815</c:v>
                </c:pt>
                <c:pt idx="11096">
                  <c:v>42555.322207175923</c:v>
                </c:pt>
                <c:pt idx="11097">
                  <c:v>42555.322217824076</c:v>
                </c:pt>
                <c:pt idx="11098">
                  <c:v>42555.322228472221</c:v>
                </c:pt>
                <c:pt idx="11099">
                  <c:v>42555.322239120367</c:v>
                </c:pt>
                <c:pt idx="11100">
                  <c:v>42555.322249999997</c:v>
                </c:pt>
                <c:pt idx="11101">
                  <c:v>42555.322260879628</c:v>
                </c:pt>
                <c:pt idx="11102">
                  <c:v>42555.322271759258</c:v>
                </c:pt>
                <c:pt idx="11103">
                  <c:v>42555.322282870373</c:v>
                </c:pt>
                <c:pt idx="11104">
                  <c:v>42555.32229398148</c:v>
                </c:pt>
                <c:pt idx="11105">
                  <c:v>42555.322305092595</c:v>
                </c:pt>
                <c:pt idx="11106">
                  <c:v>42555.322316203703</c:v>
                </c:pt>
                <c:pt idx="11107">
                  <c:v>42555.322327083333</c:v>
                </c:pt>
                <c:pt idx="11108">
                  <c:v>42555.323171064818</c:v>
                </c:pt>
                <c:pt idx="11109">
                  <c:v>42555.323221527775</c:v>
                </c:pt>
                <c:pt idx="11110">
                  <c:v>42555.323240740741</c:v>
                </c:pt>
                <c:pt idx="11111">
                  <c:v>42555.323261111109</c:v>
                </c:pt>
                <c:pt idx="11112">
                  <c:v>42555.323281712961</c:v>
                </c:pt>
                <c:pt idx="11113">
                  <c:v>42555.323299999996</c:v>
                </c:pt>
                <c:pt idx="11114">
                  <c:v>42555.323307407409</c:v>
                </c:pt>
                <c:pt idx="11115">
                  <c:v>42555.323315740738</c:v>
                </c:pt>
                <c:pt idx="11116">
                  <c:v>42555.33240486111</c:v>
                </c:pt>
                <c:pt idx="11117">
                  <c:v>42555.343145370367</c:v>
                </c:pt>
                <c:pt idx="11118">
                  <c:v>42555.355737731479</c:v>
                </c:pt>
                <c:pt idx="11119">
                  <c:v>42555.367499074076</c:v>
                </c:pt>
                <c:pt idx="11120">
                  <c:v>42555.367534259261</c:v>
                </c:pt>
                <c:pt idx="11121">
                  <c:v>42555.367563425927</c:v>
                </c:pt>
                <c:pt idx="11122">
                  <c:v>42555.367588657406</c:v>
                </c:pt>
                <c:pt idx="11123">
                  <c:v>42555.367614120369</c:v>
                </c:pt>
                <c:pt idx="11124">
                  <c:v>42555.36763912037</c:v>
                </c:pt>
                <c:pt idx="11125">
                  <c:v>42555.367663888886</c:v>
                </c:pt>
                <c:pt idx="11126">
                  <c:v>42555.36768935185</c:v>
                </c:pt>
                <c:pt idx="11127">
                  <c:v>42555.367715277775</c:v>
                </c:pt>
                <c:pt idx="11128">
                  <c:v>42555.36774050926</c:v>
                </c:pt>
                <c:pt idx="11129">
                  <c:v>42555.367766435185</c:v>
                </c:pt>
                <c:pt idx="11130">
                  <c:v>42555.36779236111</c:v>
                </c:pt>
                <c:pt idx="11131">
                  <c:v>42555.367957870367</c:v>
                </c:pt>
                <c:pt idx="11132">
                  <c:v>42555.367975925925</c:v>
                </c:pt>
                <c:pt idx="11133">
                  <c:v>42555.367997685185</c:v>
                </c:pt>
                <c:pt idx="11134">
                  <c:v>42555.368018981484</c:v>
                </c:pt>
                <c:pt idx="11135">
                  <c:v>42555.368040277775</c:v>
                </c:pt>
                <c:pt idx="11136">
                  <c:v>42555.368061574074</c:v>
                </c:pt>
                <c:pt idx="11137">
                  <c:v>42555.368083333335</c:v>
                </c:pt>
                <c:pt idx="11138">
                  <c:v>42555.368105324073</c:v>
                </c:pt>
                <c:pt idx="11139">
                  <c:v>42555.368127314818</c:v>
                </c:pt>
                <c:pt idx="11140">
                  <c:v>42555.368149305556</c:v>
                </c:pt>
                <c:pt idx="11141">
                  <c:v>42555.370320833332</c:v>
                </c:pt>
                <c:pt idx="11142">
                  <c:v>42555.379996527779</c:v>
                </c:pt>
                <c:pt idx="11143">
                  <c:v>42555.390488657409</c:v>
                </c:pt>
                <c:pt idx="11144">
                  <c:v>42555.402635185186</c:v>
                </c:pt>
                <c:pt idx="11145">
                  <c:v>42555.418446759257</c:v>
                </c:pt>
                <c:pt idx="11146">
                  <c:v>42555.438699305552</c:v>
                </c:pt>
                <c:pt idx="11147">
                  <c:v>42555.454486111114</c:v>
                </c:pt>
                <c:pt idx="11148">
                  <c:v>42555.456013888892</c:v>
                </c:pt>
                <c:pt idx="11149">
                  <c:v>42555.457428935188</c:v>
                </c:pt>
                <c:pt idx="11150">
                  <c:v>42555.458348842592</c:v>
                </c:pt>
                <c:pt idx="11151">
                  <c:v>42555.459182870371</c:v>
                </c:pt>
                <c:pt idx="11152">
                  <c:v>42555.460158101851</c:v>
                </c:pt>
                <c:pt idx="11153">
                  <c:v>42555.461199074074</c:v>
                </c:pt>
                <c:pt idx="11154">
                  <c:v>42555.462191203704</c:v>
                </c:pt>
                <c:pt idx="11155">
                  <c:v>42555.463188425929</c:v>
                </c:pt>
                <c:pt idx="11156">
                  <c:v>42555.464134490743</c:v>
                </c:pt>
                <c:pt idx="11157">
                  <c:v>42555.46517314815</c:v>
                </c:pt>
                <c:pt idx="11158">
                  <c:v>42555.466615509256</c:v>
                </c:pt>
                <c:pt idx="11159">
                  <c:v>42555.467891898152</c:v>
                </c:pt>
                <c:pt idx="11160">
                  <c:v>42555.46810046296</c:v>
                </c:pt>
                <c:pt idx="11161">
                  <c:v>42555.468179861113</c:v>
                </c:pt>
                <c:pt idx="11162">
                  <c:v>42555.468240046299</c:v>
                </c:pt>
                <c:pt idx="11163">
                  <c:v>42555.468294212966</c:v>
                </c:pt>
                <c:pt idx="11164">
                  <c:v>42555.468340740743</c:v>
                </c:pt>
                <c:pt idx="11165">
                  <c:v>42555.468380787039</c:v>
                </c:pt>
                <c:pt idx="11166">
                  <c:v>42555.468415972224</c:v>
                </c:pt>
                <c:pt idx="11167">
                  <c:v>42555.468450462962</c:v>
                </c:pt>
                <c:pt idx="11168">
                  <c:v>42555.468484490739</c:v>
                </c:pt>
                <c:pt idx="11169">
                  <c:v>42555.468520833332</c:v>
                </c:pt>
                <c:pt idx="11170">
                  <c:v>42555.46855578704</c:v>
                </c:pt>
                <c:pt idx="11171">
                  <c:v>42555.468590972225</c:v>
                </c:pt>
                <c:pt idx="11172">
                  <c:v>42555.468626388887</c:v>
                </c:pt>
                <c:pt idx="11173">
                  <c:v>42555.468661342595</c:v>
                </c:pt>
                <c:pt idx="11174">
                  <c:v>42555.468697222219</c:v>
                </c:pt>
                <c:pt idx="11175">
                  <c:v>42555.468735185183</c:v>
                </c:pt>
                <c:pt idx="11176">
                  <c:v>42555.468773148146</c:v>
                </c:pt>
                <c:pt idx="11177">
                  <c:v>42555.46880949074</c:v>
                </c:pt>
                <c:pt idx="11178">
                  <c:v>42555.468845833333</c:v>
                </c:pt>
                <c:pt idx="11179">
                  <c:v>42555.468880787033</c:v>
                </c:pt>
                <c:pt idx="11180">
                  <c:v>42555.468918981482</c:v>
                </c:pt>
                <c:pt idx="11181">
                  <c:v>42555.468957407407</c:v>
                </c:pt>
                <c:pt idx="11182">
                  <c:v>42555.468997453703</c:v>
                </c:pt>
                <c:pt idx="11183">
                  <c:v>42555.469037499999</c:v>
                </c:pt>
                <c:pt idx="11184">
                  <c:v>42555.469077314818</c:v>
                </c:pt>
                <c:pt idx="11185">
                  <c:v>42555.469118749999</c:v>
                </c:pt>
                <c:pt idx="11186">
                  <c:v>42555.469158564818</c:v>
                </c:pt>
                <c:pt idx="11187">
                  <c:v>42555.469199768515</c:v>
                </c:pt>
                <c:pt idx="11188">
                  <c:v>42555.469242129628</c:v>
                </c:pt>
                <c:pt idx="11189">
                  <c:v>42555.469285648149</c:v>
                </c:pt>
                <c:pt idx="11190">
                  <c:v>42555.469329861109</c:v>
                </c:pt>
                <c:pt idx="11191">
                  <c:v>42555.469375462962</c:v>
                </c:pt>
                <c:pt idx="11192">
                  <c:v>42555.469421759262</c:v>
                </c:pt>
                <c:pt idx="11193">
                  <c:v>42555.469469444448</c:v>
                </c:pt>
                <c:pt idx="11194">
                  <c:v>42555.469521064813</c:v>
                </c:pt>
                <c:pt idx="11195">
                  <c:v>42555.469568981483</c:v>
                </c:pt>
                <c:pt idx="11196">
                  <c:v>42555.469619444448</c:v>
                </c:pt>
                <c:pt idx="11197">
                  <c:v>42555.469668750004</c:v>
                </c:pt>
                <c:pt idx="11198">
                  <c:v>42555.469716898151</c:v>
                </c:pt>
                <c:pt idx="11199">
                  <c:v>42555.469769907409</c:v>
                </c:pt>
                <c:pt idx="11200">
                  <c:v>42555.469821527775</c:v>
                </c:pt>
                <c:pt idx="11201">
                  <c:v>42555.469881712961</c:v>
                </c:pt>
                <c:pt idx="11202">
                  <c:v>42555.469936805559</c:v>
                </c:pt>
                <c:pt idx="11203">
                  <c:v>42555.469995370368</c:v>
                </c:pt>
                <c:pt idx="11204">
                  <c:v>42555.470054166668</c:v>
                </c:pt>
                <c:pt idx="11205">
                  <c:v>42555.470110648152</c:v>
                </c:pt>
                <c:pt idx="11206">
                  <c:v>42555.4701712963</c:v>
                </c:pt>
                <c:pt idx="11207">
                  <c:v>42555.470230787039</c:v>
                </c:pt>
                <c:pt idx="11208">
                  <c:v>42555.470290740741</c:v>
                </c:pt>
                <c:pt idx="11209">
                  <c:v>42555.470351157404</c:v>
                </c:pt>
                <c:pt idx="11210">
                  <c:v>42555.470411342591</c:v>
                </c:pt>
                <c:pt idx="11211">
                  <c:v>42555.470482175922</c:v>
                </c:pt>
                <c:pt idx="11212">
                  <c:v>42555.470560185182</c:v>
                </c:pt>
                <c:pt idx="11213">
                  <c:v>42555.470638657411</c:v>
                </c:pt>
                <c:pt idx="11214">
                  <c:v>42555.470719444442</c:v>
                </c:pt>
                <c:pt idx="11215">
                  <c:v>42555.470802314812</c:v>
                </c:pt>
                <c:pt idx="11216">
                  <c:v>42555.470884722221</c:v>
                </c:pt>
                <c:pt idx="11217">
                  <c:v>42555.470972916664</c:v>
                </c:pt>
                <c:pt idx="11218">
                  <c:v>42555.471054166665</c:v>
                </c:pt>
                <c:pt idx="11219">
                  <c:v>42555.471139120367</c:v>
                </c:pt>
                <c:pt idx="11220">
                  <c:v>42555.471218749997</c:v>
                </c:pt>
                <c:pt idx="11221">
                  <c:v>42555.471300925929</c:v>
                </c:pt>
                <c:pt idx="11222">
                  <c:v>42555.471382638891</c:v>
                </c:pt>
                <c:pt idx="11223">
                  <c:v>42555.47146458333</c:v>
                </c:pt>
                <c:pt idx="11224">
                  <c:v>42555.471548842594</c:v>
                </c:pt>
                <c:pt idx="11225">
                  <c:v>42555.471634953705</c:v>
                </c:pt>
                <c:pt idx="11226">
                  <c:v>42555.47173125</c:v>
                </c:pt>
                <c:pt idx="11227">
                  <c:v>42555.471824074077</c:v>
                </c:pt>
                <c:pt idx="11228">
                  <c:v>42555.471919444448</c:v>
                </c:pt>
                <c:pt idx="11229">
                  <c:v>42555.472020370369</c:v>
                </c:pt>
                <c:pt idx="11230">
                  <c:v>42555.472118750004</c:v>
                </c:pt>
                <c:pt idx="11231">
                  <c:v>42555.472217361108</c:v>
                </c:pt>
                <c:pt idx="11232">
                  <c:v>42555.472321064815</c:v>
                </c:pt>
                <c:pt idx="11233">
                  <c:v>42555.472430092595</c:v>
                </c:pt>
                <c:pt idx="11234">
                  <c:v>42555.472553009262</c:v>
                </c:pt>
                <c:pt idx="11235">
                  <c:v>42555.472680324077</c:v>
                </c:pt>
                <c:pt idx="11236">
                  <c:v>42555.47280625</c:v>
                </c:pt>
                <c:pt idx="11237">
                  <c:v>42555.472948842595</c:v>
                </c:pt>
                <c:pt idx="11238">
                  <c:v>42555.473104629629</c:v>
                </c:pt>
                <c:pt idx="11239">
                  <c:v>42555.47326111111</c:v>
                </c:pt>
                <c:pt idx="11240">
                  <c:v>42555.473414120373</c:v>
                </c:pt>
                <c:pt idx="11241">
                  <c:v>42555.473570138885</c:v>
                </c:pt>
                <c:pt idx="11242">
                  <c:v>42555.473731944447</c:v>
                </c:pt>
                <c:pt idx="11243">
                  <c:v>42555.473884027779</c:v>
                </c:pt>
                <c:pt idx="11244">
                  <c:v>42555.47404976852</c:v>
                </c:pt>
                <c:pt idx="11245">
                  <c:v>42555.474212037036</c:v>
                </c:pt>
                <c:pt idx="11246">
                  <c:v>42555.474380324071</c:v>
                </c:pt>
                <c:pt idx="11247">
                  <c:v>42555.474544907411</c:v>
                </c:pt>
                <c:pt idx="11248">
                  <c:v>42555.47471736111</c:v>
                </c:pt>
                <c:pt idx="11249">
                  <c:v>42555.474884953706</c:v>
                </c:pt>
                <c:pt idx="11250">
                  <c:v>42555.475052083333</c:v>
                </c:pt>
                <c:pt idx="11251">
                  <c:v>42555.47522083333</c:v>
                </c:pt>
                <c:pt idx="11252">
                  <c:v>42555.475395833331</c:v>
                </c:pt>
                <c:pt idx="11253">
                  <c:v>42555.475583333333</c:v>
                </c:pt>
                <c:pt idx="11254">
                  <c:v>42555.475782175927</c:v>
                </c:pt>
                <c:pt idx="11255">
                  <c:v>42555.475983564815</c:v>
                </c:pt>
                <c:pt idx="11256">
                  <c:v>42555.47618888889</c:v>
                </c:pt>
                <c:pt idx="11257">
                  <c:v>42555.476398379629</c:v>
                </c:pt>
                <c:pt idx="11258">
                  <c:v>42555.476611805556</c:v>
                </c:pt>
                <c:pt idx="11259">
                  <c:v>42555.476842361109</c:v>
                </c:pt>
                <c:pt idx="11260">
                  <c:v>42555.477107407409</c:v>
                </c:pt>
                <c:pt idx="11261">
                  <c:v>42555.47735601852</c:v>
                </c:pt>
                <c:pt idx="11262">
                  <c:v>42555.477658796299</c:v>
                </c:pt>
                <c:pt idx="11263">
                  <c:v>42555.477953472226</c:v>
                </c:pt>
                <c:pt idx="11264">
                  <c:v>42555.478298379632</c:v>
                </c:pt>
                <c:pt idx="11265">
                  <c:v>42555.478638425928</c:v>
                </c:pt>
                <c:pt idx="11266">
                  <c:v>42555.478994907404</c:v>
                </c:pt>
                <c:pt idx="11267">
                  <c:v>42555.47936041667</c:v>
                </c:pt>
                <c:pt idx="11268">
                  <c:v>42555.479902314815</c:v>
                </c:pt>
                <c:pt idx="11269">
                  <c:v>42555.480427546296</c:v>
                </c:pt>
                <c:pt idx="11270">
                  <c:v>42555.480965509261</c:v>
                </c:pt>
                <c:pt idx="11271">
                  <c:v>42555.481549305558</c:v>
                </c:pt>
                <c:pt idx="11272">
                  <c:v>42555.48212453704</c:v>
                </c:pt>
                <c:pt idx="11273">
                  <c:v>42555.482898148148</c:v>
                </c:pt>
                <c:pt idx="11274">
                  <c:v>42555.483606018519</c:v>
                </c:pt>
                <c:pt idx="11275">
                  <c:v>42555.484439351851</c:v>
                </c:pt>
                <c:pt idx="11276">
                  <c:v>42555.485264351853</c:v>
                </c:pt>
                <c:pt idx="11277">
                  <c:v>42555.486013425929</c:v>
                </c:pt>
                <c:pt idx="11278">
                  <c:v>42555.486840046295</c:v>
                </c:pt>
                <c:pt idx="11279">
                  <c:v>42555.487518287038</c:v>
                </c:pt>
                <c:pt idx="11280">
                  <c:v>42555.488268981484</c:v>
                </c:pt>
                <c:pt idx="11281">
                  <c:v>42555.488960648145</c:v>
                </c:pt>
                <c:pt idx="11282">
                  <c:v>42555.489716898148</c:v>
                </c:pt>
                <c:pt idx="11283">
                  <c:v>42555.490457870372</c:v>
                </c:pt>
                <c:pt idx="11284">
                  <c:v>42555.491281481482</c:v>
                </c:pt>
                <c:pt idx="11285">
                  <c:v>42555.492124305558</c:v>
                </c:pt>
                <c:pt idx="11286">
                  <c:v>42555.492957638889</c:v>
                </c:pt>
                <c:pt idx="11287">
                  <c:v>42555.493744675929</c:v>
                </c:pt>
                <c:pt idx="11288">
                  <c:v>42555.494624305553</c:v>
                </c:pt>
                <c:pt idx="11289">
                  <c:v>42555.495781712962</c:v>
                </c:pt>
                <c:pt idx="11290">
                  <c:v>42555.497216898148</c:v>
                </c:pt>
                <c:pt idx="11291">
                  <c:v>42555.499068750003</c:v>
                </c:pt>
                <c:pt idx="11292">
                  <c:v>42555.501383564813</c:v>
                </c:pt>
                <c:pt idx="11293">
                  <c:v>42555.503458101855</c:v>
                </c:pt>
                <c:pt idx="11294">
                  <c:v>42555.505642592594</c:v>
                </c:pt>
                <c:pt idx="11295">
                  <c:v>42555.507587037035</c:v>
                </c:pt>
                <c:pt idx="11296">
                  <c:v>42555.509670370368</c:v>
                </c:pt>
                <c:pt idx="11297">
                  <c:v>42555.5117537037</c:v>
                </c:pt>
                <c:pt idx="11298">
                  <c:v>42555.513790740741</c:v>
                </c:pt>
                <c:pt idx="11299">
                  <c:v>42555.515724537036</c:v>
                </c:pt>
                <c:pt idx="11300">
                  <c:v>42555.517749999999</c:v>
                </c:pt>
                <c:pt idx="11301">
                  <c:v>42555.519855324077</c:v>
                </c:pt>
                <c:pt idx="11302">
                  <c:v>42555.521643749998</c:v>
                </c:pt>
                <c:pt idx="11303">
                  <c:v>42555.522308796295</c:v>
                </c:pt>
                <c:pt idx="11304">
                  <c:v>42555.522426157404</c:v>
                </c:pt>
                <c:pt idx="11305">
                  <c:v>42555.522501851854</c:v>
                </c:pt>
                <c:pt idx="11306">
                  <c:v>42555.522559259261</c:v>
                </c:pt>
                <c:pt idx="11307">
                  <c:v>42555.522608796295</c:v>
                </c:pt>
                <c:pt idx="11308">
                  <c:v>42555.522656944442</c:v>
                </c:pt>
                <c:pt idx="11309">
                  <c:v>42555.522696064814</c:v>
                </c:pt>
                <c:pt idx="11310">
                  <c:v>42555.522735185186</c:v>
                </c:pt>
                <c:pt idx="11311">
                  <c:v>42555.522773842589</c:v>
                </c:pt>
                <c:pt idx="11312">
                  <c:v>42555.522813425923</c:v>
                </c:pt>
                <c:pt idx="11313">
                  <c:v>42555.522850000001</c:v>
                </c:pt>
                <c:pt idx="11314">
                  <c:v>42555.522885185186</c:v>
                </c:pt>
                <c:pt idx="11315">
                  <c:v>42555.522920601848</c:v>
                </c:pt>
                <c:pt idx="11316">
                  <c:v>42555.522955555556</c:v>
                </c:pt>
                <c:pt idx="11317">
                  <c:v>42555.522990509256</c:v>
                </c:pt>
                <c:pt idx="11318">
                  <c:v>42555.52302523148</c:v>
                </c:pt>
                <c:pt idx="11319">
                  <c:v>42555.523062499997</c:v>
                </c:pt>
                <c:pt idx="11320">
                  <c:v>42555.523099768521</c:v>
                </c:pt>
                <c:pt idx="11321">
                  <c:v>42555.523135648145</c:v>
                </c:pt>
                <c:pt idx="11322">
                  <c:v>42555.523172453701</c:v>
                </c:pt>
                <c:pt idx="11323">
                  <c:v>42555.523209722225</c:v>
                </c:pt>
                <c:pt idx="11324">
                  <c:v>42555.523246759258</c:v>
                </c:pt>
                <c:pt idx="11325">
                  <c:v>42555.52328587963</c:v>
                </c:pt>
                <c:pt idx="11326">
                  <c:v>42555.523324305555</c:v>
                </c:pt>
                <c:pt idx="11327">
                  <c:v>42555.523363425928</c:v>
                </c:pt>
                <c:pt idx="11328">
                  <c:v>42555.52340578704</c:v>
                </c:pt>
                <c:pt idx="11329">
                  <c:v>42555.523446990737</c:v>
                </c:pt>
                <c:pt idx="11330">
                  <c:v>42555.523488888888</c:v>
                </c:pt>
                <c:pt idx="11331">
                  <c:v>42555.523529398146</c:v>
                </c:pt>
                <c:pt idx="11332">
                  <c:v>42555.523571759259</c:v>
                </c:pt>
                <c:pt idx="11333">
                  <c:v>42555.523613888887</c:v>
                </c:pt>
                <c:pt idx="11334">
                  <c:v>42555.523657407408</c:v>
                </c:pt>
                <c:pt idx="11335">
                  <c:v>42555.523701388891</c:v>
                </c:pt>
                <c:pt idx="11336">
                  <c:v>42555.523747916668</c:v>
                </c:pt>
                <c:pt idx="11337">
                  <c:v>42555.523794212961</c:v>
                </c:pt>
                <c:pt idx="11338">
                  <c:v>42555.523838425928</c:v>
                </c:pt>
                <c:pt idx="11339">
                  <c:v>42555.523886574076</c:v>
                </c:pt>
                <c:pt idx="11340">
                  <c:v>42555.523932175929</c:v>
                </c:pt>
                <c:pt idx="11341">
                  <c:v>42555.523978240744</c:v>
                </c:pt>
                <c:pt idx="11342">
                  <c:v>42555.524026157407</c:v>
                </c:pt>
                <c:pt idx="11343">
                  <c:v>42555.524073379631</c:v>
                </c:pt>
                <c:pt idx="11344">
                  <c:v>42555.524122453702</c:v>
                </c:pt>
                <c:pt idx="11345">
                  <c:v>42555.524173148151</c:v>
                </c:pt>
                <c:pt idx="11346">
                  <c:v>42555.524222916669</c:v>
                </c:pt>
                <c:pt idx="11347">
                  <c:v>42555.524274768519</c:v>
                </c:pt>
                <c:pt idx="11348">
                  <c:v>42555.524323148151</c:v>
                </c:pt>
                <c:pt idx="11349">
                  <c:v>42555.524375694447</c:v>
                </c:pt>
                <c:pt idx="11350">
                  <c:v>42555.52443287037</c:v>
                </c:pt>
                <c:pt idx="11351">
                  <c:v>42555.524488425923</c:v>
                </c:pt>
                <c:pt idx="11352">
                  <c:v>42555.524542824074</c:v>
                </c:pt>
                <c:pt idx="11353">
                  <c:v>42555.52459976852</c:v>
                </c:pt>
                <c:pt idx="11354">
                  <c:v>42555.524658101851</c:v>
                </c:pt>
                <c:pt idx="11355">
                  <c:v>42555.524717824075</c:v>
                </c:pt>
                <c:pt idx="11356">
                  <c:v>42555.524775231483</c:v>
                </c:pt>
                <c:pt idx="11357">
                  <c:v>42555.524833101852</c:v>
                </c:pt>
                <c:pt idx="11358">
                  <c:v>42555.52489212963</c:v>
                </c:pt>
                <c:pt idx="11359">
                  <c:v>42555.524951157407</c:v>
                </c:pt>
                <c:pt idx="11360">
                  <c:v>42555.525011805556</c:v>
                </c:pt>
                <c:pt idx="11361">
                  <c:v>42555.525072685188</c:v>
                </c:pt>
                <c:pt idx="11362">
                  <c:v>42555.525132407405</c:v>
                </c:pt>
                <c:pt idx="11363">
                  <c:v>42555.525192824076</c:v>
                </c:pt>
                <c:pt idx="11364">
                  <c:v>42555.525257638888</c:v>
                </c:pt>
                <c:pt idx="11365">
                  <c:v>42555.5253212963</c:v>
                </c:pt>
                <c:pt idx="11366">
                  <c:v>42555.525389351853</c:v>
                </c:pt>
                <c:pt idx="11367">
                  <c:v>42555.525457175929</c:v>
                </c:pt>
                <c:pt idx="11368">
                  <c:v>42555.525525925928</c:v>
                </c:pt>
                <c:pt idx="11369">
                  <c:v>42555.525596064814</c:v>
                </c:pt>
                <c:pt idx="11370">
                  <c:v>42555.525670601855</c:v>
                </c:pt>
                <c:pt idx="11371">
                  <c:v>42555.525744907405</c:v>
                </c:pt>
                <c:pt idx="11372">
                  <c:v>42555.525821064817</c:v>
                </c:pt>
                <c:pt idx="11373">
                  <c:v>42555.525898148146</c:v>
                </c:pt>
                <c:pt idx="11374">
                  <c:v>42555.525982407409</c:v>
                </c:pt>
                <c:pt idx="11375">
                  <c:v>42555.52606689815</c:v>
                </c:pt>
                <c:pt idx="11376">
                  <c:v>42555.526148842589</c:v>
                </c:pt>
                <c:pt idx="11377">
                  <c:v>42555.52622939815</c:v>
                </c:pt>
                <c:pt idx="11378">
                  <c:v>42555.526314583331</c:v>
                </c:pt>
                <c:pt idx="11379">
                  <c:v>42555.526407175923</c:v>
                </c:pt>
                <c:pt idx="11380">
                  <c:v>42555.526500231485</c:v>
                </c:pt>
                <c:pt idx="11381">
                  <c:v>42555.526603472223</c:v>
                </c:pt>
                <c:pt idx="11382">
                  <c:v>42555.526710416663</c:v>
                </c:pt>
                <c:pt idx="11383">
                  <c:v>42555.526824768516</c:v>
                </c:pt>
                <c:pt idx="11384">
                  <c:v>42555.526934259258</c:v>
                </c:pt>
                <c:pt idx="11385">
                  <c:v>42555.527053240738</c:v>
                </c:pt>
                <c:pt idx="11386">
                  <c:v>42555.52717523148</c:v>
                </c:pt>
                <c:pt idx="11387">
                  <c:v>42555.527300462963</c:v>
                </c:pt>
                <c:pt idx="11388">
                  <c:v>42555.52743101852</c:v>
                </c:pt>
                <c:pt idx="11389">
                  <c:v>42555.527561574076</c:v>
                </c:pt>
                <c:pt idx="11390">
                  <c:v>42555.527725694446</c:v>
                </c:pt>
                <c:pt idx="11391">
                  <c:v>42555.527896990738</c:v>
                </c:pt>
                <c:pt idx="11392">
                  <c:v>42555.528064583334</c:v>
                </c:pt>
                <c:pt idx="11393">
                  <c:v>42555.528229629628</c:v>
                </c:pt>
                <c:pt idx="11394">
                  <c:v>42555.528391898151</c:v>
                </c:pt>
                <c:pt idx="11395">
                  <c:v>42555.528559027778</c:v>
                </c:pt>
                <c:pt idx="11396">
                  <c:v>42555.528736574073</c:v>
                </c:pt>
                <c:pt idx="11397">
                  <c:v>42555.528921296296</c:v>
                </c:pt>
                <c:pt idx="11398">
                  <c:v>42555.529107175927</c:v>
                </c:pt>
                <c:pt idx="11399">
                  <c:v>42555.529345833333</c:v>
                </c:pt>
                <c:pt idx="11400">
                  <c:v>42555.529631018515</c:v>
                </c:pt>
                <c:pt idx="11401">
                  <c:v>42555.52994375</c:v>
                </c:pt>
                <c:pt idx="11402">
                  <c:v>42555.530271759257</c:v>
                </c:pt>
                <c:pt idx="11403">
                  <c:v>42555.530653240741</c:v>
                </c:pt>
                <c:pt idx="11404">
                  <c:v>42555.530738657406</c:v>
                </c:pt>
                <c:pt idx="11405">
                  <c:v>42555.530765740739</c:v>
                </c:pt>
                <c:pt idx="11406">
                  <c:v>42555.530794212966</c:v>
                </c:pt>
                <c:pt idx="11407">
                  <c:v>42555.530821064815</c:v>
                </c:pt>
                <c:pt idx="11408">
                  <c:v>42555.530850000003</c:v>
                </c:pt>
                <c:pt idx="11409">
                  <c:v>42555.530879166668</c:v>
                </c:pt>
                <c:pt idx="11410">
                  <c:v>42555.530908796296</c:v>
                </c:pt>
                <c:pt idx="11411">
                  <c:v>42555.530937731484</c:v>
                </c:pt>
                <c:pt idx="11412">
                  <c:v>42555.530962037039</c:v>
                </c:pt>
                <c:pt idx="11413">
                  <c:v>42555.53098703704</c:v>
                </c:pt>
                <c:pt idx="11414">
                  <c:v>42555.531012037034</c:v>
                </c:pt>
                <c:pt idx="11415">
                  <c:v>42555.53103726852</c:v>
                </c:pt>
                <c:pt idx="11416">
                  <c:v>42555.53106296296</c:v>
                </c:pt>
                <c:pt idx="11417">
                  <c:v>42555.531088657408</c:v>
                </c:pt>
                <c:pt idx="11418">
                  <c:v>42555.531114351848</c:v>
                </c:pt>
                <c:pt idx="11419">
                  <c:v>42555.531140509258</c:v>
                </c:pt>
                <c:pt idx="11420">
                  <c:v>42555.531166898145</c:v>
                </c:pt>
                <c:pt idx="11421">
                  <c:v>42555.531195601849</c:v>
                </c:pt>
                <c:pt idx="11422">
                  <c:v>42555.531222916667</c:v>
                </c:pt>
                <c:pt idx="11423">
                  <c:v>42555.531250231485</c:v>
                </c:pt>
                <c:pt idx="11424">
                  <c:v>42555.53127777778</c:v>
                </c:pt>
                <c:pt idx="11425">
                  <c:v>42555.531305324075</c:v>
                </c:pt>
                <c:pt idx="11426">
                  <c:v>42555.531331018516</c:v>
                </c:pt>
                <c:pt idx="11427">
                  <c:v>42555.531357870372</c:v>
                </c:pt>
                <c:pt idx="11428">
                  <c:v>42555.531384259259</c:v>
                </c:pt>
                <c:pt idx="11429">
                  <c:v>42555.531410648146</c:v>
                </c:pt>
                <c:pt idx="11430">
                  <c:v>42555.531437268517</c:v>
                </c:pt>
                <c:pt idx="11431">
                  <c:v>42555.531464120373</c:v>
                </c:pt>
                <c:pt idx="11432">
                  <c:v>42555.531490972222</c:v>
                </c:pt>
                <c:pt idx="11433">
                  <c:v>42555.5315162037</c:v>
                </c:pt>
                <c:pt idx="11434">
                  <c:v>42555.53153148148</c:v>
                </c:pt>
                <c:pt idx="11435">
                  <c:v>42555.531545601851</c:v>
                </c:pt>
                <c:pt idx="11436">
                  <c:v>42555.531560185183</c:v>
                </c:pt>
                <c:pt idx="11437">
                  <c:v>42555.531574768516</c:v>
                </c:pt>
                <c:pt idx="11438">
                  <c:v>42555.531589120372</c:v>
                </c:pt>
                <c:pt idx="11439">
                  <c:v>42555.531603703705</c:v>
                </c:pt>
                <c:pt idx="11440">
                  <c:v>42555.531617824076</c:v>
                </c:pt>
                <c:pt idx="11441">
                  <c:v>42555.531631944446</c:v>
                </c:pt>
                <c:pt idx="11442">
                  <c:v>42555.531646064817</c:v>
                </c:pt>
                <c:pt idx="11443">
                  <c:v>42555.53166064815</c:v>
                </c:pt>
                <c:pt idx="11444">
                  <c:v>42555.531674999998</c:v>
                </c:pt>
                <c:pt idx="11445">
                  <c:v>42555.531689351854</c:v>
                </c:pt>
                <c:pt idx="11446">
                  <c:v>42555.531703703702</c:v>
                </c:pt>
                <c:pt idx="11447">
                  <c:v>42555.531718055558</c:v>
                </c:pt>
                <c:pt idx="11448">
                  <c:v>42555.531732870368</c:v>
                </c:pt>
                <c:pt idx="11449">
                  <c:v>42555.531747453701</c:v>
                </c:pt>
                <c:pt idx="11450">
                  <c:v>42555.531762500003</c:v>
                </c:pt>
                <c:pt idx="11451">
                  <c:v>42555.531947222225</c:v>
                </c:pt>
                <c:pt idx="11452">
                  <c:v>42555.532401388889</c:v>
                </c:pt>
                <c:pt idx="11453">
                  <c:v>42555.532853935183</c:v>
                </c:pt>
                <c:pt idx="11454">
                  <c:v>42555.53287314815</c:v>
                </c:pt>
                <c:pt idx="11455">
                  <c:v>42555.532886574074</c:v>
                </c:pt>
                <c:pt idx="11456">
                  <c:v>42555.532899768521</c:v>
                </c:pt>
                <c:pt idx="11457">
                  <c:v>42555.532913194445</c:v>
                </c:pt>
                <c:pt idx="11458">
                  <c:v>42555.53292662037</c:v>
                </c:pt>
                <c:pt idx="11459">
                  <c:v>42555.532940277779</c:v>
                </c:pt>
                <c:pt idx="11460">
                  <c:v>42555.532954166665</c:v>
                </c:pt>
                <c:pt idx="11461">
                  <c:v>42555.532968287036</c:v>
                </c:pt>
                <c:pt idx="11462">
                  <c:v>42555.532982638892</c:v>
                </c:pt>
                <c:pt idx="11463">
                  <c:v>42555.532996527778</c:v>
                </c:pt>
                <c:pt idx="11464">
                  <c:v>42555.533010879626</c:v>
                </c:pt>
                <c:pt idx="11465">
                  <c:v>42555.533025694443</c:v>
                </c:pt>
                <c:pt idx="11466">
                  <c:v>42555.533040740738</c:v>
                </c:pt>
                <c:pt idx="11467">
                  <c:v>42555.533057407411</c:v>
                </c:pt>
                <c:pt idx="11468">
                  <c:v>42555.533074074076</c:v>
                </c:pt>
                <c:pt idx="11469">
                  <c:v>42555.533360879628</c:v>
                </c:pt>
                <c:pt idx="11470">
                  <c:v>42555.533405787035</c:v>
                </c:pt>
                <c:pt idx="11471">
                  <c:v>42555.533418981482</c:v>
                </c:pt>
                <c:pt idx="11472">
                  <c:v>42555.533434490739</c:v>
                </c:pt>
                <c:pt idx="11473">
                  <c:v>42555.533449768518</c:v>
                </c:pt>
                <c:pt idx="11474">
                  <c:v>42555.533465277775</c:v>
                </c:pt>
                <c:pt idx="11475">
                  <c:v>42555.533481018516</c:v>
                </c:pt>
                <c:pt idx="11476">
                  <c:v>42555.533497453704</c:v>
                </c:pt>
                <c:pt idx="11477">
                  <c:v>42555.533513888891</c:v>
                </c:pt>
                <c:pt idx="11478">
                  <c:v>42555.533530092594</c:v>
                </c:pt>
                <c:pt idx="11479">
                  <c:v>42555.533546527775</c:v>
                </c:pt>
                <c:pt idx="11480">
                  <c:v>42555.533562962963</c:v>
                </c:pt>
                <c:pt idx="11481">
                  <c:v>42555.533579861112</c:v>
                </c:pt>
                <c:pt idx="11482">
                  <c:v>42555.533596990739</c:v>
                </c:pt>
                <c:pt idx="11483">
                  <c:v>42555.533613657404</c:v>
                </c:pt>
                <c:pt idx="11484">
                  <c:v>42555.533630324077</c:v>
                </c:pt>
                <c:pt idx="11485">
                  <c:v>42555.533646990742</c:v>
                </c:pt>
                <c:pt idx="11486">
                  <c:v>42555.533664351853</c:v>
                </c:pt>
                <c:pt idx="11487">
                  <c:v>42555.533681250003</c:v>
                </c:pt>
                <c:pt idx="11488">
                  <c:v>42555.533698611114</c:v>
                </c:pt>
                <c:pt idx="11489">
                  <c:v>42555.533715509257</c:v>
                </c:pt>
                <c:pt idx="11490">
                  <c:v>42555.533732407406</c:v>
                </c:pt>
                <c:pt idx="11491">
                  <c:v>42555.533748842594</c:v>
                </c:pt>
                <c:pt idx="11492">
                  <c:v>42555.533765972221</c:v>
                </c:pt>
                <c:pt idx="11493">
                  <c:v>42555.533783333332</c:v>
                </c:pt>
                <c:pt idx="11494">
                  <c:v>42555.533800462959</c:v>
                </c:pt>
                <c:pt idx="11495">
                  <c:v>42555.533817824071</c:v>
                </c:pt>
                <c:pt idx="11496">
                  <c:v>42555.533835185182</c:v>
                </c:pt>
                <c:pt idx="11497">
                  <c:v>42555.534176157409</c:v>
                </c:pt>
                <c:pt idx="11498">
                  <c:v>42555.534667361113</c:v>
                </c:pt>
                <c:pt idx="11499">
                  <c:v>42555.53514537037</c:v>
                </c:pt>
                <c:pt idx="11500">
                  <c:v>42555.535685648145</c:v>
                </c:pt>
                <c:pt idx="11501">
                  <c:v>42555.536189583334</c:v>
                </c:pt>
                <c:pt idx="11502">
                  <c:v>42555.536716435185</c:v>
                </c:pt>
                <c:pt idx="11503">
                  <c:v>42555.537330555555</c:v>
                </c:pt>
                <c:pt idx="11504">
                  <c:v>42555.537956944441</c:v>
                </c:pt>
                <c:pt idx="11505">
                  <c:v>42555.538558796296</c:v>
                </c:pt>
                <c:pt idx="11506">
                  <c:v>42555.5392125</c:v>
                </c:pt>
                <c:pt idx="11507">
                  <c:v>42555.540028935182</c:v>
                </c:pt>
                <c:pt idx="11508">
                  <c:v>42555.540804398152</c:v>
                </c:pt>
                <c:pt idx="11509">
                  <c:v>42555.541590740744</c:v>
                </c:pt>
                <c:pt idx="11510">
                  <c:v>42555.542420833335</c:v>
                </c:pt>
                <c:pt idx="11511">
                  <c:v>42555.543114583335</c:v>
                </c:pt>
                <c:pt idx="11512">
                  <c:v>42555.543951388892</c:v>
                </c:pt>
                <c:pt idx="11513">
                  <c:v>42555.544762268517</c:v>
                </c:pt>
                <c:pt idx="11514">
                  <c:v>42555.545654861111</c:v>
                </c:pt>
                <c:pt idx="11515">
                  <c:v>42555.546464583334</c:v>
                </c:pt>
                <c:pt idx="11516">
                  <c:v>42555.547302083331</c:v>
                </c:pt>
                <c:pt idx="11517">
                  <c:v>42555.548188194443</c:v>
                </c:pt>
                <c:pt idx="11518">
                  <c:v>42555.548944444447</c:v>
                </c:pt>
                <c:pt idx="11519">
                  <c:v>42555.549735879627</c:v>
                </c:pt>
                <c:pt idx="11520">
                  <c:v>42555.550536574076</c:v>
                </c:pt>
                <c:pt idx="11521">
                  <c:v>42555.551318749996</c:v>
                </c:pt>
                <c:pt idx="11522">
                  <c:v>42555.552123379632</c:v>
                </c:pt>
                <c:pt idx="11523">
                  <c:v>42555.55297986111</c:v>
                </c:pt>
                <c:pt idx="11524">
                  <c:v>42555.553790046295</c:v>
                </c:pt>
                <c:pt idx="11525">
                  <c:v>42555.554759027778</c:v>
                </c:pt>
                <c:pt idx="11526">
                  <c:v>42555.55564189815</c:v>
                </c:pt>
                <c:pt idx="11527">
                  <c:v>42555.55656759259</c:v>
                </c:pt>
                <c:pt idx="11528">
                  <c:v>42555.557520833332</c:v>
                </c:pt>
                <c:pt idx="11529">
                  <c:v>42555.558548148147</c:v>
                </c:pt>
                <c:pt idx="11530">
                  <c:v>42555.559576851854</c:v>
                </c:pt>
                <c:pt idx="11531">
                  <c:v>42555.560758101848</c:v>
                </c:pt>
                <c:pt idx="11532">
                  <c:v>42555.561867129632</c:v>
                </c:pt>
                <c:pt idx="11533">
                  <c:v>42555.563169444446</c:v>
                </c:pt>
                <c:pt idx="11534">
                  <c:v>42555.564435416665</c:v>
                </c:pt>
                <c:pt idx="11535">
                  <c:v>42555.565641666668</c:v>
                </c:pt>
                <c:pt idx="11536">
                  <c:v>42555.566934953706</c:v>
                </c:pt>
                <c:pt idx="11537">
                  <c:v>42555.568373148148</c:v>
                </c:pt>
                <c:pt idx="11538">
                  <c:v>42555.569947222219</c:v>
                </c:pt>
                <c:pt idx="11539">
                  <c:v>42555.571706249997</c:v>
                </c:pt>
                <c:pt idx="11540">
                  <c:v>42555.57341921296</c:v>
                </c:pt>
                <c:pt idx="11541">
                  <c:v>42555.575343518518</c:v>
                </c:pt>
                <c:pt idx="11542">
                  <c:v>42555.577879398152</c:v>
                </c:pt>
                <c:pt idx="11543">
                  <c:v>42555.58029583333</c:v>
                </c:pt>
                <c:pt idx="11544">
                  <c:v>42555.582871527775</c:v>
                </c:pt>
                <c:pt idx="11545">
                  <c:v>42555.585502314818</c:v>
                </c:pt>
                <c:pt idx="11546">
                  <c:v>42555.588187499998</c:v>
                </c:pt>
                <c:pt idx="11547">
                  <c:v>42555.591389814814</c:v>
                </c:pt>
                <c:pt idx="11548">
                  <c:v>42555.594206018519</c:v>
                </c:pt>
                <c:pt idx="11549">
                  <c:v>42555.597585648145</c:v>
                </c:pt>
                <c:pt idx="11550">
                  <c:v>42555.601391898148</c:v>
                </c:pt>
                <c:pt idx="11551">
                  <c:v>42555.605594675922</c:v>
                </c:pt>
                <c:pt idx="11552">
                  <c:v>42555.609992824073</c:v>
                </c:pt>
                <c:pt idx="11553">
                  <c:v>42555.614483333331</c:v>
                </c:pt>
                <c:pt idx="11554">
                  <c:v>42555.619575925928</c:v>
                </c:pt>
                <c:pt idx="11555">
                  <c:v>42555.620122916669</c:v>
                </c:pt>
                <c:pt idx="11556">
                  <c:v>42555.620157870369</c:v>
                </c:pt>
                <c:pt idx="11557">
                  <c:v>42555.620194444447</c:v>
                </c:pt>
                <c:pt idx="11558">
                  <c:v>42555.620230092594</c:v>
                </c:pt>
                <c:pt idx="11559">
                  <c:v>42555.620265509257</c:v>
                </c:pt>
                <c:pt idx="11560">
                  <c:v>42555.620301157411</c:v>
                </c:pt>
                <c:pt idx="11561">
                  <c:v>42555.620337037035</c:v>
                </c:pt>
                <c:pt idx="11562">
                  <c:v>42555.620372453704</c:v>
                </c:pt>
                <c:pt idx="11563">
                  <c:v>42555.620398611114</c:v>
                </c:pt>
                <c:pt idx="11564">
                  <c:v>42555.620418055558</c:v>
                </c:pt>
                <c:pt idx="11565">
                  <c:v>42555.620439814818</c:v>
                </c:pt>
                <c:pt idx="11566">
                  <c:v>42555.620594444445</c:v>
                </c:pt>
                <c:pt idx="11567">
                  <c:v>42555.620762037041</c:v>
                </c:pt>
                <c:pt idx="11568">
                  <c:v>42555.620940972221</c:v>
                </c:pt>
                <c:pt idx="11569">
                  <c:v>42555.621120138887</c:v>
                </c:pt>
                <c:pt idx="11570">
                  <c:v>42555.621304398148</c:v>
                </c:pt>
                <c:pt idx="11571">
                  <c:v>42555.62148587963</c:v>
                </c:pt>
                <c:pt idx="11572">
                  <c:v>42555.621666898151</c:v>
                </c:pt>
                <c:pt idx="11573">
                  <c:v>42555.621850694442</c:v>
                </c:pt>
                <c:pt idx="11574">
                  <c:v>42555.622046759258</c:v>
                </c:pt>
                <c:pt idx="11575">
                  <c:v>42555.622256712966</c:v>
                </c:pt>
                <c:pt idx="11576">
                  <c:v>42555.622512037036</c:v>
                </c:pt>
                <c:pt idx="11577">
                  <c:v>42555.622781712962</c:v>
                </c:pt>
                <c:pt idx="11578">
                  <c:v>42555.623106712963</c:v>
                </c:pt>
                <c:pt idx="11579">
                  <c:v>42555.62344166667</c:v>
                </c:pt>
                <c:pt idx="11580">
                  <c:v>42555.623835185186</c:v>
                </c:pt>
                <c:pt idx="11581">
                  <c:v>42555.624215509262</c:v>
                </c:pt>
                <c:pt idx="11582">
                  <c:v>42555.624584953701</c:v>
                </c:pt>
                <c:pt idx="11583">
                  <c:v>42555.624971527781</c:v>
                </c:pt>
                <c:pt idx="11584">
                  <c:v>42555.625355787037</c:v>
                </c:pt>
                <c:pt idx="11585">
                  <c:v>42555.625779629627</c:v>
                </c:pt>
                <c:pt idx="11586">
                  <c:v>42555.626210879629</c:v>
                </c:pt>
                <c:pt idx="11587">
                  <c:v>42555.626612962966</c:v>
                </c:pt>
                <c:pt idx="11588">
                  <c:v>42555.627058333332</c:v>
                </c:pt>
                <c:pt idx="11589">
                  <c:v>42555.62752199074</c:v>
                </c:pt>
                <c:pt idx="11590">
                  <c:v>42555.627996296294</c:v>
                </c:pt>
                <c:pt idx="11591">
                  <c:v>42555.628442592591</c:v>
                </c:pt>
                <c:pt idx="11592">
                  <c:v>42555.628942824071</c:v>
                </c:pt>
                <c:pt idx="11593">
                  <c:v>42555.629381250001</c:v>
                </c:pt>
                <c:pt idx="11594">
                  <c:v>42555.629894675927</c:v>
                </c:pt>
                <c:pt idx="11595">
                  <c:v>42555.630362731485</c:v>
                </c:pt>
                <c:pt idx="11596">
                  <c:v>42555.630852314818</c:v>
                </c:pt>
                <c:pt idx="11597">
                  <c:v>42555.631319675929</c:v>
                </c:pt>
                <c:pt idx="11598">
                  <c:v>42555.631830092592</c:v>
                </c:pt>
                <c:pt idx="11599">
                  <c:v>42555.63230208333</c:v>
                </c:pt>
                <c:pt idx="11600">
                  <c:v>42555.632812731485</c:v>
                </c:pt>
                <c:pt idx="11601">
                  <c:v>42555.633302546295</c:v>
                </c:pt>
                <c:pt idx="11602">
                  <c:v>42555.633777314812</c:v>
                </c:pt>
                <c:pt idx="11603">
                  <c:v>42555.634251620373</c:v>
                </c:pt>
                <c:pt idx="11604">
                  <c:v>42555.634701157411</c:v>
                </c:pt>
                <c:pt idx="11605">
                  <c:v>42555.635158564815</c:v>
                </c:pt>
                <c:pt idx="11606">
                  <c:v>42555.635612962964</c:v>
                </c:pt>
                <c:pt idx="11607">
                  <c:v>42555.636057175929</c:v>
                </c:pt>
                <c:pt idx="11608">
                  <c:v>42555.636538888888</c:v>
                </c:pt>
                <c:pt idx="11609">
                  <c:v>42555.637072916667</c:v>
                </c:pt>
                <c:pt idx="11610">
                  <c:v>42555.637607638891</c:v>
                </c:pt>
                <c:pt idx="11611">
                  <c:v>42555.638105787039</c:v>
                </c:pt>
                <c:pt idx="11612">
                  <c:v>42555.638804629627</c:v>
                </c:pt>
                <c:pt idx="11613">
                  <c:v>42555.639409722222</c:v>
                </c:pt>
                <c:pt idx="11614">
                  <c:v>42555.640006250003</c:v>
                </c:pt>
                <c:pt idx="11615">
                  <c:v>42555.640579861109</c:v>
                </c:pt>
                <c:pt idx="11616">
                  <c:v>42555.64114861111</c:v>
                </c:pt>
                <c:pt idx="11617">
                  <c:v>42555.641675231484</c:v>
                </c:pt>
                <c:pt idx="11618">
                  <c:v>42555.64226064815</c:v>
                </c:pt>
                <c:pt idx="11619">
                  <c:v>42555.642894907411</c:v>
                </c:pt>
                <c:pt idx="11620">
                  <c:v>42555.643418055559</c:v>
                </c:pt>
                <c:pt idx="11621">
                  <c:v>42555.644251388891</c:v>
                </c:pt>
                <c:pt idx="11622">
                  <c:v>42555.644897916667</c:v>
                </c:pt>
                <c:pt idx="11623">
                  <c:v>42555.645716203704</c:v>
                </c:pt>
                <c:pt idx="11624">
                  <c:v>42555.646456712966</c:v>
                </c:pt>
                <c:pt idx="11625">
                  <c:v>42555.647291898145</c:v>
                </c:pt>
                <c:pt idx="11626">
                  <c:v>42555.648047685187</c:v>
                </c:pt>
                <c:pt idx="11627">
                  <c:v>42555.648742129626</c:v>
                </c:pt>
                <c:pt idx="11628">
                  <c:v>42555.649543981483</c:v>
                </c:pt>
                <c:pt idx="11629">
                  <c:v>42555.650269907404</c:v>
                </c:pt>
                <c:pt idx="11630">
                  <c:v>42555.651056944444</c:v>
                </c:pt>
                <c:pt idx="11631">
                  <c:v>42555.652029166667</c:v>
                </c:pt>
                <c:pt idx="11632">
                  <c:v>42555.653396064816</c:v>
                </c:pt>
                <c:pt idx="11633">
                  <c:v>42555.65476041667</c:v>
                </c:pt>
                <c:pt idx="11634">
                  <c:v>42555.656010416664</c:v>
                </c:pt>
                <c:pt idx="11635">
                  <c:v>42555.657340509257</c:v>
                </c:pt>
                <c:pt idx="11636">
                  <c:v>42555.658602546297</c:v>
                </c:pt>
                <c:pt idx="11637">
                  <c:v>42555.659991898145</c:v>
                </c:pt>
                <c:pt idx="11638">
                  <c:v>42555.660741898151</c:v>
                </c:pt>
                <c:pt idx="11639">
                  <c:v>42555.660764814813</c:v>
                </c:pt>
                <c:pt idx="11640">
                  <c:v>42555.660790046299</c:v>
                </c:pt>
                <c:pt idx="11641">
                  <c:v>42555.660814583331</c:v>
                </c:pt>
                <c:pt idx="11642">
                  <c:v>42555.660827777778</c:v>
                </c:pt>
                <c:pt idx="11643">
                  <c:v>42555.660840046294</c:v>
                </c:pt>
                <c:pt idx="11644">
                  <c:v>42555.660853009256</c:v>
                </c:pt>
                <c:pt idx="11645">
                  <c:v>42555.660865740741</c:v>
                </c:pt>
                <c:pt idx="11646">
                  <c:v>42555.660878703704</c:v>
                </c:pt>
                <c:pt idx="11647">
                  <c:v>42555.660891666666</c:v>
                </c:pt>
                <c:pt idx="11648">
                  <c:v>42555.660905092591</c:v>
                </c:pt>
                <c:pt idx="11649">
                  <c:v>42555.660918287038</c:v>
                </c:pt>
                <c:pt idx="11650">
                  <c:v>42555.660931712962</c:v>
                </c:pt>
                <c:pt idx="11651">
                  <c:v>42555.660945138887</c:v>
                </c:pt>
                <c:pt idx="11652">
                  <c:v>42555.660959259258</c:v>
                </c:pt>
                <c:pt idx="11653">
                  <c:v>42555.660973379629</c:v>
                </c:pt>
                <c:pt idx="11654">
                  <c:v>42555.660987037038</c:v>
                </c:pt>
                <c:pt idx="11655">
                  <c:v>42555.661001388886</c:v>
                </c:pt>
                <c:pt idx="11656">
                  <c:v>42555.661015740741</c:v>
                </c:pt>
                <c:pt idx="11657">
                  <c:v>42555.661030324074</c:v>
                </c:pt>
                <c:pt idx="11658">
                  <c:v>42555.661102777776</c:v>
                </c:pt>
                <c:pt idx="11659">
                  <c:v>42555.661195601853</c:v>
                </c:pt>
                <c:pt idx="11660">
                  <c:v>42555.661299537038</c:v>
                </c:pt>
                <c:pt idx="11661">
                  <c:v>42555.661412268521</c:v>
                </c:pt>
                <c:pt idx="11662">
                  <c:v>42555.661532175924</c:v>
                </c:pt>
                <c:pt idx="11663">
                  <c:v>42555.66165115741</c:v>
                </c:pt>
                <c:pt idx="11664">
                  <c:v>42555.661795370368</c:v>
                </c:pt>
                <c:pt idx="11665">
                  <c:v>42555.661932175928</c:v>
                </c:pt>
                <c:pt idx="11666">
                  <c:v>42555.662075231485</c:v>
                </c:pt>
                <c:pt idx="11667">
                  <c:v>42555.662238194447</c:v>
                </c:pt>
                <c:pt idx="11668">
                  <c:v>42555.662399305555</c:v>
                </c:pt>
                <c:pt idx="11669">
                  <c:v>42555.662573842594</c:v>
                </c:pt>
                <c:pt idx="11670">
                  <c:v>42555.662749768519</c:v>
                </c:pt>
                <c:pt idx="11671">
                  <c:v>42555.662936342589</c:v>
                </c:pt>
                <c:pt idx="11672">
                  <c:v>42555.663128009262</c:v>
                </c:pt>
                <c:pt idx="11673">
                  <c:v>42555.66331851852</c:v>
                </c:pt>
                <c:pt idx="11674">
                  <c:v>42555.663525000004</c:v>
                </c:pt>
                <c:pt idx="11675">
                  <c:v>42555.663739351854</c:v>
                </c:pt>
                <c:pt idx="11676">
                  <c:v>42555.663916666665</c:v>
                </c:pt>
                <c:pt idx="11677">
                  <c:v>42555.664177314815</c:v>
                </c:pt>
                <c:pt idx="11678">
                  <c:v>42555.664416666667</c:v>
                </c:pt>
                <c:pt idx="11679">
                  <c:v>42555.664615277776</c:v>
                </c:pt>
                <c:pt idx="11680">
                  <c:v>42555.664825</c:v>
                </c:pt>
                <c:pt idx="11681">
                  <c:v>42555.665030555552</c:v>
                </c:pt>
                <c:pt idx="11682">
                  <c:v>42555.665245601849</c:v>
                </c:pt>
                <c:pt idx="11683">
                  <c:v>42555.665450462962</c:v>
                </c:pt>
                <c:pt idx="11684">
                  <c:v>42555.665652314812</c:v>
                </c:pt>
                <c:pt idx="11685">
                  <c:v>42555.665861805559</c:v>
                </c:pt>
                <c:pt idx="11686">
                  <c:v>42555.666088888887</c:v>
                </c:pt>
                <c:pt idx="11687">
                  <c:v>42555.666351851854</c:v>
                </c:pt>
                <c:pt idx="11688">
                  <c:v>42555.666440740744</c:v>
                </c:pt>
                <c:pt idx="11689">
                  <c:v>42555.666457638887</c:v>
                </c:pt>
                <c:pt idx="11690">
                  <c:v>42555.666476157407</c:v>
                </c:pt>
                <c:pt idx="11691">
                  <c:v>42555.666494444442</c:v>
                </c:pt>
                <c:pt idx="11692">
                  <c:v>42555.666512731485</c:v>
                </c:pt>
                <c:pt idx="11693">
                  <c:v>42555.666531249997</c:v>
                </c:pt>
                <c:pt idx="11694">
                  <c:v>42555.666549768517</c:v>
                </c:pt>
                <c:pt idx="11695">
                  <c:v>42555.666568518522</c:v>
                </c:pt>
                <c:pt idx="11696">
                  <c:v>42555.666587268519</c:v>
                </c:pt>
                <c:pt idx="11697">
                  <c:v>42555.666605555554</c:v>
                </c:pt>
                <c:pt idx="11698">
                  <c:v>42555.666624074074</c:v>
                </c:pt>
                <c:pt idx="11699">
                  <c:v>42555.666642592594</c:v>
                </c:pt>
                <c:pt idx="11700">
                  <c:v>42555.666661342591</c:v>
                </c:pt>
                <c:pt idx="11701">
                  <c:v>42555.666679861111</c:v>
                </c:pt>
                <c:pt idx="11702">
                  <c:v>42555.666698611109</c:v>
                </c:pt>
                <c:pt idx="11703">
                  <c:v>42555.66671759259</c:v>
                </c:pt>
                <c:pt idx="11704">
                  <c:v>42555.66673611111</c:v>
                </c:pt>
                <c:pt idx="11705">
                  <c:v>42555.66675462963</c:v>
                </c:pt>
                <c:pt idx="11706">
                  <c:v>42555.666772916666</c:v>
                </c:pt>
                <c:pt idx="11707">
                  <c:v>42555.66679166667</c:v>
                </c:pt>
                <c:pt idx="11708">
                  <c:v>42555.666810416667</c:v>
                </c:pt>
                <c:pt idx="11709">
                  <c:v>42555.666829398149</c:v>
                </c:pt>
                <c:pt idx="11710">
                  <c:v>42555.666848611108</c:v>
                </c:pt>
                <c:pt idx="11711">
                  <c:v>42555.666866898151</c:v>
                </c:pt>
                <c:pt idx="11712">
                  <c:v>42555.666884722224</c:v>
                </c:pt>
                <c:pt idx="11713">
                  <c:v>42555.666903703706</c:v>
                </c:pt>
                <c:pt idx="11714">
                  <c:v>42555.666922453704</c:v>
                </c:pt>
                <c:pt idx="11715">
                  <c:v>42555.666941203701</c:v>
                </c:pt>
                <c:pt idx="11716">
                  <c:v>42555.666959953705</c:v>
                </c:pt>
                <c:pt idx="11717">
                  <c:v>42555.666978703703</c:v>
                </c:pt>
                <c:pt idx="11718">
                  <c:v>42555.666997685184</c:v>
                </c:pt>
                <c:pt idx="11719">
                  <c:v>42555.667016435182</c:v>
                </c:pt>
                <c:pt idx="11720">
                  <c:v>42555.667035185186</c:v>
                </c:pt>
                <c:pt idx="11721">
                  <c:v>42555.667053935184</c:v>
                </c:pt>
                <c:pt idx="11722">
                  <c:v>42555.667073379627</c:v>
                </c:pt>
                <c:pt idx="11723">
                  <c:v>42555.667092129632</c:v>
                </c:pt>
                <c:pt idx="11724">
                  <c:v>42555.667110648152</c:v>
                </c:pt>
                <c:pt idx="11725">
                  <c:v>42555.667128703702</c:v>
                </c:pt>
                <c:pt idx="11726">
                  <c:v>42555.667147222222</c:v>
                </c:pt>
                <c:pt idx="11727">
                  <c:v>42555.667165740742</c:v>
                </c:pt>
                <c:pt idx="11728">
                  <c:v>42555.66718449074</c:v>
                </c:pt>
                <c:pt idx="11729">
                  <c:v>42555.66720300926</c:v>
                </c:pt>
                <c:pt idx="11730">
                  <c:v>42555.667221527779</c:v>
                </c:pt>
                <c:pt idx="11731">
                  <c:v>42555.667240046299</c:v>
                </c:pt>
                <c:pt idx="11732">
                  <c:v>42555.667258564812</c:v>
                </c:pt>
                <c:pt idx="11733">
                  <c:v>42555.667276851855</c:v>
                </c:pt>
                <c:pt idx="11734">
                  <c:v>42555.667295370367</c:v>
                </c:pt>
                <c:pt idx="11735">
                  <c:v>42555.667313888887</c:v>
                </c:pt>
                <c:pt idx="11736">
                  <c:v>42555.667332175923</c:v>
                </c:pt>
                <c:pt idx="11737">
                  <c:v>42555.667350925927</c:v>
                </c:pt>
                <c:pt idx="11738">
                  <c:v>42555.667369212963</c:v>
                </c:pt>
                <c:pt idx="11739">
                  <c:v>42555.667387731482</c:v>
                </c:pt>
                <c:pt idx="11740">
                  <c:v>42555.667406018518</c:v>
                </c:pt>
                <c:pt idx="11741">
                  <c:v>42555.667424537038</c:v>
                </c:pt>
                <c:pt idx="11742">
                  <c:v>42555.667443055558</c:v>
                </c:pt>
                <c:pt idx="11743">
                  <c:v>42555.667461574078</c:v>
                </c:pt>
                <c:pt idx="11744">
                  <c:v>42555.667479629628</c:v>
                </c:pt>
                <c:pt idx="11745">
                  <c:v>42555.667498148148</c:v>
                </c:pt>
                <c:pt idx="11746">
                  <c:v>42555.667516435184</c:v>
                </c:pt>
                <c:pt idx="11747">
                  <c:v>42555.667534953704</c:v>
                </c:pt>
                <c:pt idx="11748">
                  <c:v>42555.667553240739</c:v>
                </c:pt>
                <c:pt idx="11749">
                  <c:v>42555.667571990743</c:v>
                </c:pt>
                <c:pt idx="11750">
                  <c:v>42555.667590046294</c:v>
                </c:pt>
                <c:pt idx="11751">
                  <c:v>42555.667607870368</c:v>
                </c:pt>
                <c:pt idx="11752">
                  <c:v>42555.667624074071</c:v>
                </c:pt>
                <c:pt idx="11753">
                  <c:v>42555.667637500002</c:v>
                </c:pt>
                <c:pt idx="11754">
                  <c:v>42555.66764861111</c:v>
                </c:pt>
                <c:pt idx="11755">
                  <c:v>42555.667658101855</c:v>
                </c:pt>
                <c:pt idx="11756">
                  <c:v>42555.667666898145</c:v>
                </c:pt>
                <c:pt idx="11757">
                  <c:v>42555.667675231482</c:v>
                </c:pt>
                <c:pt idx="11758">
                  <c:v>42555.667682870371</c:v>
                </c:pt>
                <c:pt idx="11759">
                  <c:v>42555.667689814814</c:v>
                </c:pt>
                <c:pt idx="11760">
                  <c:v>42555.66769652778</c:v>
                </c:pt>
                <c:pt idx="11761">
                  <c:v>42555.667703240739</c:v>
                </c:pt>
                <c:pt idx="11762">
                  <c:v>42555.667709953705</c:v>
                </c:pt>
                <c:pt idx="11763">
                  <c:v>42555.667716435186</c:v>
                </c:pt>
                <c:pt idx="11764">
                  <c:v>42555.667723148152</c:v>
                </c:pt>
                <c:pt idx="11765">
                  <c:v>42555.66772986111</c:v>
                </c:pt>
                <c:pt idx="11766">
                  <c:v>42555.667736805553</c:v>
                </c:pt>
                <c:pt idx="11767">
                  <c:v>42555.667743749997</c:v>
                </c:pt>
                <c:pt idx="11768">
                  <c:v>42555.667750694447</c:v>
                </c:pt>
                <c:pt idx="11769">
                  <c:v>42555.66775763889</c:v>
                </c:pt>
                <c:pt idx="11770">
                  <c:v>42555.667764814818</c:v>
                </c:pt>
                <c:pt idx="11771">
                  <c:v>42555.667772222223</c:v>
                </c:pt>
                <c:pt idx="11772">
                  <c:v>42555.667779629628</c:v>
                </c:pt>
                <c:pt idx="11773">
                  <c:v>42555.66778703704</c:v>
                </c:pt>
                <c:pt idx="11774">
                  <c:v>42555.667794444445</c:v>
                </c:pt>
                <c:pt idx="11775">
                  <c:v>42555.667802083335</c:v>
                </c:pt>
                <c:pt idx="11776">
                  <c:v>42555.667809722225</c:v>
                </c:pt>
                <c:pt idx="11777">
                  <c:v>42555.667818287038</c:v>
                </c:pt>
                <c:pt idx="11778">
                  <c:v>42555.667827777776</c:v>
                </c:pt>
                <c:pt idx="11779">
                  <c:v>42555.66783888889</c:v>
                </c:pt>
                <c:pt idx="11780">
                  <c:v>42555.667850231483</c:v>
                </c:pt>
                <c:pt idx="11781">
                  <c:v>42555.667862037037</c:v>
                </c:pt>
                <c:pt idx="11782">
                  <c:v>42555.667874537037</c:v>
                </c:pt>
                <c:pt idx="11783">
                  <c:v>42555.667887037038</c:v>
                </c:pt>
                <c:pt idx="11784">
                  <c:v>42555.6679</c:v>
                </c:pt>
                <c:pt idx="11785">
                  <c:v>42555.667913657409</c:v>
                </c:pt>
                <c:pt idx="11786">
                  <c:v>42555.667928009258</c:v>
                </c:pt>
                <c:pt idx="11787">
                  <c:v>42555.667943055552</c:v>
                </c:pt>
                <c:pt idx="11788">
                  <c:v>42555.667958564816</c:v>
                </c:pt>
                <c:pt idx="11789">
                  <c:v>42555.667974768519</c:v>
                </c:pt>
                <c:pt idx="11790">
                  <c:v>42555.667991435184</c:v>
                </c:pt>
                <c:pt idx="11791">
                  <c:v>42555.668008796296</c:v>
                </c:pt>
                <c:pt idx="11792">
                  <c:v>42555.668025925923</c:v>
                </c:pt>
                <c:pt idx="11793">
                  <c:v>42555.668043750004</c:v>
                </c:pt>
                <c:pt idx="11794">
                  <c:v>42555.668061805554</c:v>
                </c:pt>
                <c:pt idx="11795">
                  <c:v>42555.668080324074</c:v>
                </c:pt>
                <c:pt idx="11796">
                  <c:v>42555.66810023148</c:v>
                </c:pt>
                <c:pt idx="11797">
                  <c:v>42555.668120601855</c:v>
                </c:pt>
                <c:pt idx="11798">
                  <c:v>42555.668142824077</c:v>
                </c:pt>
                <c:pt idx="11799">
                  <c:v>42555.668166898147</c:v>
                </c:pt>
                <c:pt idx="11800">
                  <c:v>42555.668191435187</c:v>
                </c:pt>
                <c:pt idx="11801">
                  <c:v>42555.668216666665</c:v>
                </c:pt>
                <c:pt idx="11802">
                  <c:v>42555.66824421296</c:v>
                </c:pt>
                <c:pt idx="11803">
                  <c:v>42555.668272453702</c:v>
                </c:pt>
                <c:pt idx="11804">
                  <c:v>42555.66830208333</c:v>
                </c:pt>
                <c:pt idx="11805">
                  <c:v>42555.668332175926</c:v>
                </c:pt>
                <c:pt idx="11806">
                  <c:v>42555.668362037039</c:v>
                </c:pt>
                <c:pt idx="11807">
                  <c:v>42555.668393518521</c:v>
                </c:pt>
                <c:pt idx="11808">
                  <c:v>42555.668425694443</c:v>
                </c:pt>
                <c:pt idx="11809">
                  <c:v>42555.668457638887</c:v>
                </c:pt>
                <c:pt idx="11810">
                  <c:v>42555.66849074074</c:v>
                </c:pt>
                <c:pt idx="11811">
                  <c:v>42555.668522685184</c:v>
                </c:pt>
                <c:pt idx="11812">
                  <c:v>42555.66855509259</c:v>
                </c:pt>
                <c:pt idx="11813">
                  <c:v>42555.668587268519</c:v>
                </c:pt>
                <c:pt idx="11814">
                  <c:v>42555.668619212964</c:v>
                </c:pt>
                <c:pt idx="11815">
                  <c:v>42555.668649537038</c:v>
                </c:pt>
                <c:pt idx="11816">
                  <c:v>42555.668682870368</c:v>
                </c:pt>
                <c:pt idx="11817">
                  <c:v>42555.668716435182</c:v>
                </c:pt>
                <c:pt idx="11818">
                  <c:v>42555.668749999997</c:v>
                </c:pt>
                <c:pt idx="11819">
                  <c:v>42555.668783796296</c:v>
                </c:pt>
                <c:pt idx="11820">
                  <c:v>42555.668818981481</c:v>
                </c:pt>
                <c:pt idx="11821">
                  <c:v>42555.668854166666</c:v>
                </c:pt>
                <c:pt idx="11822">
                  <c:v>42555.668890277775</c:v>
                </c:pt>
                <c:pt idx="11823">
                  <c:v>42555.668926388891</c:v>
                </c:pt>
                <c:pt idx="11824">
                  <c:v>42555.668964351855</c:v>
                </c:pt>
                <c:pt idx="11825">
                  <c:v>42555.669004629628</c:v>
                </c:pt>
                <c:pt idx="11826">
                  <c:v>42555.669044907409</c:v>
                </c:pt>
                <c:pt idx="11827">
                  <c:v>42555.669084259258</c:v>
                </c:pt>
                <c:pt idx="11828">
                  <c:v>42555.669126157409</c:v>
                </c:pt>
                <c:pt idx="11829">
                  <c:v>42555.669167129628</c:v>
                </c:pt>
                <c:pt idx="11830">
                  <c:v>42555.669206944447</c:v>
                </c:pt>
                <c:pt idx="11831">
                  <c:v>42555.66924722222</c:v>
                </c:pt>
                <c:pt idx="11832">
                  <c:v>42555.669289583333</c:v>
                </c:pt>
                <c:pt idx="11833">
                  <c:v>42555.669329166667</c:v>
                </c:pt>
                <c:pt idx="11834">
                  <c:v>42555.669370833333</c:v>
                </c:pt>
                <c:pt idx="11835">
                  <c:v>42555.669416435187</c:v>
                </c:pt>
                <c:pt idx="11836">
                  <c:v>42555.66946203704</c:v>
                </c:pt>
                <c:pt idx="11837">
                  <c:v>42555.669504398145</c:v>
                </c:pt>
                <c:pt idx="11838">
                  <c:v>42555.669551157407</c:v>
                </c:pt>
                <c:pt idx="11839">
                  <c:v>42555.669596990738</c:v>
                </c:pt>
                <c:pt idx="11840">
                  <c:v>42555.669643981484</c:v>
                </c:pt>
                <c:pt idx="11841">
                  <c:v>42555.669692129632</c:v>
                </c:pt>
                <c:pt idx="11842">
                  <c:v>42555.669742129627</c:v>
                </c:pt>
                <c:pt idx="11843">
                  <c:v>42555.669791435183</c:v>
                </c:pt>
                <c:pt idx="11844">
                  <c:v>42555.669842361109</c:v>
                </c:pt>
                <c:pt idx="11845">
                  <c:v>42555.669893055558</c:v>
                </c:pt>
                <c:pt idx="11846">
                  <c:v>42555.669950000003</c:v>
                </c:pt>
                <c:pt idx="11847">
                  <c:v>42555.670006018518</c:v>
                </c:pt>
                <c:pt idx="11848">
                  <c:v>42555.670062500001</c:v>
                </c:pt>
                <c:pt idx="11849">
                  <c:v>42555.670123379627</c:v>
                </c:pt>
                <c:pt idx="11850">
                  <c:v>42555.670186111114</c:v>
                </c:pt>
                <c:pt idx="11851">
                  <c:v>42555.670248379633</c:v>
                </c:pt>
                <c:pt idx="11852">
                  <c:v>42555.670311805552</c:v>
                </c:pt>
                <c:pt idx="11853">
                  <c:v>42555.670374768517</c:v>
                </c:pt>
                <c:pt idx="11854">
                  <c:v>42555.670446759257</c:v>
                </c:pt>
                <c:pt idx="11855">
                  <c:v>42555.670520370368</c:v>
                </c:pt>
                <c:pt idx="11856">
                  <c:v>42555.670596759257</c:v>
                </c:pt>
                <c:pt idx="11857">
                  <c:v>42555.670686111109</c:v>
                </c:pt>
                <c:pt idx="11858">
                  <c:v>42555.670782175926</c:v>
                </c:pt>
                <c:pt idx="11859">
                  <c:v>42555.670880324076</c:v>
                </c:pt>
                <c:pt idx="11860">
                  <c:v>42555.670980092589</c:v>
                </c:pt>
                <c:pt idx="11861">
                  <c:v>42555.67107916667</c:v>
                </c:pt>
                <c:pt idx="11862">
                  <c:v>42555.67117199074</c:v>
                </c:pt>
                <c:pt idx="11863">
                  <c:v>42555.671274074077</c:v>
                </c:pt>
                <c:pt idx="11864">
                  <c:v>42555.671374999998</c:v>
                </c:pt>
                <c:pt idx="11865">
                  <c:v>42555.671471527778</c:v>
                </c:pt>
                <c:pt idx="11866">
                  <c:v>42555.671574305554</c:v>
                </c:pt>
                <c:pt idx="11867">
                  <c:v>42555.671674074074</c:v>
                </c:pt>
                <c:pt idx="11868">
                  <c:v>42555.67178773148</c:v>
                </c:pt>
                <c:pt idx="11869">
                  <c:v>42555.671900925925</c:v>
                </c:pt>
                <c:pt idx="11870">
                  <c:v>42555.672012962961</c:v>
                </c:pt>
                <c:pt idx="11871">
                  <c:v>42555.672132638887</c:v>
                </c:pt>
                <c:pt idx="11872">
                  <c:v>42555.672254398145</c:v>
                </c:pt>
                <c:pt idx="11873">
                  <c:v>42555.672368749998</c:v>
                </c:pt>
                <c:pt idx="11874">
                  <c:v>42555.672495601852</c:v>
                </c:pt>
                <c:pt idx="11875">
                  <c:v>42555.672616898148</c:v>
                </c:pt>
                <c:pt idx="11876">
                  <c:v>42555.672744444448</c:v>
                </c:pt>
                <c:pt idx="11877">
                  <c:v>42555.672874305557</c:v>
                </c:pt>
                <c:pt idx="11878">
                  <c:v>42555.673009953702</c:v>
                </c:pt>
                <c:pt idx="11879">
                  <c:v>42555.673145138891</c:v>
                </c:pt>
                <c:pt idx="11880">
                  <c:v>42555.673290740742</c:v>
                </c:pt>
                <c:pt idx="11881">
                  <c:v>42555.673432175929</c:v>
                </c:pt>
                <c:pt idx="11882">
                  <c:v>42555.673583333337</c:v>
                </c:pt>
                <c:pt idx="11883">
                  <c:v>42555.673748842593</c:v>
                </c:pt>
                <c:pt idx="11884">
                  <c:v>42555.67392685185</c:v>
                </c:pt>
                <c:pt idx="11885">
                  <c:v>42555.674112037035</c:v>
                </c:pt>
                <c:pt idx="11886">
                  <c:v>42555.674293750002</c:v>
                </c:pt>
                <c:pt idx="11887">
                  <c:v>42555.674482407405</c:v>
                </c:pt>
                <c:pt idx="11888">
                  <c:v>42555.674676620372</c:v>
                </c:pt>
                <c:pt idx="11889">
                  <c:v>42555.674880555554</c:v>
                </c:pt>
                <c:pt idx="11890">
                  <c:v>42555.675088888886</c:v>
                </c:pt>
                <c:pt idx="11891">
                  <c:v>42555.675306018522</c:v>
                </c:pt>
                <c:pt idx="11892">
                  <c:v>42555.675543981481</c:v>
                </c:pt>
                <c:pt idx="11893">
                  <c:v>42555.675759490739</c:v>
                </c:pt>
                <c:pt idx="11894">
                  <c:v>42555.675977083331</c:v>
                </c:pt>
                <c:pt idx="11895">
                  <c:v>42555.676241666668</c:v>
                </c:pt>
                <c:pt idx="11896">
                  <c:v>42555.67649189815</c:v>
                </c:pt>
                <c:pt idx="11897">
                  <c:v>42555.676759490743</c:v>
                </c:pt>
                <c:pt idx="11898">
                  <c:v>42555.677022685188</c:v>
                </c:pt>
                <c:pt idx="11899">
                  <c:v>42555.677306481484</c:v>
                </c:pt>
                <c:pt idx="11900">
                  <c:v>42555.677604166667</c:v>
                </c:pt>
                <c:pt idx="11901">
                  <c:v>42555.677870370368</c:v>
                </c:pt>
                <c:pt idx="11902">
                  <c:v>42555.678181944444</c:v>
                </c:pt>
                <c:pt idx="11903">
                  <c:v>42555.678525694442</c:v>
                </c:pt>
                <c:pt idx="11904">
                  <c:v>42555.678925</c:v>
                </c:pt>
                <c:pt idx="11905">
                  <c:v>42555.679334259257</c:v>
                </c:pt>
                <c:pt idx="11906">
                  <c:v>42555.679738425926</c:v>
                </c:pt>
                <c:pt idx="11907">
                  <c:v>42555.679905555553</c:v>
                </c:pt>
                <c:pt idx="11908">
                  <c:v>42555.680467129627</c:v>
                </c:pt>
                <c:pt idx="11909">
                  <c:v>42555.681006250001</c:v>
                </c:pt>
                <c:pt idx="11910">
                  <c:v>42555.681507638888</c:v>
                </c:pt>
                <c:pt idx="11911">
                  <c:v>42555.682047916664</c:v>
                </c:pt>
                <c:pt idx="11912">
                  <c:v>42555.68265023148</c:v>
                </c:pt>
                <c:pt idx="11913">
                  <c:v>42555.683166898147</c:v>
                </c:pt>
                <c:pt idx="11914">
                  <c:v>42555.683668287034</c:v>
                </c:pt>
                <c:pt idx="11915">
                  <c:v>42555.684204398145</c:v>
                </c:pt>
                <c:pt idx="11916">
                  <c:v>42555.684747222222</c:v>
                </c:pt>
                <c:pt idx="11917">
                  <c:v>42555.685306944448</c:v>
                </c:pt>
                <c:pt idx="11918">
                  <c:v>42555.685917361108</c:v>
                </c:pt>
                <c:pt idx="11919">
                  <c:v>42555.686565509262</c:v>
                </c:pt>
                <c:pt idx="11920">
                  <c:v>42555.687157638888</c:v>
                </c:pt>
                <c:pt idx="11921">
                  <c:v>42555.687766435185</c:v>
                </c:pt>
                <c:pt idx="11922">
                  <c:v>42555.688394444442</c:v>
                </c:pt>
                <c:pt idx="11923">
                  <c:v>42555.689027546294</c:v>
                </c:pt>
                <c:pt idx="11924">
                  <c:v>42555.689618750002</c:v>
                </c:pt>
                <c:pt idx="11925">
                  <c:v>42555.690236111113</c:v>
                </c:pt>
                <c:pt idx="11926">
                  <c:v>42555.69089513889</c:v>
                </c:pt>
                <c:pt idx="11927">
                  <c:v>42555.691499537039</c:v>
                </c:pt>
                <c:pt idx="11928">
                  <c:v>42555.692158101854</c:v>
                </c:pt>
                <c:pt idx="11929">
                  <c:v>42555.692769212961</c:v>
                </c:pt>
                <c:pt idx="11930">
                  <c:v>42555.69343402778</c:v>
                </c:pt>
                <c:pt idx="11931">
                  <c:v>42555.69407986111</c:v>
                </c:pt>
                <c:pt idx="11932">
                  <c:v>42555.694784722225</c:v>
                </c:pt>
                <c:pt idx="11933">
                  <c:v>42555.695572453704</c:v>
                </c:pt>
                <c:pt idx="11934">
                  <c:v>42555.696487499998</c:v>
                </c:pt>
                <c:pt idx="11935">
                  <c:v>42555.697378472221</c:v>
                </c:pt>
                <c:pt idx="11936">
                  <c:v>42555.698512037037</c:v>
                </c:pt>
                <c:pt idx="11937">
                  <c:v>42555.69962013889</c:v>
                </c:pt>
                <c:pt idx="11938">
                  <c:v>42555.700815509263</c:v>
                </c:pt>
                <c:pt idx="11939">
                  <c:v>42555.701939583334</c:v>
                </c:pt>
                <c:pt idx="11940">
                  <c:v>42555.703139351848</c:v>
                </c:pt>
                <c:pt idx="11941">
                  <c:v>42555.704343055557</c:v>
                </c:pt>
                <c:pt idx="11942">
                  <c:v>42555.705500231481</c:v>
                </c:pt>
                <c:pt idx="11943">
                  <c:v>42555.706746759257</c:v>
                </c:pt>
                <c:pt idx="11944">
                  <c:v>42555.707806481485</c:v>
                </c:pt>
                <c:pt idx="11945">
                  <c:v>42555.708833564815</c:v>
                </c:pt>
                <c:pt idx="11946">
                  <c:v>42555.709966666669</c:v>
                </c:pt>
                <c:pt idx="11947">
                  <c:v>42555.711102083333</c:v>
                </c:pt>
                <c:pt idx="11948">
                  <c:v>42555.712166898149</c:v>
                </c:pt>
                <c:pt idx="11949">
                  <c:v>42555.713404861111</c:v>
                </c:pt>
                <c:pt idx="11950">
                  <c:v>42555.714574305559</c:v>
                </c:pt>
                <c:pt idx="11951">
                  <c:v>42555.715896296293</c:v>
                </c:pt>
                <c:pt idx="11952">
                  <c:v>42555.717156018516</c:v>
                </c:pt>
                <c:pt idx="11953">
                  <c:v>42555.717907638886</c:v>
                </c:pt>
                <c:pt idx="11954">
                  <c:v>42555.718082870371</c:v>
                </c:pt>
                <c:pt idx="11955">
                  <c:v>42555.718229166669</c:v>
                </c:pt>
                <c:pt idx="11956">
                  <c:v>42555.718358564816</c:v>
                </c:pt>
                <c:pt idx="11957">
                  <c:v>42555.718488888888</c:v>
                </c:pt>
                <c:pt idx="11958">
                  <c:v>42555.718614814818</c:v>
                </c:pt>
                <c:pt idx="11959">
                  <c:v>42555.718747222221</c:v>
                </c:pt>
                <c:pt idx="11960">
                  <c:v>42555.718883333335</c:v>
                </c:pt>
                <c:pt idx="11961">
                  <c:v>42555.719022916666</c:v>
                </c:pt>
                <c:pt idx="11962">
                  <c:v>42555.719163194444</c:v>
                </c:pt>
                <c:pt idx="11963">
                  <c:v>42555.719303240738</c:v>
                </c:pt>
                <c:pt idx="11964">
                  <c:v>42555.71944375</c:v>
                </c:pt>
                <c:pt idx="11965">
                  <c:v>42555.719590740744</c:v>
                </c:pt>
                <c:pt idx="11966">
                  <c:v>42555.719740740744</c:v>
                </c:pt>
                <c:pt idx="11967">
                  <c:v>42555.719883796293</c:v>
                </c:pt>
                <c:pt idx="11968">
                  <c:v>42555.720031481484</c:v>
                </c:pt>
                <c:pt idx="11969">
                  <c:v>42555.720184259262</c:v>
                </c:pt>
                <c:pt idx="11970">
                  <c:v>42555.720351157404</c:v>
                </c:pt>
                <c:pt idx="11971">
                  <c:v>42555.720516435184</c:v>
                </c:pt>
                <c:pt idx="11972">
                  <c:v>42555.720669444447</c:v>
                </c:pt>
                <c:pt idx="11973">
                  <c:v>42555.720829166668</c:v>
                </c:pt>
                <c:pt idx="11974">
                  <c:v>42555.720985416665</c:v>
                </c:pt>
                <c:pt idx="11975">
                  <c:v>42555.721141666669</c:v>
                </c:pt>
                <c:pt idx="11976">
                  <c:v>42555.721301157406</c:v>
                </c:pt>
                <c:pt idx="11977">
                  <c:v>42555.721467592593</c:v>
                </c:pt>
                <c:pt idx="11978">
                  <c:v>42555.721634953705</c:v>
                </c:pt>
                <c:pt idx="11979">
                  <c:v>42555.721796296297</c:v>
                </c:pt>
                <c:pt idx="11980">
                  <c:v>42555.721967824073</c:v>
                </c:pt>
                <c:pt idx="11981">
                  <c:v>42555.722128472225</c:v>
                </c:pt>
                <c:pt idx="11982">
                  <c:v>42555.722305555559</c:v>
                </c:pt>
                <c:pt idx="11983">
                  <c:v>42555.72248611111</c:v>
                </c:pt>
                <c:pt idx="11984">
                  <c:v>42555.722675925928</c:v>
                </c:pt>
                <c:pt idx="11985">
                  <c:v>42555.722879398149</c:v>
                </c:pt>
                <c:pt idx="11986">
                  <c:v>42555.723090509258</c:v>
                </c:pt>
                <c:pt idx="11987">
                  <c:v>42555.723314120369</c:v>
                </c:pt>
                <c:pt idx="11988">
                  <c:v>42555.723517361112</c:v>
                </c:pt>
                <c:pt idx="11989">
                  <c:v>42555.723730092592</c:v>
                </c:pt>
                <c:pt idx="11990">
                  <c:v>42555.72392592593</c:v>
                </c:pt>
                <c:pt idx="11991">
                  <c:v>42555.724128703703</c:v>
                </c:pt>
                <c:pt idx="11992">
                  <c:v>42555.724333564816</c:v>
                </c:pt>
                <c:pt idx="11993">
                  <c:v>42555.724537731483</c:v>
                </c:pt>
                <c:pt idx="11994">
                  <c:v>42555.724758564815</c:v>
                </c:pt>
                <c:pt idx="11995">
                  <c:v>42555.724977314814</c:v>
                </c:pt>
                <c:pt idx="11996">
                  <c:v>42555.725217361112</c:v>
                </c:pt>
                <c:pt idx="11997">
                  <c:v>42555.725512500001</c:v>
                </c:pt>
                <c:pt idx="11998">
                  <c:v>42555.725803472225</c:v>
                </c:pt>
                <c:pt idx="11999">
                  <c:v>42555.726080324072</c:v>
                </c:pt>
                <c:pt idx="12000">
                  <c:v>42555.726363194444</c:v>
                </c:pt>
                <c:pt idx="12001">
                  <c:v>42555.726667824078</c:v>
                </c:pt>
                <c:pt idx="12002">
                  <c:v>42555.727022453706</c:v>
                </c:pt>
                <c:pt idx="12003">
                  <c:v>42555.727371990739</c:v>
                </c:pt>
                <c:pt idx="12004">
                  <c:v>42555.727743981479</c:v>
                </c:pt>
                <c:pt idx="12005">
                  <c:v>42555.728113888887</c:v>
                </c:pt>
                <c:pt idx="12006">
                  <c:v>42555.728501620368</c:v>
                </c:pt>
                <c:pt idx="12007">
                  <c:v>42555.728861805554</c:v>
                </c:pt>
                <c:pt idx="12008">
                  <c:v>42555.729203703704</c:v>
                </c:pt>
                <c:pt idx="12009">
                  <c:v>42555.729562962966</c:v>
                </c:pt>
                <c:pt idx="12010">
                  <c:v>42555.72995439815</c:v>
                </c:pt>
                <c:pt idx="12011">
                  <c:v>42555.730399768516</c:v>
                </c:pt>
                <c:pt idx="12012">
                  <c:v>42555.730850694446</c:v>
                </c:pt>
                <c:pt idx="12013">
                  <c:v>42555.731332175928</c:v>
                </c:pt>
                <c:pt idx="12014">
                  <c:v>42555.731749999999</c:v>
                </c:pt>
                <c:pt idx="12015">
                  <c:v>42555.732166666668</c:v>
                </c:pt>
                <c:pt idx="12016">
                  <c:v>42555.732624305558</c:v>
                </c:pt>
                <c:pt idx="12017">
                  <c:v>42555.733063194442</c:v>
                </c:pt>
                <c:pt idx="12018">
                  <c:v>42555.733533796294</c:v>
                </c:pt>
                <c:pt idx="12019">
                  <c:v>42555.733987037034</c:v>
                </c:pt>
                <c:pt idx="12020">
                  <c:v>42555.734423611109</c:v>
                </c:pt>
                <c:pt idx="12021">
                  <c:v>42555.734881481483</c:v>
                </c:pt>
                <c:pt idx="12022">
                  <c:v>42555.735314583333</c:v>
                </c:pt>
                <c:pt idx="12023">
                  <c:v>42555.735775000001</c:v>
                </c:pt>
                <c:pt idx="12024">
                  <c:v>42555.736219212966</c:v>
                </c:pt>
                <c:pt idx="12025">
                  <c:v>42555.736657175927</c:v>
                </c:pt>
                <c:pt idx="12026">
                  <c:v>42555.737101157407</c:v>
                </c:pt>
                <c:pt idx="12027">
                  <c:v>42555.737567824071</c:v>
                </c:pt>
                <c:pt idx="12028">
                  <c:v>42555.738046064813</c:v>
                </c:pt>
                <c:pt idx="12029">
                  <c:v>42555.738542361112</c:v>
                </c:pt>
                <c:pt idx="12030">
                  <c:v>42555.739094675926</c:v>
                </c:pt>
                <c:pt idx="12031">
                  <c:v>42555.739712731483</c:v>
                </c:pt>
                <c:pt idx="12032">
                  <c:v>42555.740453472223</c:v>
                </c:pt>
                <c:pt idx="12033">
                  <c:v>42555.741225694444</c:v>
                </c:pt>
                <c:pt idx="12034">
                  <c:v>42555.742027546294</c:v>
                </c:pt>
                <c:pt idx="12035">
                  <c:v>42555.74293310185</c:v>
                </c:pt>
                <c:pt idx="12036">
                  <c:v>42555.743786805557</c:v>
                </c:pt>
                <c:pt idx="12037">
                  <c:v>42555.744710185187</c:v>
                </c:pt>
                <c:pt idx="12038">
                  <c:v>42555.745627777775</c:v>
                </c:pt>
                <c:pt idx="12039">
                  <c:v>42555.746703472221</c:v>
                </c:pt>
                <c:pt idx="12040">
                  <c:v>42555.747843287034</c:v>
                </c:pt>
                <c:pt idx="12041">
                  <c:v>42555.74924513889</c:v>
                </c:pt>
                <c:pt idx="12042">
                  <c:v>42555.750636574077</c:v>
                </c:pt>
                <c:pt idx="12043">
                  <c:v>42555.751981018519</c:v>
                </c:pt>
                <c:pt idx="12044">
                  <c:v>42555.753259490739</c:v>
                </c:pt>
                <c:pt idx="12045">
                  <c:v>42555.754556018517</c:v>
                </c:pt>
                <c:pt idx="12046">
                  <c:v>42555.755977314817</c:v>
                </c:pt>
                <c:pt idx="12047">
                  <c:v>42555.757704861113</c:v>
                </c:pt>
                <c:pt idx="12048">
                  <c:v>42555.759342129626</c:v>
                </c:pt>
                <c:pt idx="12049">
                  <c:v>42555.760916203704</c:v>
                </c:pt>
                <c:pt idx="12050">
                  <c:v>42555.762721527775</c:v>
                </c:pt>
                <c:pt idx="12051">
                  <c:v>42555.76459953704</c:v>
                </c:pt>
                <c:pt idx="12052">
                  <c:v>42555.766493287039</c:v>
                </c:pt>
                <c:pt idx="12053">
                  <c:v>42555.768415972219</c:v>
                </c:pt>
                <c:pt idx="12054">
                  <c:v>42555.770314120367</c:v>
                </c:pt>
                <c:pt idx="12055">
                  <c:v>42555.77244375</c:v>
                </c:pt>
                <c:pt idx="12056">
                  <c:v>42555.773918981482</c:v>
                </c:pt>
                <c:pt idx="12057">
                  <c:v>42555.774064120371</c:v>
                </c:pt>
                <c:pt idx="12058">
                  <c:v>42555.774154398146</c:v>
                </c:pt>
                <c:pt idx="12059">
                  <c:v>42555.774210648146</c:v>
                </c:pt>
                <c:pt idx="12060">
                  <c:v>42555.774257870369</c:v>
                </c:pt>
                <c:pt idx="12061">
                  <c:v>42555.77429976852</c:v>
                </c:pt>
                <c:pt idx="12062">
                  <c:v>42555.774338425923</c:v>
                </c:pt>
                <c:pt idx="12063">
                  <c:v>42555.774375694447</c:v>
                </c:pt>
                <c:pt idx="12064">
                  <c:v>42555.774411342594</c:v>
                </c:pt>
                <c:pt idx="12065">
                  <c:v>42555.774446296295</c:v>
                </c:pt>
                <c:pt idx="12066">
                  <c:v>42555.77448078704</c:v>
                </c:pt>
                <c:pt idx="12067">
                  <c:v>42555.774516435187</c:v>
                </c:pt>
                <c:pt idx="12068">
                  <c:v>42555.774550462964</c:v>
                </c:pt>
                <c:pt idx="12069">
                  <c:v>42555.77458449074</c:v>
                </c:pt>
                <c:pt idx="12070">
                  <c:v>42555.77461828704</c:v>
                </c:pt>
                <c:pt idx="12071">
                  <c:v>42555.774652083332</c:v>
                </c:pt>
                <c:pt idx="12072">
                  <c:v>42555.774686111108</c:v>
                </c:pt>
                <c:pt idx="12073">
                  <c:v>42555.774720138892</c:v>
                </c:pt>
                <c:pt idx="12074">
                  <c:v>42555.774754398146</c:v>
                </c:pt>
                <c:pt idx="12075">
                  <c:v>42555.774788657407</c:v>
                </c:pt>
                <c:pt idx="12076">
                  <c:v>42555.774822916668</c:v>
                </c:pt>
                <c:pt idx="12077">
                  <c:v>42555.774857175929</c:v>
                </c:pt>
                <c:pt idx="12078">
                  <c:v>42555.774891435183</c:v>
                </c:pt>
                <c:pt idx="12079">
                  <c:v>42555.774925694444</c:v>
                </c:pt>
                <c:pt idx="12080">
                  <c:v>42555.774960185183</c:v>
                </c:pt>
                <c:pt idx="12081">
                  <c:v>42555.774994675929</c:v>
                </c:pt>
                <c:pt idx="12082">
                  <c:v>42555.775029629629</c:v>
                </c:pt>
                <c:pt idx="12083">
                  <c:v>42555.77506550926</c:v>
                </c:pt>
                <c:pt idx="12084">
                  <c:v>42555.775100925923</c:v>
                </c:pt>
                <c:pt idx="12085">
                  <c:v>42555.775136342592</c:v>
                </c:pt>
                <c:pt idx="12086">
                  <c:v>42555.775172685186</c:v>
                </c:pt>
                <c:pt idx="12087">
                  <c:v>42555.775209953703</c:v>
                </c:pt>
                <c:pt idx="12088">
                  <c:v>42555.775247453705</c:v>
                </c:pt>
                <c:pt idx="12089">
                  <c:v>42555.775284953706</c:v>
                </c:pt>
                <c:pt idx="12090">
                  <c:v>42555.775321990739</c:v>
                </c:pt>
                <c:pt idx="12091">
                  <c:v>42555.775359953703</c:v>
                </c:pt>
                <c:pt idx="12092">
                  <c:v>42555.775398148151</c:v>
                </c:pt>
                <c:pt idx="12093">
                  <c:v>42555.775437037039</c:v>
                </c:pt>
                <c:pt idx="12094">
                  <c:v>42555.775476620373</c:v>
                </c:pt>
                <c:pt idx="12095">
                  <c:v>42555.775516435184</c:v>
                </c:pt>
                <c:pt idx="12096">
                  <c:v>42555.775556944442</c:v>
                </c:pt>
                <c:pt idx="12097">
                  <c:v>42555.775597453707</c:v>
                </c:pt>
                <c:pt idx="12098">
                  <c:v>42555.775638657411</c:v>
                </c:pt>
                <c:pt idx="12099">
                  <c:v>42555.775685185188</c:v>
                </c:pt>
                <c:pt idx="12100">
                  <c:v>42555.775727314816</c:v>
                </c:pt>
                <c:pt idx="12101">
                  <c:v>42555.7757724537</c:v>
                </c:pt>
                <c:pt idx="12102">
                  <c:v>42555.77581712963</c:v>
                </c:pt>
                <c:pt idx="12103">
                  <c:v>42555.775862268521</c:v>
                </c:pt>
                <c:pt idx="12104">
                  <c:v>42555.775906944444</c:v>
                </c:pt>
                <c:pt idx="12105">
                  <c:v>42555.775951851851</c:v>
                </c:pt>
                <c:pt idx="12106">
                  <c:v>42555.775997453704</c:v>
                </c:pt>
                <c:pt idx="12107">
                  <c:v>42555.776045370367</c:v>
                </c:pt>
                <c:pt idx="12108">
                  <c:v>42555.776091666667</c:v>
                </c:pt>
                <c:pt idx="12109">
                  <c:v>42555.776138425928</c:v>
                </c:pt>
                <c:pt idx="12110">
                  <c:v>42555.776185648145</c:v>
                </c:pt>
                <c:pt idx="12111">
                  <c:v>42555.776236111109</c:v>
                </c:pt>
                <c:pt idx="12112">
                  <c:v>42555.776290046299</c:v>
                </c:pt>
                <c:pt idx="12113">
                  <c:v>42555.776344444443</c:v>
                </c:pt>
                <c:pt idx="12114">
                  <c:v>42555.776399305556</c:v>
                </c:pt>
                <c:pt idx="12115">
                  <c:v>42555.776456481479</c:v>
                </c:pt>
                <c:pt idx="12116">
                  <c:v>42555.776516666665</c:v>
                </c:pt>
                <c:pt idx="12117">
                  <c:v>42555.776575462965</c:v>
                </c:pt>
                <c:pt idx="12118">
                  <c:v>42555.776637268522</c:v>
                </c:pt>
                <c:pt idx="12119">
                  <c:v>42555.776698379632</c:v>
                </c:pt>
                <c:pt idx="12120">
                  <c:v>42555.776761574074</c:v>
                </c:pt>
                <c:pt idx="12121">
                  <c:v>42555.776823611108</c:v>
                </c:pt>
                <c:pt idx="12122">
                  <c:v>42555.776888194443</c:v>
                </c:pt>
                <c:pt idx="12123">
                  <c:v>42555.776953703702</c:v>
                </c:pt>
                <c:pt idx="12124">
                  <c:v>42555.777021296293</c:v>
                </c:pt>
                <c:pt idx="12125">
                  <c:v>42555.777090046293</c:v>
                </c:pt>
                <c:pt idx="12126">
                  <c:v>42555.777160185185</c:v>
                </c:pt>
                <c:pt idx="12127">
                  <c:v>42555.777233796296</c:v>
                </c:pt>
                <c:pt idx="12128">
                  <c:v>42555.777308564815</c:v>
                </c:pt>
                <c:pt idx="12129">
                  <c:v>42555.777384259258</c:v>
                </c:pt>
                <c:pt idx="12130">
                  <c:v>42555.777464120372</c:v>
                </c:pt>
                <c:pt idx="12131">
                  <c:v>42555.777552314816</c:v>
                </c:pt>
                <c:pt idx="12132">
                  <c:v>42555.777640972221</c:v>
                </c:pt>
                <c:pt idx="12133">
                  <c:v>42555.777734027775</c:v>
                </c:pt>
                <c:pt idx="12134">
                  <c:v>42555.777827546299</c:v>
                </c:pt>
                <c:pt idx="12135">
                  <c:v>42555.777923842594</c:v>
                </c:pt>
                <c:pt idx="12136">
                  <c:v>42555.778018287034</c:v>
                </c:pt>
                <c:pt idx="12137">
                  <c:v>42555.778114351851</c:v>
                </c:pt>
                <c:pt idx="12138">
                  <c:v>42555.778210648146</c:v>
                </c:pt>
                <c:pt idx="12139">
                  <c:v>42555.778303472223</c:v>
                </c:pt>
                <c:pt idx="12140">
                  <c:v>42555.77839861111</c:v>
                </c:pt>
                <c:pt idx="12141">
                  <c:v>42555.778493981481</c:v>
                </c:pt>
                <c:pt idx="12142">
                  <c:v>42555.778595370371</c:v>
                </c:pt>
                <c:pt idx="12143">
                  <c:v>42555.778699074071</c:v>
                </c:pt>
                <c:pt idx="12144">
                  <c:v>42555.778805787035</c:v>
                </c:pt>
                <c:pt idx="12145">
                  <c:v>42555.778909953704</c:v>
                </c:pt>
                <c:pt idx="12146">
                  <c:v>42555.779023842595</c:v>
                </c:pt>
                <c:pt idx="12147">
                  <c:v>42555.77914027778</c:v>
                </c:pt>
                <c:pt idx="12148">
                  <c:v>42555.779257870374</c:v>
                </c:pt>
                <c:pt idx="12149">
                  <c:v>42555.779387962961</c:v>
                </c:pt>
                <c:pt idx="12150">
                  <c:v>42555.779522453704</c:v>
                </c:pt>
                <c:pt idx="12151">
                  <c:v>42555.77965138889</c:v>
                </c:pt>
                <c:pt idx="12152">
                  <c:v>42555.779784953702</c:v>
                </c:pt>
                <c:pt idx="12153">
                  <c:v>42555.779928240743</c:v>
                </c:pt>
                <c:pt idx="12154">
                  <c:v>42555.780080555553</c:v>
                </c:pt>
                <c:pt idx="12155">
                  <c:v>42555.780231018522</c:v>
                </c:pt>
                <c:pt idx="12156">
                  <c:v>42555.780378240743</c:v>
                </c:pt>
                <c:pt idx="12157">
                  <c:v>42555.780563425928</c:v>
                </c:pt>
                <c:pt idx="12158">
                  <c:v>42555.780730555554</c:v>
                </c:pt>
                <c:pt idx="12159">
                  <c:v>42555.780904398147</c:v>
                </c:pt>
                <c:pt idx="12160">
                  <c:v>42555.781075462961</c:v>
                </c:pt>
                <c:pt idx="12161">
                  <c:v>42555.781244444443</c:v>
                </c:pt>
                <c:pt idx="12162">
                  <c:v>42555.781435185185</c:v>
                </c:pt>
                <c:pt idx="12163">
                  <c:v>42555.781619907408</c:v>
                </c:pt>
                <c:pt idx="12164">
                  <c:v>42555.781806944447</c:v>
                </c:pt>
                <c:pt idx="12165">
                  <c:v>42555.782009722221</c:v>
                </c:pt>
                <c:pt idx="12166">
                  <c:v>42555.782198842593</c:v>
                </c:pt>
                <c:pt idx="12167">
                  <c:v>42555.782381481484</c:v>
                </c:pt>
                <c:pt idx="12168">
                  <c:v>42555.782589814815</c:v>
                </c:pt>
                <c:pt idx="12169">
                  <c:v>42555.782823379632</c:v>
                </c:pt>
                <c:pt idx="12170">
                  <c:v>42555.78307060185</c:v>
                </c:pt>
                <c:pt idx="12171">
                  <c:v>42555.783323148149</c:v>
                </c:pt>
                <c:pt idx="12172">
                  <c:v>42555.783583101853</c:v>
                </c:pt>
                <c:pt idx="12173">
                  <c:v>42555.783824768521</c:v>
                </c:pt>
                <c:pt idx="12174">
                  <c:v>42555.784084722225</c:v>
                </c:pt>
                <c:pt idx="12175">
                  <c:v>42555.784328240741</c:v>
                </c:pt>
                <c:pt idx="12176">
                  <c:v>42555.78457314815</c:v>
                </c:pt>
                <c:pt idx="12177">
                  <c:v>42555.784804629628</c:v>
                </c:pt>
                <c:pt idx="12178">
                  <c:v>42555.785058564812</c:v>
                </c:pt>
                <c:pt idx="12179">
                  <c:v>42555.785306944446</c:v>
                </c:pt>
                <c:pt idx="12180">
                  <c:v>42555.785403009257</c:v>
                </c:pt>
                <c:pt idx="12181">
                  <c:v>42555.785416435188</c:v>
                </c:pt>
                <c:pt idx="12182">
                  <c:v>42555.785432175922</c:v>
                </c:pt>
                <c:pt idx="12183">
                  <c:v>42555.78544699074</c:v>
                </c:pt>
                <c:pt idx="12184">
                  <c:v>42555.785462268519</c:v>
                </c:pt>
                <c:pt idx="12185">
                  <c:v>42555.785477777776</c:v>
                </c:pt>
                <c:pt idx="12186">
                  <c:v>42555.785493518517</c:v>
                </c:pt>
                <c:pt idx="12187">
                  <c:v>42555.785508564812</c:v>
                </c:pt>
                <c:pt idx="12188">
                  <c:v>42555.785524305553</c:v>
                </c:pt>
                <c:pt idx="12189">
                  <c:v>42555.785539583332</c:v>
                </c:pt>
                <c:pt idx="12190">
                  <c:v>42555.785554861111</c:v>
                </c:pt>
                <c:pt idx="12191">
                  <c:v>42555.785570138891</c:v>
                </c:pt>
                <c:pt idx="12192">
                  <c:v>42555.78558541667</c:v>
                </c:pt>
                <c:pt idx="12193">
                  <c:v>42555.785600694442</c:v>
                </c:pt>
                <c:pt idx="12194">
                  <c:v>42555.785616203706</c:v>
                </c:pt>
                <c:pt idx="12195">
                  <c:v>42555.785631481478</c:v>
                </c:pt>
                <c:pt idx="12196">
                  <c:v>42555.785646990742</c:v>
                </c:pt>
                <c:pt idx="12197">
                  <c:v>42555.785662499999</c:v>
                </c:pt>
                <c:pt idx="12198">
                  <c:v>42555.785678009262</c:v>
                </c:pt>
                <c:pt idx="12199">
                  <c:v>42555.785693518519</c:v>
                </c:pt>
                <c:pt idx="12200">
                  <c:v>42555.785708796298</c:v>
                </c:pt>
                <c:pt idx="12201">
                  <c:v>42555.786078472222</c:v>
                </c:pt>
                <c:pt idx="12202">
                  <c:v>42555.786656481483</c:v>
                </c:pt>
                <c:pt idx="12203">
                  <c:v>42555.787253703704</c:v>
                </c:pt>
                <c:pt idx="12204">
                  <c:v>42555.78782986111</c:v>
                </c:pt>
                <c:pt idx="12205">
                  <c:v>42555.788362500003</c:v>
                </c:pt>
                <c:pt idx="12206">
                  <c:v>42555.788912731485</c:v>
                </c:pt>
                <c:pt idx="12207">
                  <c:v>42555.789458101855</c:v>
                </c:pt>
                <c:pt idx="12208">
                  <c:v>42555.790000925925</c:v>
                </c:pt>
                <c:pt idx="12209">
                  <c:v>42555.790545138887</c:v>
                </c:pt>
                <c:pt idx="12210">
                  <c:v>42555.791100694441</c:v>
                </c:pt>
                <c:pt idx="12211">
                  <c:v>42555.791669212966</c:v>
                </c:pt>
                <c:pt idx="12212">
                  <c:v>42555.792251620369</c:v>
                </c:pt>
                <c:pt idx="12213">
                  <c:v>42555.792856250002</c:v>
                </c:pt>
                <c:pt idx="12214">
                  <c:v>42555.793415509259</c:v>
                </c:pt>
                <c:pt idx="12215">
                  <c:v>42555.794031712961</c:v>
                </c:pt>
                <c:pt idx="12216">
                  <c:v>42555.794612731479</c:v>
                </c:pt>
                <c:pt idx="12217">
                  <c:v>42555.795212500001</c:v>
                </c:pt>
                <c:pt idx="12218">
                  <c:v>42555.795790509263</c:v>
                </c:pt>
                <c:pt idx="12219">
                  <c:v>42555.796396296297</c:v>
                </c:pt>
                <c:pt idx="12220">
                  <c:v>42555.79700486111</c:v>
                </c:pt>
                <c:pt idx="12221">
                  <c:v>42555.797621296297</c:v>
                </c:pt>
                <c:pt idx="12222">
                  <c:v>42555.798307175923</c:v>
                </c:pt>
                <c:pt idx="12223">
                  <c:v>42555.799017361111</c:v>
                </c:pt>
                <c:pt idx="12224">
                  <c:v>42555.79975810185</c:v>
                </c:pt>
                <c:pt idx="12225">
                  <c:v>42555.800479166668</c:v>
                </c:pt>
                <c:pt idx="12226">
                  <c:v>42555.801193287036</c:v>
                </c:pt>
                <c:pt idx="12227">
                  <c:v>42555.801980324075</c:v>
                </c:pt>
                <c:pt idx="12228">
                  <c:v>42555.80274259259</c:v>
                </c:pt>
                <c:pt idx="12229">
                  <c:v>42555.803530787038</c:v>
                </c:pt>
                <c:pt idx="12230">
                  <c:v>42555.8043412037</c:v>
                </c:pt>
                <c:pt idx="12231">
                  <c:v>42555.805359722224</c:v>
                </c:pt>
                <c:pt idx="12232">
                  <c:v>42555.806458333333</c:v>
                </c:pt>
                <c:pt idx="12233">
                  <c:v>42555.807553935185</c:v>
                </c:pt>
                <c:pt idx="12234">
                  <c:v>42555.808785648151</c:v>
                </c:pt>
                <c:pt idx="12235">
                  <c:v>42555.809940046296</c:v>
                </c:pt>
                <c:pt idx="12236">
                  <c:v>42555.811146759261</c:v>
                </c:pt>
                <c:pt idx="12237">
                  <c:v>42555.812813425924</c:v>
                </c:pt>
                <c:pt idx="12238">
                  <c:v>42555.814665046295</c:v>
                </c:pt>
                <c:pt idx="12239">
                  <c:v>42555.816470601851</c:v>
                </c:pt>
                <c:pt idx="12240">
                  <c:v>42555.818507638891</c:v>
                </c:pt>
                <c:pt idx="12241">
                  <c:v>42555.820452314816</c:v>
                </c:pt>
                <c:pt idx="12242">
                  <c:v>42555.822766898149</c:v>
                </c:pt>
                <c:pt idx="12243">
                  <c:v>42555.825359490744</c:v>
                </c:pt>
                <c:pt idx="12244">
                  <c:v>42555.828044444446</c:v>
                </c:pt>
                <c:pt idx="12245">
                  <c:v>42555.831424074073</c:v>
                </c:pt>
                <c:pt idx="12246">
                  <c:v>42555.835394907408</c:v>
                </c:pt>
                <c:pt idx="12247">
                  <c:v>42555.839016666665</c:v>
                </c:pt>
                <c:pt idx="12248">
                  <c:v>42555.842742824076</c:v>
                </c:pt>
                <c:pt idx="12249">
                  <c:v>42555.846701620372</c:v>
                </c:pt>
                <c:pt idx="12250">
                  <c:v>42555.850692129628</c:v>
                </c:pt>
                <c:pt idx="12251">
                  <c:v>42555.850898842589</c:v>
                </c:pt>
                <c:pt idx="12252">
                  <c:v>42555.850913657407</c:v>
                </c:pt>
                <c:pt idx="12253">
                  <c:v>42555.850928935186</c:v>
                </c:pt>
                <c:pt idx="12254">
                  <c:v>42555.850943981481</c:v>
                </c:pt>
                <c:pt idx="12255">
                  <c:v>42555.850959027775</c:v>
                </c:pt>
                <c:pt idx="12256">
                  <c:v>42555.850974305555</c:v>
                </c:pt>
                <c:pt idx="12257">
                  <c:v>42555.850989351849</c:v>
                </c:pt>
                <c:pt idx="12258">
                  <c:v>42555.851004629629</c:v>
                </c:pt>
                <c:pt idx="12259">
                  <c:v>42555.851019907408</c:v>
                </c:pt>
                <c:pt idx="12260">
                  <c:v>42555.851035648149</c:v>
                </c:pt>
                <c:pt idx="12261">
                  <c:v>42555.851050694444</c:v>
                </c:pt>
                <c:pt idx="12262">
                  <c:v>42555.851065972223</c:v>
                </c:pt>
                <c:pt idx="12263">
                  <c:v>42555.85108148148</c:v>
                </c:pt>
                <c:pt idx="12264">
                  <c:v>42555.851096759259</c:v>
                </c:pt>
                <c:pt idx="12265">
                  <c:v>42555.851112037039</c:v>
                </c:pt>
                <c:pt idx="12266">
                  <c:v>42555.851127546295</c:v>
                </c:pt>
                <c:pt idx="12267">
                  <c:v>42555.855081250003</c:v>
                </c:pt>
                <c:pt idx="12268">
                  <c:v>42555.861979166664</c:v>
                </c:pt>
                <c:pt idx="12269">
                  <c:v>42555.86818287037</c:v>
                </c:pt>
                <c:pt idx="12270">
                  <c:v>42555.874108796299</c:v>
                </c:pt>
                <c:pt idx="12271">
                  <c:v>42555.879525231481</c:v>
                </c:pt>
                <c:pt idx="12272">
                  <c:v>42555.885358333333</c:v>
                </c:pt>
                <c:pt idx="12273">
                  <c:v>42555.891469444447</c:v>
                </c:pt>
                <c:pt idx="12274">
                  <c:v>42555.897163888891</c:v>
                </c:pt>
                <c:pt idx="12275">
                  <c:v>42555.902580324073</c:v>
                </c:pt>
                <c:pt idx="12276">
                  <c:v>42555.908002083335</c:v>
                </c:pt>
                <c:pt idx="12277">
                  <c:v>42555.91299675926</c:v>
                </c:pt>
                <c:pt idx="12278">
                  <c:v>42555.918876388889</c:v>
                </c:pt>
                <c:pt idx="12279">
                  <c:v>42555.930079861108</c:v>
                </c:pt>
                <c:pt idx="12280">
                  <c:v>42555.944192361108</c:v>
                </c:pt>
                <c:pt idx="12281">
                  <c:v>42555.945496296299</c:v>
                </c:pt>
                <c:pt idx="12282">
                  <c:v>42555.946828009262</c:v>
                </c:pt>
                <c:pt idx="12283">
                  <c:v>42555.948135185186</c:v>
                </c:pt>
                <c:pt idx="12284">
                  <c:v>42555.949477546295</c:v>
                </c:pt>
                <c:pt idx="12285">
                  <c:v>42555.950866666666</c:v>
                </c:pt>
                <c:pt idx="12286">
                  <c:v>42555.952296759257</c:v>
                </c:pt>
                <c:pt idx="12287">
                  <c:v>42555.953690509261</c:v>
                </c:pt>
                <c:pt idx="12288">
                  <c:v>42555.955116203702</c:v>
                </c:pt>
                <c:pt idx="12289">
                  <c:v>42555.956607175925</c:v>
                </c:pt>
                <c:pt idx="12290">
                  <c:v>42555.958179629626</c:v>
                </c:pt>
                <c:pt idx="12291">
                  <c:v>42555.959737731479</c:v>
                </c:pt>
                <c:pt idx="12292">
                  <c:v>42555.961329398146</c:v>
                </c:pt>
                <c:pt idx="12293">
                  <c:v>42555.962888194445</c:v>
                </c:pt>
                <c:pt idx="12294">
                  <c:v>42555.964431018518</c:v>
                </c:pt>
                <c:pt idx="12295">
                  <c:v>42555.965959027781</c:v>
                </c:pt>
                <c:pt idx="12296">
                  <c:v>42555.967434259263</c:v>
                </c:pt>
                <c:pt idx="12297">
                  <c:v>42555.968912962962</c:v>
                </c:pt>
                <c:pt idx="12298">
                  <c:v>42555.970153009257</c:v>
                </c:pt>
                <c:pt idx="12299">
                  <c:v>42555.970166435189</c:v>
                </c:pt>
                <c:pt idx="12300">
                  <c:v>42555.970179629629</c:v>
                </c:pt>
                <c:pt idx="12301">
                  <c:v>42555.970193518522</c:v>
                </c:pt>
                <c:pt idx="12302">
                  <c:v>42555.970207638886</c:v>
                </c:pt>
                <c:pt idx="12303">
                  <c:v>42555.970221759257</c:v>
                </c:pt>
                <c:pt idx="12304">
                  <c:v>42555.970235879628</c:v>
                </c:pt>
                <c:pt idx="12305">
                  <c:v>42555.970250231483</c:v>
                </c:pt>
                <c:pt idx="12306">
                  <c:v>42555.970264583331</c:v>
                </c:pt>
                <c:pt idx="12307">
                  <c:v>42555.970279166664</c:v>
                </c:pt>
                <c:pt idx="12308">
                  <c:v>42555.970293749997</c:v>
                </c:pt>
                <c:pt idx="12309">
                  <c:v>42555.97030833333</c:v>
                </c:pt>
                <c:pt idx="12310">
                  <c:v>42555.970323148147</c:v>
                </c:pt>
                <c:pt idx="12311">
                  <c:v>42555.970337962965</c:v>
                </c:pt>
                <c:pt idx="12312">
                  <c:v>42555.970984490741</c:v>
                </c:pt>
                <c:pt idx="12313">
                  <c:v>42555.972054398146</c:v>
                </c:pt>
                <c:pt idx="12314">
                  <c:v>42555.97307453704</c:v>
                </c:pt>
                <c:pt idx="12315">
                  <c:v>42555.974093055556</c:v>
                </c:pt>
                <c:pt idx="12316">
                  <c:v>42555.975079166667</c:v>
                </c:pt>
                <c:pt idx="12317">
                  <c:v>42555.976094907404</c:v>
                </c:pt>
                <c:pt idx="12318">
                  <c:v>42555.977152546293</c:v>
                </c:pt>
                <c:pt idx="12319">
                  <c:v>42555.978180787039</c:v>
                </c:pt>
                <c:pt idx="12320">
                  <c:v>42555.979199305555</c:v>
                </c:pt>
                <c:pt idx="12321">
                  <c:v>42555.980264120371</c:v>
                </c:pt>
                <c:pt idx="12322">
                  <c:v>42555.981400925928</c:v>
                </c:pt>
                <c:pt idx="12323">
                  <c:v>42555.982556712966</c:v>
                </c:pt>
                <c:pt idx="12324">
                  <c:v>42555.98378263889</c:v>
                </c:pt>
                <c:pt idx="12325">
                  <c:v>42555.985032638891</c:v>
                </c:pt>
                <c:pt idx="12326">
                  <c:v>42555.986359490744</c:v>
                </c:pt>
                <c:pt idx="12327">
                  <c:v>42555.987665972221</c:v>
                </c:pt>
                <c:pt idx="12328">
                  <c:v>42555.988967824072</c:v>
                </c:pt>
                <c:pt idx="12329">
                  <c:v>42555.990298379627</c:v>
                </c:pt>
                <c:pt idx="12330">
                  <c:v>42555.99165300926</c:v>
                </c:pt>
                <c:pt idx="12331">
                  <c:v>42555.993134259261</c:v>
                </c:pt>
                <c:pt idx="12332">
                  <c:v>42555.994662037039</c:v>
                </c:pt>
                <c:pt idx="12333">
                  <c:v>42555.996143518518</c:v>
                </c:pt>
                <c:pt idx="12334">
                  <c:v>42555.997617592591</c:v>
                </c:pt>
                <c:pt idx="12335">
                  <c:v>42555.999086805554</c:v>
                </c:pt>
                <c:pt idx="12336">
                  <c:v>42556.000613657408</c:v>
                </c:pt>
                <c:pt idx="12337">
                  <c:v>42556.00224814815</c:v>
                </c:pt>
                <c:pt idx="12338">
                  <c:v>42556.003921296295</c:v>
                </c:pt>
                <c:pt idx="12339">
                  <c:v>42556.005631018517</c:v>
                </c:pt>
                <c:pt idx="12340">
                  <c:v>42556.007294212963</c:v>
                </c:pt>
                <c:pt idx="12341">
                  <c:v>42556.009013657407</c:v>
                </c:pt>
                <c:pt idx="12342">
                  <c:v>42556.01077291667</c:v>
                </c:pt>
                <c:pt idx="12343">
                  <c:v>42556.012661574074</c:v>
                </c:pt>
                <c:pt idx="12344">
                  <c:v>42556.014519675926</c:v>
                </c:pt>
                <c:pt idx="12345">
                  <c:v>42556.015623842592</c:v>
                </c:pt>
                <c:pt idx="12346">
                  <c:v>42556.015663425926</c:v>
                </c:pt>
                <c:pt idx="12347">
                  <c:v>42556.015707407409</c:v>
                </c:pt>
                <c:pt idx="12348">
                  <c:v>42556.015760879629</c:v>
                </c:pt>
                <c:pt idx="12349">
                  <c:v>42556.015781249997</c:v>
                </c:pt>
                <c:pt idx="12350">
                  <c:v>42556.015798379631</c:v>
                </c:pt>
                <c:pt idx="12351">
                  <c:v>42556.015815509258</c:v>
                </c:pt>
                <c:pt idx="12352">
                  <c:v>42556.015832870369</c:v>
                </c:pt>
                <c:pt idx="12353">
                  <c:v>42556.015850462965</c:v>
                </c:pt>
                <c:pt idx="12354">
                  <c:v>42556.015868518516</c:v>
                </c:pt>
                <c:pt idx="12355">
                  <c:v>42556.015886574074</c:v>
                </c:pt>
                <c:pt idx="12356">
                  <c:v>42556.015905092594</c:v>
                </c:pt>
                <c:pt idx="12357">
                  <c:v>42556.015923611114</c:v>
                </c:pt>
                <c:pt idx="12358">
                  <c:v>42556.015942361111</c:v>
                </c:pt>
                <c:pt idx="12359">
                  <c:v>42556.015961342593</c:v>
                </c:pt>
                <c:pt idx="12360">
                  <c:v>42556.015980324075</c:v>
                </c:pt>
                <c:pt idx="12361">
                  <c:v>42556.015999305557</c:v>
                </c:pt>
                <c:pt idx="12362">
                  <c:v>42556.016018750001</c:v>
                </c:pt>
                <c:pt idx="12363">
                  <c:v>42556.016038194444</c:v>
                </c:pt>
                <c:pt idx="12364">
                  <c:v>42556.016057407411</c:v>
                </c:pt>
                <c:pt idx="12365">
                  <c:v>42556.016077083332</c:v>
                </c:pt>
                <c:pt idx="12366">
                  <c:v>42556.01609675926</c:v>
                </c:pt>
                <c:pt idx="12367">
                  <c:v>42556.016116666666</c:v>
                </c:pt>
                <c:pt idx="12368">
                  <c:v>42556.016136574071</c:v>
                </c:pt>
                <c:pt idx="12369">
                  <c:v>42556.016156481484</c:v>
                </c:pt>
                <c:pt idx="12370">
                  <c:v>42556.01617638889</c:v>
                </c:pt>
                <c:pt idx="12371">
                  <c:v>42556.016196296296</c:v>
                </c:pt>
                <c:pt idx="12372">
                  <c:v>42556.016216435186</c:v>
                </c:pt>
                <c:pt idx="12373">
                  <c:v>42556.016236342592</c:v>
                </c:pt>
                <c:pt idx="12374">
                  <c:v>42556.016256481482</c:v>
                </c:pt>
                <c:pt idx="12375">
                  <c:v>42556.016276620372</c:v>
                </c:pt>
                <c:pt idx="12376">
                  <c:v>42556.016296759262</c:v>
                </c:pt>
                <c:pt idx="12377">
                  <c:v>42556.016316898145</c:v>
                </c:pt>
                <c:pt idx="12378">
                  <c:v>42556.016497685188</c:v>
                </c:pt>
                <c:pt idx="12379">
                  <c:v>42556.016698842592</c:v>
                </c:pt>
                <c:pt idx="12380">
                  <c:v>42556.016901620373</c:v>
                </c:pt>
                <c:pt idx="12381">
                  <c:v>42556.017107638887</c:v>
                </c:pt>
                <c:pt idx="12382">
                  <c:v>42556.017311805554</c:v>
                </c:pt>
                <c:pt idx="12383">
                  <c:v>42556.017516203705</c:v>
                </c:pt>
                <c:pt idx="12384">
                  <c:v>42556.017717129631</c:v>
                </c:pt>
                <c:pt idx="12385">
                  <c:v>42556.017924074076</c:v>
                </c:pt>
                <c:pt idx="12386">
                  <c:v>42556.018128703705</c:v>
                </c:pt>
                <c:pt idx="12387">
                  <c:v>42556.01833564815</c:v>
                </c:pt>
                <c:pt idx="12388">
                  <c:v>42556.018546527775</c:v>
                </c:pt>
                <c:pt idx="12389">
                  <c:v>42556.018758564816</c:v>
                </c:pt>
                <c:pt idx="12390">
                  <c:v>42556.018971759258</c:v>
                </c:pt>
                <c:pt idx="12391">
                  <c:v>42556.019186342593</c:v>
                </c:pt>
                <c:pt idx="12392">
                  <c:v>42556.019403935185</c:v>
                </c:pt>
                <c:pt idx="12393">
                  <c:v>42556.019624768516</c:v>
                </c:pt>
                <c:pt idx="12394">
                  <c:v>42556.019846759256</c:v>
                </c:pt>
                <c:pt idx="12395">
                  <c:v>42556.02007175926</c:v>
                </c:pt>
                <c:pt idx="12396">
                  <c:v>42556.020295601855</c:v>
                </c:pt>
                <c:pt idx="12397">
                  <c:v>42556.020521296297</c:v>
                </c:pt>
                <c:pt idx="12398">
                  <c:v>42556.020749537034</c:v>
                </c:pt>
                <c:pt idx="12399">
                  <c:v>42556.020979629633</c:v>
                </c:pt>
                <c:pt idx="12400">
                  <c:v>42556.021213425927</c:v>
                </c:pt>
                <c:pt idx="12401">
                  <c:v>42556.021450694447</c:v>
                </c:pt>
                <c:pt idx="12402">
                  <c:v>42556.021689814814</c:v>
                </c:pt>
                <c:pt idx="12403">
                  <c:v>42556.021930092589</c:v>
                </c:pt>
                <c:pt idx="12404">
                  <c:v>42556.022197916667</c:v>
                </c:pt>
                <c:pt idx="12405">
                  <c:v>42556.022476157406</c:v>
                </c:pt>
                <c:pt idx="12406">
                  <c:v>42556.022757407409</c:v>
                </c:pt>
                <c:pt idx="12407">
                  <c:v>42556.023041203705</c:v>
                </c:pt>
                <c:pt idx="12408">
                  <c:v>42556.023330787037</c:v>
                </c:pt>
                <c:pt idx="12409">
                  <c:v>42556.023626851849</c:v>
                </c:pt>
                <c:pt idx="12410">
                  <c:v>42556.023947222224</c:v>
                </c:pt>
                <c:pt idx="12411">
                  <c:v>42556.024291203707</c:v>
                </c:pt>
                <c:pt idx="12412">
                  <c:v>42556.02464560185</c:v>
                </c:pt>
                <c:pt idx="12413">
                  <c:v>42556.025006944445</c:v>
                </c:pt>
                <c:pt idx="12414">
                  <c:v>42556.025370138887</c:v>
                </c:pt>
                <c:pt idx="12415">
                  <c:v>42556.025741666665</c:v>
                </c:pt>
                <c:pt idx="12416">
                  <c:v>42556.026143055555</c:v>
                </c:pt>
                <c:pt idx="12417">
                  <c:v>42556.026602314814</c:v>
                </c:pt>
                <c:pt idx="12418">
                  <c:v>42556.027057638887</c:v>
                </c:pt>
                <c:pt idx="12419">
                  <c:v>42556.027510879627</c:v>
                </c:pt>
                <c:pt idx="12420">
                  <c:v>42556.027975925928</c:v>
                </c:pt>
                <c:pt idx="12421">
                  <c:v>42556.028434953703</c:v>
                </c:pt>
                <c:pt idx="12422">
                  <c:v>42556.028891203707</c:v>
                </c:pt>
                <c:pt idx="12423">
                  <c:v>42556.029357407409</c:v>
                </c:pt>
                <c:pt idx="12424">
                  <c:v>42556.029834490742</c:v>
                </c:pt>
                <c:pt idx="12425">
                  <c:v>42556.030402314813</c:v>
                </c:pt>
                <c:pt idx="12426">
                  <c:v>42556.03098171296</c:v>
                </c:pt>
                <c:pt idx="12427">
                  <c:v>42556.031557407405</c:v>
                </c:pt>
                <c:pt idx="12428">
                  <c:v>42556.032146064812</c:v>
                </c:pt>
                <c:pt idx="12429">
                  <c:v>42556.032763425923</c:v>
                </c:pt>
                <c:pt idx="12430">
                  <c:v>42556.033457638892</c:v>
                </c:pt>
                <c:pt idx="12431">
                  <c:v>42556.034176851848</c:v>
                </c:pt>
                <c:pt idx="12432">
                  <c:v>42556.034918518519</c:v>
                </c:pt>
                <c:pt idx="12433">
                  <c:v>42556.03567986111</c:v>
                </c:pt>
                <c:pt idx="12434">
                  <c:v>42556.036559490742</c:v>
                </c:pt>
                <c:pt idx="12435">
                  <c:v>42556.037558796299</c:v>
                </c:pt>
                <c:pt idx="12436">
                  <c:v>42556.038550231482</c:v>
                </c:pt>
                <c:pt idx="12437">
                  <c:v>42556.039753935183</c:v>
                </c:pt>
                <c:pt idx="12438">
                  <c:v>42556.041096527777</c:v>
                </c:pt>
                <c:pt idx="12439">
                  <c:v>42556.042439120371</c:v>
                </c:pt>
                <c:pt idx="12440">
                  <c:v>42556.043781712964</c:v>
                </c:pt>
                <c:pt idx="12441">
                  <c:v>42556.045170370373</c:v>
                </c:pt>
                <c:pt idx="12442">
                  <c:v>42556.046599305555</c:v>
                </c:pt>
                <c:pt idx="12443">
                  <c:v>42556.048036805558</c:v>
                </c:pt>
                <c:pt idx="12444">
                  <c:v>42556.049800000001</c:v>
                </c:pt>
                <c:pt idx="12445">
                  <c:v>42556.051559259256</c:v>
                </c:pt>
                <c:pt idx="12446">
                  <c:v>42556.053364814812</c:v>
                </c:pt>
                <c:pt idx="12447">
                  <c:v>42556.05526296296</c:v>
                </c:pt>
                <c:pt idx="12448">
                  <c:v>42556.057253703701</c:v>
                </c:pt>
                <c:pt idx="12449">
                  <c:v>42556.059151620371</c:v>
                </c:pt>
                <c:pt idx="12450">
                  <c:v>42556.061049768519</c:v>
                </c:pt>
                <c:pt idx="12451">
                  <c:v>42556.062989814818</c:v>
                </c:pt>
                <c:pt idx="12452">
                  <c:v>42556.064938657408</c:v>
                </c:pt>
                <c:pt idx="12453">
                  <c:v>42556.067114583333</c:v>
                </c:pt>
                <c:pt idx="12454">
                  <c:v>42556.069475694443</c:v>
                </c:pt>
                <c:pt idx="12455">
                  <c:v>42556.071651620368</c:v>
                </c:pt>
                <c:pt idx="12456">
                  <c:v>42556.073966203701</c:v>
                </c:pt>
                <c:pt idx="12457">
                  <c:v>42556.076327314811</c:v>
                </c:pt>
                <c:pt idx="12458">
                  <c:v>42556.079290277776</c:v>
                </c:pt>
                <c:pt idx="12459">
                  <c:v>42556.08225324074</c:v>
                </c:pt>
                <c:pt idx="12460">
                  <c:v>42556.085401157405</c:v>
                </c:pt>
                <c:pt idx="12461">
                  <c:v>42556.088549305554</c:v>
                </c:pt>
                <c:pt idx="12462">
                  <c:v>42556.091743750003</c:v>
                </c:pt>
                <c:pt idx="12463">
                  <c:v>42556.095030787037</c:v>
                </c:pt>
                <c:pt idx="12464">
                  <c:v>42556.099058564818</c:v>
                </c:pt>
                <c:pt idx="12465">
                  <c:v>42556.103086111114</c:v>
                </c:pt>
                <c:pt idx="12466">
                  <c:v>42556.10725277778</c:v>
                </c:pt>
                <c:pt idx="12467">
                  <c:v>42556.111696990738</c:v>
                </c:pt>
                <c:pt idx="12468">
                  <c:v>42556.116187731481</c:v>
                </c:pt>
                <c:pt idx="12469">
                  <c:v>42556.121002777778</c:v>
                </c:pt>
                <c:pt idx="12470">
                  <c:v>42556.12678958333</c:v>
                </c:pt>
                <c:pt idx="12471">
                  <c:v>42556.133965277775</c:v>
                </c:pt>
                <c:pt idx="12472">
                  <c:v>42556.140400231481</c:v>
                </c:pt>
                <c:pt idx="12473">
                  <c:v>42556.148455787035</c:v>
                </c:pt>
                <c:pt idx="12474">
                  <c:v>42556.155909259258</c:v>
                </c:pt>
                <c:pt idx="12475">
                  <c:v>42556.163270370373</c:v>
                </c:pt>
                <c:pt idx="12476">
                  <c:v>42556.172807407405</c:v>
                </c:pt>
                <c:pt idx="12477">
                  <c:v>42556.187436574073</c:v>
                </c:pt>
                <c:pt idx="12478">
                  <c:v>42556.203130787035</c:v>
                </c:pt>
                <c:pt idx="12479">
                  <c:v>42556.217575000002</c:v>
                </c:pt>
                <c:pt idx="12480">
                  <c:v>42556.231463657408</c:v>
                </c:pt>
                <c:pt idx="12481">
                  <c:v>42556.246000462961</c:v>
                </c:pt>
                <c:pt idx="12482">
                  <c:v>42556.279370138887</c:v>
                </c:pt>
                <c:pt idx="12483">
                  <c:v>42556.279467824075</c:v>
                </c:pt>
                <c:pt idx="12484">
                  <c:v>42556.279606944445</c:v>
                </c:pt>
                <c:pt idx="12485">
                  <c:v>42556.279888657409</c:v>
                </c:pt>
                <c:pt idx="12486">
                  <c:v>42556.280509722223</c:v>
                </c:pt>
                <c:pt idx="12487">
                  <c:v>42556.281184953703</c:v>
                </c:pt>
                <c:pt idx="12488">
                  <c:v>42556.281909490739</c:v>
                </c:pt>
                <c:pt idx="12489">
                  <c:v>42556.282880555555</c:v>
                </c:pt>
                <c:pt idx="12490">
                  <c:v>42556.283959722219</c:v>
                </c:pt>
                <c:pt idx="12491">
                  <c:v>42556.285027546299</c:v>
                </c:pt>
                <c:pt idx="12492">
                  <c:v>42556.28602939815</c:v>
                </c:pt>
                <c:pt idx="12493">
                  <c:v>42556.286962962964</c:v>
                </c:pt>
                <c:pt idx="12494">
                  <c:v>42556.287897916663</c:v>
                </c:pt>
                <c:pt idx="12495">
                  <c:v>42556.28886990741</c:v>
                </c:pt>
                <c:pt idx="12496">
                  <c:v>42556.289071296298</c:v>
                </c:pt>
                <c:pt idx="12497">
                  <c:v>42556.289089814818</c:v>
                </c:pt>
                <c:pt idx="12498">
                  <c:v>42556.289107870369</c:v>
                </c:pt>
                <c:pt idx="12499">
                  <c:v>42556.289126157404</c:v>
                </c:pt>
                <c:pt idx="12500">
                  <c:v>42556.289144675924</c:v>
                </c:pt>
                <c:pt idx="12501">
                  <c:v>42556.289163194444</c:v>
                </c:pt>
                <c:pt idx="12502">
                  <c:v>42556.289181944441</c:v>
                </c:pt>
                <c:pt idx="12503">
                  <c:v>42556.289200694446</c:v>
                </c:pt>
                <c:pt idx="12504">
                  <c:v>42556.289219444443</c:v>
                </c:pt>
                <c:pt idx="12505">
                  <c:v>42556.289237962963</c:v>
                </c:pt>
                <c:pt idx="12506">
                  <c:v>42556.28925671296</c:v>
                </c:pt>
                <c:pt idx="12507">
                  <c:v>42556.289275462965</c:v>
                </c:pt>
                <c:pt idx="12508">
                  <c:v>42556.289294212962</c:v>
                </c:pt>
                <c:pt idx="12509">
                  <c:v>42556.289312962967</c:v>
                </c:pt>
                <c:pt idx="12510">
                  <c:v>42556.289331712964</c:v>
                </c:pt>
                <c:pt idx="12511">
                  <c:v>42556.289350462961</c:v>
                </c:pt>
                <c:pt idx="12512">
                  <c:v>42556.289369444443</c:v>
                </c:pt>
                <c:pt idx="12513">
                  <c:v>42556.289388194447</c:v>
                </c:pt>
                <c:pt idx="12514">
                  <c:v>42556.289407175929</c:v>
                </c:pt>
                <c:pt idx="12515">
                  <c:v>42556.289426157404</c:v>
                </c:pt>
                <c:pt idx="12516">
                  <c:v>42556.28944537037</c:v>
                </c:pt>
                <c:pt idx="12517">
                  <c:v>42556.289464351852</c:v>
                </c:pt>
                <c:pt idx="12518">
                  <c:v>42556.289483333334</c:v>
                </c:pt>
                <c:pt idx="12519">
                  <c:v>42556.289502314816</c:v>
                </c:pt>
                <c:pt idx="12520">
                  <c:v>42556.289521296298</c:v>
                </c:pt>
                <c:pt idx="12521">
                  <c:v>42556.289540277779</c:v>
                </c:pt>
                <c:pt idx="12522">
                  <c:v>42556.289559490739</c:v>
                </c:pt>
                <c:pt idx="12523">
                  <c:v>42556.28957847222</c:v>
                </c:pt>
                <c:pt idx="12524">
                  <c:v>42556.289597453702</c:v>
                </c:pt>
                <c:pt idx="12525">
                  <c:v>42556.289616666669</c:v>
                </c:pt>
                <c:pt idx="12526">
                  <c:v>42556.289635648151</c:v>
                </c:pt>
                <c:pt idx="12527">
                  <c:v>42556.289654629632</c:v>
                </c:pt>
                <c:pt idx="12528">
                  <c:v>42556.289673842592</c:v>
                </c:pt>
                <c:pt idx="12529">
                  <c:v>42556.289692592596</c:v>
                </c:pt>
                <c:pt idx="12530">
                  <c:v>42556.289711574071</c:v>
                </c:pt>
                <c:pt idx="12531">
                  <c:v>42556.289730787037</c:v>
                </c:pt>
                <c:pt idx="12532">
                  <c:v>42556.289750000004</c:v>
                </c:pt>
                <c:pt idx="12533">
                  <c:v>42556.289768981478</c:v>
                </c:pt>
                <c:pt idx="12534">
                  <c:v>42556.28978796296</c:v>
                </c:pt>
                <c:pt idx="12535">
                  <c:v>42556.289807175926</c:v>
                </c:pt>
                <c:pt idx="12536">
                  <c:v>42556.28982662037</c:v>
                </c:pt>
                <c:pt idx="12537">
                  <c:v>42556.289845601852</c:v>
                </c:pt>
                <c:pt idx="12538">
                  <c:v>42556.289864583334</c:v>
                </c:pt>
                <c:pt idx="12539">
                  <c:v>42556.289883796293</c:v>
                </c:pt>
                <c:pt idx="12540">
                  <c:v>42556.289902777775</c:v>
                </c:pt>
                <c:pt idx="12541">
                  <c:v>42556.289921990741</c:v>
                </c:pt>
                <c:pt idx="12542">
                  <c:v>42556.2899412037</c:v>
                </c:pt>
                <c:pt idx="12543">
                  <c:v>42556.289960185182</c:v>
                </c:pt>
                <c:pt idx="12544">
                  <c:v>42556.289979398149</c:v>
                </c:pt>
                <c:pt idx="12545">
                  <c:v>42556.289998842592</c:v>
                </c:pt>
                <c:pt idx="12546">
                  <c:v>42556.290018518521</c:v>
                </c:pt>
                <c:pt idx="12547">
                  <c:v>42556.290037962965</c:v>
                </c:pt>
                <c:pt idx="12548">
                  <c:v>42556.290057638886</c:v>
                </c:pt>
                <c:pt idx="12549">
                  <c:v>42556.290076851852</c:v>
                </c:pt>
                <c:pt idx="12550">
                  <c:v>42556.290096296296</c:v>
                </c:pt>
                <c:pt idx="12551">
                  <c:v>42556.290115046293</c:v>
                </c:pt>
                <c:pt idx="12552">
                  <c:v>42556.29013425926</c:v>
                </c:pt>
                <c:pt idx="12553">
                  <c:v>42556.290153703703</c:v>
                </c:pt>
                <c:pt idx="12554">
                  <c:v>42556.290173148147</c:v>
                </c:pt>
                <c:pt idx="12555">
                  <c:v>42556.290192592591</c:v>
                </c:pt>
                <c:pt idx="12556">
                  <c:v>42556.290211805557</c:v>
                </c:pt>
                <c:pt idx="12557">
                  <c:v>42556.290231018516</c:v>
                </c:pt>
                <c:pt idx="12558">
                  <c:v>42556.29025046296</c:v>
                </c:pt>
                <c:pt idx="12559">
                  <c:v>42556.290269907404</c:v>
                </c:pt>
                <c:pt idx="12560">
                  <c:v>42556.290289351855</c:v>
                </c:pt>
                <c:pt idx="12561">
                  <c:v>42556.290308796299</c:v>
                </c:pt>
                <c:pt idx="12562">
                  <c:v>42556.29032847222</c:v>
                </c:pt>
                <c:pt idx="12563">
                  <c:v>42556.290347453702</c:v>
                </c:pt>
                <c:pt idx="12564">
                  <c:v>42556.290366898145</c:v>
                </c:pt>
                <c:pt idx="12565">
                  <c:v>42556.290386342589</c:v>
                </c:pt>
                <c:pt idx="12566">
                  <c:v>42556.29040578704</c:v>
                </c:pt>
                <c:pt idx="12567">
                  <c:v>42556.290425462961</c:v>
                </c:pt>
                <c:pt idx="12568">
                  <c:v>42556.290444907405</c:v>
                </c:pt>
                <c:pt idx="12569">
                  <c:v>42556.290464351849</c:v>
                </c:pt>
                <c:pt idx="12570">
                  <c:v>42556.290713888891</c:v>
                </c:pt>
                <c:pt idx="12571">
                  <c:v>42556.293036574076</c:v>
                </c:pt>
                <c:pt idx="12572">
                  <c:v>42556.295351388886</c:v>
                </c:pt>
                <c:pt idx="12573">
                  <c:v>42556.297434722219</c:v>
                </c:pt>
                <c:pt idx="12574">
                  <c:v>42556.299703240744</c:v>
                </c:pt>
                <c:pt idx="12575">
                  <c:v>42556.302203240739</c:v>
                </c:pt>
                <c:pt idx="12576">
                  <c:v>42556.302972453705</c:v>
                </c:pt>
                <c:pt idx="12577">
                  <c:v>42556.303015740741</c:v>
                </c:pt>
                <c:pt idx="12578">
                  <c:v>42556.303059259262</c:v>
                </c:pt>
                <c:pt idx="12579">
                  <c:v>42556.303102546299</c:v>
                </c:pt>
                <c:pt idx="12580">
                  <c:v>42556.303144212965</c:v>
                </c:pt>
                <c:pt idx="12581">
                  <c:v>42556.30318703704</c:v>
                </c:pt>
                <c:pt idx="12582">
                  <c:v>42556.303230324076</c:v>
                </c:pt>
                <c:pt idx="12583">
                  <c:v>42556.30327222222</c:v>
                </c:pt>
                <c:pt idx="12584">
                  <c:v>42556.303315277779</c:v>
                </c:pt>
                <c:pt idx="12585">
                  <c:v>42556.304814814815</c:v>
                </c:pt>
                <c:pt idx="12586">
                  <c:v>42556.304830787034</c:v>
                </c:pt>
                <c:pt idx="12587">
                  <c:v>42556.304848611115</c:v>
                </c:pt>
                <c:pt idx="12588">
                  <c:v>42556.304866203704</c:v>
                </c:pt>
                <c:pt idx="12589">
                  <c:v>42556.3048837963</c:v>
                </c:pt>
                <c:pt idx="12590">
                  <c:v>42556.30490185185</c:v>
                </c:pt>
                <c:pt idx="12591">
                  <c:v>42556.304919675924</c:v>
                </c:pt>
                <c:pt idx="12592">
                  <c:v>42556.304938657406</c:v>
                </c:pt>
                <c:pt idx="12593">
                  <c:v>42556.305024074078</c:v>
                </c:pt>
                <c:pt idx="12594">
                  <c:v>42556.305067361114</c:v>
                </c:pt>
                <c:pt idx="12595">
                  <c:v>42556.305109490742</c:v>
                </c:pt>
                <c:pt idx="12596">
                  <c:v>42556.305152083332</c:v>
                </c:pt>
                <c:pt idx="12597">
                  <c:v>42556.30519421296</c:v>
                </c:pt>
                <c:pt idx="12598">
                  <c:v>42556.305236805558</c:v>
                </c:pt>
                <c:pt idx="12599">
                  <c:v>42556.30559236111</c:v>
                </c:pt>
                <c:pt idx="12600">
                  <c:v>42556.305599768515</c:v>
                </c:pt>
                <c:pt idx="12601">
                  <c:v>42556.305606481481</c:v>
                </c:pt>
                <c:pt idx="12602">
                  <c:v>42556.305615046294</c:v>
                </c:pt>
                <c:pt idx="12603">
                  <c:v>42556.305655555552</c:v>
                </c:pt>
                <c:pt idx="12604">
                  <c:v>42556.305662500003</c:v>
                </c:pt>
                <c:pt idx="12605">
                  <c:v>42556.305669675923</c:v>
                </c:pt>
                <c:pt idx="12606">
                  <c:v>42556.305918518519</c:v>
                </c:pt>
                <c:pt idx="12607">
                  <c:v>42556.305935185184</c:v>
                </c:pt>
                <c:pt idx="12608">
                  <c:v>42556.305949074071</c:v>
                </c:pt>
                <c:pt idx="12609">
                  <c:v>42556.305963425926</c:v>
                </c:pt>
                <c:pt idx="12610">
                  <c:v>42556.305977546297</c:v>
                </c:pt>
                <c:pt idx="12611">
                  <c:v>42556.305991898145</c:v>
                </c:pt>
                <c:pt idx="12612">
                  <c:v>42556.306006250001</c:v>
                </c:pt>
                <c:pt idx="12613">
                  <c:v>42556.306020833334</c:v>
                </c:pt>
                <c:pt idx="12614">
                  <c:v>42556.306035416666</c:v>
                </c:pt>
                <c:pt idx="12615">
                  <c:v>42556.306050462961</c:v>
                </c:pt>
                <c:pt idx="12616">
                  <c:v>42556.306067361111</c:v>
                </c:pt>
                <c:pt idx="12617">
                  <c:v>42556.306083564814</c:v>
                </c:pt>
                <c:pt idx="12618">
                  <c:v>42556.306100231479</c:v>
                </c:pt>
                <c:pt idx="12619">
                  <c:v>42556.306116666667</c:v>
                </c:pt>
                <c:pt idx="12620">
                  <c:v>42556.306133101854</c:v>
                </c:pt>
                <c:pt idx="12621">
                  <c:v>42556.306149768519</c:v>
                </c:pt>
                <c:pt idx="12622">
                  <c:v>42556.306166203707</c:v>
                </c:pt>
                <c:pt idx="12623">
                  <c:v>42556.306182638888</c:v>
                </c:pt>
                <c:pt idx="12624">
                  <c:v>42556.306199305553</c:v>
                </c:pt>
                <c:pt idx="12625">
                  <c:v>42556.306215972225</c:v>
                </c:pt>
                <c:pt idx="12626">
                  <c:v>42556.30623263889</c:v>
                </c:pt>
                <c:pt idx="12627">
                  <c:v>42556.30624953704</c:v>
                </c:pt>
                <c:pt idx="12628">
                  <c:v>42556.306266435182</c:v>
                </c:pt>
                <c:pt idx="12629">
                  <c:v>42556.306283333332</c:v>
                </c:pt>
                <c:pt idx="12630">
                  <c:v>42556.306299999997</c:v>
                </c:pt>
                <c:pt idx="12631">
                  <c:v>42556.306316898146</c:v>
                </c:pt>
                <c:pt idx="12632">
                  <c:v>42556.306333796296</c:v>
                </c:pt>
                <c:pt idx="12633">
                  <c:v>42556.306350694445</c:v>
                </c:pt>
                <c:pt idx="12634">
                  <c:v>42556.306367824072</c:v>
                </c:pt>
                <c:pt idx="12635">
                  <c:v>42556.306384722222</c:v>
                </c:pt>
                <c:pt idx="12636">
                  <c:v>42556.306401620372</c:v>
                </c:pt>
                <c:pt idx="12637">
                  <c:v>42556.306418981483</c:v>
                </c:pt>
                <c:pt idx="12638">
                  <c:v>42556.30643611111</c:v>
                </c:pt>
                <c:pt idx="12639">
                  <c:v>42556.306453240744</c:v>
                </c:pt>
                <c:pt idx="12640">
                  <c:v>42556.306470370371</c:v>
                </c:pt>
                <c:pt idx="12641">
                  <c:v>42556.306487731483</c:v>
                </c:pt>
                <c:pt idx="12642">
                  <c:v>42556.30650486111</c:v>
                </c:pt>
                <c:pt idx="12643">
                  <c:v>42556.306521990744</c:v>
                </c:pt>
                <c:pt idx="12644">
                  <c:v>42556.306539351855</c:v>
                </c:pt>
                <c:pt idx="12645">
                  <c:v>42556.30655671296</c:v>
                </c:pt>
                <c:pt idx="12646">
                  <c:v>42556.306574074071</c:v>
                </c:pt>
                <c:pt idx="12647">
                  <c:v>42556.306591435183</c:v>
                </c:pt>
                <c:pt idx="12648">
                  <c:v>42556.306608796294</c:v>
                </c:pt>
                <c:pt idx="12649">
                  <c:v>42556.306626157406</c:v>
                </c:pt>
                <c:pt idx="12650">
                  <c:v>42556.30664328704</c:v>
                </c:pt>
                <c:pt idx="12651">
                  <c:v>42556.306660416667</c:v>
                </c:pt>
                <c:pt idx="12652">
                  <c:v>42556.306677777779</c:v>
                </c:pt>
                <c:pt idx="12653">
                  <c:v>42556.30669513889</c:v>
                </c:pt>
                <c:pt idx="12654">
                  <c:v>42556.306712500002</c:v>
                </c:pt>
                <c:pt idx="12655">
                  <c:v>42556.306729861113</c:v>
                </c:pt>
                <c:pt idx="12656">
                  <c:v>42556.306747222225</c:v>
                </c:pt>
                <c:pt idx="12657">
                  <c:v>42556.306764583336</c:v>
                </c:pt>
                <c:pt idx="12658">
                  <c:v>42556.306781944448</c:v>
                </c:pt>
                <c:pt idx="12659">
                  <c:v>42556.306799305552</c:v>
                </c:pt>
                <c:pt idx="12660">
                  <c:v>42556.306816666664</c:v>
                </c:pt>
                <c:pt idx="12661">
                  <c:v>42556.306834027775</c:v>
                </c:pt>
                <c:pt idx="12662">
                  <c:v>42556.306851388887</c:v>
                </c:pt>
                <c:pt idx="12663">
                  <c:v>42556.306868749998</c:v>
                </c:pt>
                <c:pt idx="12664">
                  <c:v>42556.306885879632</c:v>
                </c:pt>
                <c:pt idx="12665">
                  <c:v>42556.306903472221</c:v>
                </c:pt>
                <c:pt idx="12666">
                  <c:v>42556.306921527779</c:v>
                </c:pt>
                <c:pt idx="12667">
                  <c:v>42556.306938657406</c:v>
                </c:pt>
                <c:pt idx="12668">
                  <c:v>42556.306956250002</c:v>
                </c:pt>
                <c:pt idx="12669">
                  <c:v>42556.306973379629</c:v>
                </c:pt>
                <c:pt idx="12670">
                  <c:v>42556.306990972225</c:v>
                </c:pt>
                <c:pt idx="12671">
                  <c:v>42556.307008333337</c:v>
                </c:pt>
                <c:pt idx="12672">
                  <c:v>42556.307025925926</c:v>
                </c:pt>
                <c:pt idx="12673">
                  <c:v>42556.307043287037</c:v>
                </c:pt>
                <c:pt idx="12674">
                  <c:v>42556.307060879626</c:v>
                </c:pt>
                <c:pt idx="12675">
                  <c:v>42556.307078472222</c:v>
                </c:pt>
                <c:pt idx="12676">
                  <c:v>42556.307096064818</c:v>
                </c:pt>
                <c:pt idx="12677">
                  <c:v>42556.307113657407</c:v>
                </c:pt>
                <c:pt idx="12678">
                  <c:v>42556.307131250003</c:v>
                </c:pt>
                <c:pt idx="12679">
                  <c:v>42556.307148842592</c:v>
                </c:pt>
                <c:pt idx="12680">
                  <c:v>42556.307166203704</c:v>
                </c:pt>
                <c:pt idx="12681">
                  <c:v>42556.3071837963</c:v>
                </c:pt>
                <c:pt idx="12682">
                  <c:v>42556.307201388889</c:v>
                </c:pt>
                <c:pt idx="12683">
                  <c:v>42556.307219212962</c:v>
                </c:pt>
                <c:pt idx="12684">
                  <c:v>42556.307236805558</c:v>
                </c:pt>
                <c:pt idx="12685">
                  <c:v>42556.307254398147</c:v>
                </c:pt>
                <c:pt idx="12686">
                  <c:v>42556.30727222222</c:v>
                </c:pt>
                <c:pt idx="12687">
                  <c:v>42556.307290046294</c:v>
                </c:pt>
                <c:pt idx="12688">
                  <c:v>42556.30730763889</c:v>
                </c:pt>
                <c:pt idx="12689">
                  <c:v>42556.307325462963</c:v>
                </c:pt>
                <c:pt idx="12690">
                  <c:v>42556.307343055552</c:v>
                </c:pt>
                <c:pt idx="12691">
                  <c:v>42556.307360879633</c:v>
                </c:pt>
                <c:pt idx="12692">
                  <c:v>42556.307378703706</c:v>
                </c:pt>
                <c:pt idx="12693">
                  <c:v>42556.307396296295</c:v>
                </c:pt>
                <c:pt idx="12694">
                  <c:v>42556.307414120369</c:v>
                </c:pt>
                <c:pt idx="12695">
                  <c:v>42556.307431944442</c:v>
                </c:pt>
                <c:pt idx="12696">
                  <c:v>42556.307449537038</c:v>
                </c:pt>
                <c:pt idx="12697">
                  <c:v>42556.307467361112</c:v>
                </c:pt>
                <c:pt idx="12698">
                  <c:v>42556.307484953701</c:v>
                </c:pt>
                <c:pt idx="12699">
                  <c:v>42556.307502777781</c:v>
                </c:pt>
                <c:pt idx="12700">
                  <c:v>42556.307520833332</c:v>
                </c:pt>
                <c:pt idx="12701">
                  <c:v>42556.307538657406</c:v>
                </c:pt>
                <c:pt idx="12702">
                  <c:v>42556.307556481479</c:v>
                </c:pt>
                <c:pt idx="12703">
                  <c:v>42556.307574305552</c:v>
                </c:pt>
                <c:pt idx="12704">
                  <c:v>42556.307592129633</c:v>
                </c:pt>
                <c:pt idx="12705">
                  <c:v>42556.307609953707</c:v>
                </c:pt>
                <c:pt idx="12706">
                  <c:v>42556.307628009257</c:v>
                </c:pt>
                <c:pt idx="12707">
                  <c:v>42556.307646064815</c:v>
                </c:pt>
                <c:pt idx="12708">
                  <c:v>42556.307663888889</c:v>
                </c:pt>
                <c:pt idx="12709">
                  <c:v>42556.307681712962</c:v>
                </c:pt>
                <c:pt idx="12710">
                  <c:v>42556.30769976852</c:v>
                </c:pt>
                <c:pt idx="12711">
                  <c:v>42556.307717824071</c:v>
                </c:pt>
                <c:pt idx="12712">
                  <c:v>42556.307735648152</c:v>
                </c:pt>
                <c:pt idx="12713">
                  <c:v>42556.307753703702</c:v>
                </c:pt>
                <c:pt idx="12714">
                  <c:v>42556.307771759261</c:v>
                </c:pt>
                <c:pt idx="12715">
                  <c:v>42556.307789814811</c:v>
                </c:pt>
                <c:pt idx="12716">
                  <c:v>42556.307807638892</c:v>
                </c:pt>
                <c:pt idx="12717">
                  <c:v>42556.307825694443</c:v>
                </c:pt>
                <c:pt idx="12718">
                  <c:v>42556.307843750001</c:v>
                </c:pt>
                <c:pt idx="12719">
                  <c:v>42556.307861805559</c:v>
                </c:pt>
                <c:pt idx="12720">
                  <c:v>42556.30787986111</c:v>
                </c:pt>
                <c:pt idx="12721">
                  <c:v>42556.307897916668</c:v>
                </c:pt>
                <c:pt idx="12722">
                  <c:v>42556.307916203703</c:v>
                </c:pt>
                <c:pt idx="12723">
                  <c:v>42556.307934259261</c:v>
                </c:pt>
                <c:pt idx="12724">
                  <c:v>42556.307952546296</c:v>
                </c:pt>
                <c:pt idx="12725">
                  <c:v>42556.307970601854</c:v>
                </c:pt>
                <c:pt idx="12726">
                  <c:v>42556.30798888889</c:v>
                </c:pt>
                <c:pt idx="12727">
                  <c:v>42556.308006944448</c:v>
                </c:pt>
                <c:pt idx="12728">
                  <c:v>42556.308025231483</c:v>
                </c:pt>
                <c:pt idx="12729">
                  <c:v>42556.308043750003</c:v>
                </c:pt>
                <c:pt idx="12730">
                  <c:v>42556.308062037038</c:v>
                </c:pt>
                <c:pt idx="12731">
                  <c:v>42556.308080324074</c:v>
                </c:pt>
                <c:pt idx="12732">
                  <c:v>42556.308098611109</c:v>
                </c:pt>
                <c:pt idx="12733">
                  <c:v>42556.308116898152</c:v>
                </c:pt>
                <c:pt idx="12734">
                  <c:v>42556.308135416664</c:v>
                </c:pt>
                <c:pt idx="12735">
                  <c:v>42556.308154398146</c:v>
                </c:pt>
                <c:pt idx="12736">
                  <c:v>42556.308172916666</c:v>
                </c:pt>
                <c:pt idx="12737">
                  <c:v>42556.308191435186</c:v>
                </c:pt>
                <c:pt idx="12738">
                  <c:v>42556.308209722221</c:v>
                </c:pt>
                <c:pt idx="12739">
                  <c:v>42556.308228240741</c:v>
                </c:pt>
                <c:pt idx="12740">
                  <c:v>42556.308246759261</c:v>
                </c:pt>
                <c:pt idx="12741">
                  <c:v>42556.308265277781</c:v>
                </c:pt>
                <c:pt idx="12742">
                  <c:v>42556.308284027778</c:v>
                </c:pt>
                <c:pt idx="12743">
                  <c:v>42556.308302546298</c:v>
                </c:pt>
                <c:pt idx="12744">
                  <c:v>42556.308321064818</c:v>
                </c:pt>
                <c:pt idx="12745">
                  <c:v>42556.308339583331</c:v>
                </c:pt>
                <c:pt idx="12746">
                  <c:v>42556.308358101851</c:v>
                </c:pt>
                <c:pt idx="12747">
                  <c:v>42556.308376620371</c:v>
                </c:pt>
                <c:pt idx="12748">
                  <c:v>42556.308395370368</c:v>
                </c:pt>
                <c:pt idx="12749">
                  <c:v>42556.309138425924</c:v>
                </c:pt>
                <c:pt idx="12750">
                  <c:v>42556.309157638891</c:v>
                </c:pt>
                <c:pt idx="12751">
                  <c:v>42556.309176620372</c:v>
                </c:pt>
                <c:pt idx="12752">
                  <c:v>42556.309196759263</c:v>
                </c:pt>
                <c:pt idx="12753">
                  <c:v>42556.309216898146</c:v>
                </c:pt>
                <c:pt idx="12754">
                  <c:v>42556.309237499998</c:v>
                </c:pt>
                <c:pt idx="12755">
                  <c:v>42556.30925810185</c:v>
                </c:pt>
                <c:pt idx="12756">
                  <c:v>42556.309279166664</c:v>
                </c:pt>
                <c:pt idx="12757">
                  <c:v>42556.309300462963</c:v>
                </c:pt>
                <c:pt idx="12758">
                  <c:v>42556.309321759261</c:v>
                </c:pt>
                <c:pt idx="12759">
                  <c:v>42556.309343518522</c:v>
                </c:pt>
                <c:pt idx="12760">
                  <c:v>42556.309365277775</c:v>
                </c:pt>
                <c:pt idx="12761">
                  <c:v>42556.30938796296</c:v>
                </c:pt>
                <c:pt idx="12762">
                  <c:v>42556.309410185182</c:v>
                </c:pt>
                <c:pt idx="12763">
                  <c:v>42556.309432638889</c:v>
                </c:pt>
                <c:pt idx="12764">
                  <c:v>42556.309455092596</c:v>
                </c:pt>
                <c:pt idx="12765">
                  <c:v>42556.309477546296</c:v>
                </c:pt>
                <c:pt idx="12766">
                  <c:v>42556.30950023148</c:v>
                </c:pt>
                <c:pt idx="12767">
                  <c:v>42556.309523148149</c:v>
                </c:pt>
                <c:pt idx="12768">
                  <c:v>42556.309546296296</c:v>
                </c:pt>
                <c:pt idx="12769">
                  <c:v>42556.309569444442</c:v>
                </c:pt>
                <c:pt idx="12770">
                  <c:v>42556.309592592595</c:v>
                </c:pt>
                <c:pt idx="12771">
                  <c:v>42556.309615740742</c:v>
                </c:pt>
                <c:pt idx="12772">
                  <c:v>42556.309639120373</c:v>
                </c:pt>
                <c:pt idx="12773">
                  <c:v>42556.309662731481</c:v>
                </c:pt>
                <c:pt idx="12774">
                  <c:v>42556.309686574074</c:v>
                </c:pt>
                <c:pt idx="12775">
                  <c:v>42556.309710185182</c:v>
                </c:pt>
                <c:pt idx="12776">
                  <c:v>42556.309734027775</c:v>
                </c:pt>
                <c:pt idx="12777">
                  <c:v>42556.309757870367</c:v>
                </c:pt>
                <c:pt idx="12778">
                  <c:v>42556.309781944445</c:v>
                </c:pt>
                <c:pt idx="12779">
                  <c:v>42556.309806018522</c:v>
                </c:pt>
                <c:pt idx="12780">
                  <c:v>42556.309830092592</c:v>
                </c:pt>
                <c:pt idx="12781">
                  <c:v>42556.309854861109</c:v>
                </c:pt>
                <c:pt idx="12782">
                  <c:v>42556.309879398148</c:v>
                </c:pt>
                <c:pt idx="12783">
                  <c:v>42556.309903935187</c:v>
                </c:pt>
                <c:pt idx="12784">
                  <c:v>42556.309928472219</c:v>
                </c:pt>
                <c:pt idx="12785">
                  <c:v>42556.309953009259</c:v>
                </c:pt>
                <c:pt idx="12786">
                  <c:v>42556.309977777775</c:v>
                </c:pt>
                <c:pt idx="12787">
                  <c:v>42556.310002546299</c:v>
                </c:pt>
                <c:pt idx="12788">
                  <c:v>42556.310027314816</c:v>
                </c:pt>
                <c:pt idx="12789">
                  <c:v>42556.310052314817</c:v>
                </c:pt>
                <c:pt idx="12790">
                  <c:v>42556.31007777778</c:v>
                </c:pt>
                <c:pt idx="12791">
                  <c:v>42556.310102546297</c:v>
                </c:pt>
                <c:pt idx="12792">
                  <c:v>42556.310127777775</c:v>
                </c:pt>
                <c:pt idx="12793">
                  <c:v>42556.312337268515</c:v>
                </c:pt>
                <c:pt idx="12794">
                  <c:v>42556.312346990744</c:v>
                </c:pt>
                <c:pt idx="12795">
                  <c:v>42556.312354398149</c:v>
                </c:pt>
                <c:pt idx="12796">
                  <c:v>42556.312362500001</c:v>
                </c:pt>
                <c:pt idx="12797">
                  <c:v>42556.312370370368</c:v>
                </c:pt>
                <c:pt idx="12798">
                  <c:v>42556.312378240742</c:v>
                </c:pt>
                <c:pt idx="12799">
                  <c:v>42556.312386342594</c:v>
                </c:pt>
                <c:pt idx="12800">
                  <c:v>42556.31239421296</c:v>
                </c:pt>
                <c:pt idx="12801">
                  <c:v>42556.312402083335</c:v>
                </c:pt>
                <c:pt idx="12802">
                  <c:v>42556.312410185186</c:v>
                </c:pt>
                <c:pt idx="12803">
                  <c:v>42556.312418055553</c:v>
                </c:pt>
                <c:pt idx="12804">
                  <c:v>42556.312425925928</c:v>
                </c:pt>
                <c:pt idx="12805">
                  <c:v>42556.312433796294</c:v>
                </c:pt>
                <c:pt idx="12806">
                  <c:v>42556.312441898146</c:v>
                </c:pt>
                <c:pt idx="12807">
                  <c:v>42556.31244976852</c:v>
                </c:pt>
                <c:pt idx="12808">
                  <c:v>42556.312457638887</c:v>
                </c:pt>
                <c:pt idx="12809">
                  <c:v>42556.312465509262</c:v>
                </c:pt>
                <c:pt idx="12810">
                  <c:v>42556.312473611113</c:v>
                </c:pt>
                <c:pt idx="12811">
                  <c:v>42556.31248148148</c:v>
                </c:pt>
                <c:pt idx="12812">
                  <c:v>42556.312489583332</c:v>
                </c:pt>
                <c:pt idx="12813">
                  <c:v>42556.312502546294</c:v>
                </c:pt>
                <c:pt idx="12814">
                  <c:v>42556.312520370368</c:v>
                </c:pt>
                <c:pt idx="12815">
                  <c:v>42556.312537500002</c:v>
                </c:pt>
                <c:pt idx="12816">
                  <c:v>42556.312554629629</c:v>
                </c:pt>
                <c:pt idx="12817">
                  <c:v>42556.312571759256</c:v>
                </c:pt>
                <c:pt idx="12818">
                  <c:v>42556.312589120367</c:v>
                </c:pt>
                <c:pt idx="12819">
                  <c:v>42556.312606481479</c:v>
                </c:pt>
                <c:pt idx="12820">
                  <c:v>42556.312623611113</c:v>
                </c:pt>
                <c:pt idx="12821">
                  <c:v>42556.312640972224</c:v>
                </c:pt>
                <c:pt idx="12822">
                  <c:v>42556.312658333336</c:v>
                </c:pt>
                <c:pt idx="12823">
                  <c:v>42556.312675694448</c:v>
                </c:pt>
                <c:pt idx="12824">
                  <c:v>42556.312693287036</c:v>
                </c:pt>
                <c:pt idx="12825">
                  <c:v>42556.312710648148</c:v>
                </c:pt>
                <c:pt idx="12826">
                  <c:v>42556.312728009259</c:v>
                </c:pt>
                <c:pt idx="12827">
                  <c:v>42556.312745601848</c:v>
                </c:pt>
                <c:pt idx="12828">
                  <c:v>42556.312765046299</c:v>
                </c:pt>
                <c:pt idx="12829">
                  <c:v>42556.318406481485</c:v>
                </c:pt>
                <c:pt idx="12830">
                  <c:v>42556.324193518521</c:v>
                </c:pt>
                <c:pt idx="12831">
                  <c:v>42556.329934027781</c:v>
                </c:pt>
                <c:pt idx="12832">
                  <c:v>42556.336091435187</c:v>
                </c:pt>
                <c:pt idx="12833">
                  <c:v>42556.345443055558</c:v>
                </c:pt>
                <c:pt idx="12834">
                  <c:v>42556.353267129627</c:v>
                </c:pt>
                <c:pt idx="12835">
                  <c:v>42556.362824999997</c:v>
                </c:pt>
                <c:pt idx="12836">
                  <c:v>42556.373174074077</c:v>
                </c:pt>
                <c:pt idx="12837">
                  <c:v>42556.388156712965</c:v>
                </c:pt>
                <c:pt idx="12838">
                  <c:v>42556.396559953704</c:v>
                </c:pt>
                <c:pt idx="12839">
                  <c:v>42556.396731944442</c:v>
                </c:pt>
                <c:pt idx="12840">
                  <c:v>42556.396748148145</c:v>
                </c:pt>
                <c:pt idx="12841">
                  <c:v>42556.396766435188</c:v>
                </c:pt>
                <c:pt idx="12842">
                  <c:v>42556.396784027776</c:v>
                </c:pt>
                <c:pt idx="12843">
                  <c:v>42556.396802314812</c:v>
                </c:pt>
                <c:pt idx="12844">
                  <c:v>42556.39682037037</c:v>
                </c:pt>
                <c:pt idx="12845">
                  <c:v>42556.396838657405</c:v>
                </c:pt>
                <c:pt idx="12846">
                  <c:v>42556.396856712963</c:v>
                </c:pt>
                <c:pt idx="12847">
                  <c:v>42556.396874768521</c:v>
                </c:pt>
                <c:pt idx="12848">
                  <c:v>42556.39689236111</c:v>
                </c:pt>
                <c:pt idx="12849">
                  <c:v>42556.396910185184</c:v>
                </c:pt>
                <c:pt idx="12850">
                  <c:v>42556.396928240742</c:v>
                </c:pt>
                <c:pt idx="12851">
                  <c:v>42556.396945370368</c:v>
                </c:pt>
                <c:pt idx="12852">
                  <c:v>42556.396963425927</c:v>
                </c:pt>
                <c:pt idx="12853">
                  <c:v>42556.39698125</c:v>
                </c:pt>
                <c:pt idx="12854">
                  <c:v>42556.396999305558</c:v>
                </c:pt>
                <c:pt idx="12855">
                  <c:v>42556.397017361109</c:v>
                </c:pt>
                <c:pt idx="12856">
                  <c:v>42556.397035879629</c:v>
                </c:pt>
                <c:pt idx="12857">
                  <c:v>42556.397053935187</c:v>
                </c:pt>
                <c:pt idx="12858">
                  <c:v>42556.397942129632</c:v>
                </c:pt>
                <c:pt idx="12859">
                  <c:v>42556.399701388887</c:v>
                </c:pt>
                <c:pt idx="12860">
                  <c:v>42556.401414351851</c:v>
                </c:pt>
                <c:pt idx="12861">
                  <c:v>42556.403543981483</c:v>
                </c:pt>
                <c:pt idx="12862">
                  <c:v>42556.405719907409</c:v>
                </c:pt>
                <c:pt idx="12863">
                  <c:v>42556.408312500003</c:v>
                </c:pt>
                <c:pt idx="12864">
                  <c:v>42556.41080972222</c:v>
                </c:pt>
                <c:pt idx="12865">
                  <c:v>42556.413747916667</c:v>
                </c:pt>
                <c:pt idx="12866">
                  <c:v>42556.416275231481</c:v>
                </c:pt>
                <c:pt idx="12867">
                  <c:v>42556.419145601853</c:v>
                </c:pt>
                <c:pt idx="12868">
                  <c:v>42556.42208773148</c:v>
                </c:pt>
                <c:pt idx="12869">
                  <c:v>42556.425488194443</c:v>
                </c:pt>
                <c:pt idx="12870">
                  <c:v>42556.429423379632</c:v>
                </c:pt>
                <c:pt idx="12871">
                  <c:v>42556.433265740743</c:v>
                </c:pt>
                <c:pt idx="12872">
                  <c:v>42556.437633333335</c:v>
                </c:pt>
                <c:pt idx="12873">
                  <c:v>42556.441825462964</c:v>
                </c:pt>
                <c:pt idx="12874">
                  <c:v>42556.44636736111</c:v>
                </c:pt>
                <c:pt idx="12875">
                  <c:v>42556.451413657407</c:v>
                </c:pt>
                <c:pt idx="12876">
                  <c:v>42556.452753703707</c:v>
                </c:pt>
                <c:pt idx="12877">
                  <c:v>42556.452869444445</c:v>
                </c:pt>
                <c:pt idx="12878">
                  <c:v>42556.452963657408</c:v>
                </c:pt>
                <c:pt idx="12879">
                  <c:v>42556.453035416664</c:v>
                </c:pt>
                <c:pt idx="12880">
                  <c:v>42556.453093981479</c:v>
                </c:pt>
                <c:pt idx="12881">
                  <c:v>42556.45315115741</c:v>
                </c:pt>
                <c:pt idx="12882">
                  <c:v>42556.453207175924</c:v>
                </c:pt>
                <c:pt idx="12883">
                  <c:v>42556.453260879629</c:v>
                </c:pt>
                <c:pt idx="12884">
                  <c:v>42556.453317129628</c:v>
                </c:pt>
                <c:pt idx="12885">
                  <c:v>42556.453371527779</c:v>
                </c:pt>
                <c:pt idx="12886">
                  <c:v>42556.453424537038</c:v>
                </c:pt>
                <c:pt idx="12887">
                  <c:v>42556.453479629628</c:v>
                </c:pt>
                <c:pt idx="12888">
                  <c:v>42556.453534490742</c:v>
                </c:pt>
                <c:pt idx="12889">
                  <c:v>42556.453585416668</c:v>
                </c:pt>
                <c:pt idx="12890">
                  <c:v>42556.453639120373</c:v>
                </c:pt>
                <c:pt idx="12891">
                  <c:v>42556.453699074074</c:v>
                </c:pt>
                <c:pt idx="12892">
                  <c:v>42556.453758101852</c:v>
                </c:pt>
                <c:pt idx="12893">
                  <c:v>42556.453815972221</c:v>
                </c:pt>
                <c:pt idx="12894">
                  <c:v>42556.45387824074</c:v>
                </c:pt>
                <c:pt idx="12895">
                  <c:v>42556.45394097222</c:v>
                </c:pt>
                <c:pt idx="12896">
                  <c:v>42556.454004629632</c:v>
                </c:pt>
                <c:pt idx="12897">
                  <c:v>42556.454068981482</c:v>
                </c:pt>
                <c:pt idx="12898">
                  <c:v>42556.454135416665</c:v>
                </c:pt>
                <c:pt idx="12899">
                  <c:v>42556.454203240741</c:v>
                </c:pt>
                <c:pt idx="12900">
                  <c:v>42556.454272916664</c:v>
                </c:pt>
                <c:pt idx="12901">
                  <c:v>42556.454356712966</c:v>
                </c:pt>
                <c:pt idx="12902">
                  <c:v>42556.45443726852</c:v>
                </c:pt>
                <c:pt idx="12903">
                  <c:v>42556.454522685184</c:v>
                </c:pt>
                <c:pt idx="12904">
                  <c:v>42556.454610416666</c:v>
                </c:pt>
                <c:pt idx="12905">
                  <c:v>42556.454696759261</c:v>
                </c:pt>
                <c:pt idx="12906">
                  <c:v>42556.454783564812</c:v>
                </c:pt>
                <c:pt idx="12907">
                  <c:v>42556.45487523148</c:v>
                </c:pt>
                <c:pt idx="12908">
                  <c:v>42556.454966898149</c:v>
                </c:pt>
                <c:pt idx="12909">
                  <c:v>42556.455058101848</c:v>
                </c:pt>
                <c:pt idx="12910">
                  <c:v>42556.455154629628</c:v>
                </c:pt>
                <c:pt idx="12911">
                  <c:v>42556.455250694446</c:v>
                </c:pt>
                <c:pt idx="12912">
                  <c:v>42556.455348611111</c:v>
                </c:pt>
                <c:pt idx="12913">
                  <c:v>42556.455449305555</c:v>
                </c:pt>
                <c:pt idx="12914">
                  <c:v>42556.455543518518</c:v>
                </c:pt>
                <c:pt idx="12915">
                  <c:v>42556.455640740744</c:v>
                </c:pt>
                <c:pt idx="12916">
                  <c:v>42556.455742361111</c:v>
                </c:pt>
                <c:pt idx="12917">
                  <c:v>42556.455843750002</c:v>
                </c:pt>
                <c:pt idx="12918">
                  <c:v>42556.455941435182</c:v>
                </c:pt>
                <c:pt idx="12919">
                  <c:v>42556.456054629627</c:v>
                </c:pt>
                <c:pt idx="12920">
                  <c:v>42556.456168287034</c:v>
                </c:pt>
                <c:pt idx="12921">
                  <c:v>42556.456285185188</c:v>
                </c:pt>
                <c:pt idx="12922">
                  <c:v>42556.45640023148</c:v>
                </c:pt>
                <c:pt idx="12923">
                  <c:v>42556.456505324073</c:v>
                </c:pt>
                <c:pt idx="12924">
                  <c:v>42556.456620833334</c:v>
                </c:pt>
                <c:pt idx="12925">
                  <c:v>42556.456748842589</c:v>
                </c:pt>
                <c:pt idx="12926">
                  <c:v>42556.456885416665</c:v>
                </c:pt>
                <c:pt idx="12927">
                  <c:v>42556.457025694443</c:v>
                </c:pt>
                <c:pt idx="12928">
                  <c:v>42556.457154166666</c:v>
                </c:pt>
                <c:pt idx="12929">
                  <c:v>42556.457290740742</c:v>
                </c:pt>
                <c:pt idx="12930">
                  <c:v>42556.457419675928</c:v>
                </c:pt>
                <c:pt idx="12931">
                  <c:v>42556.457554398148</c:v>
                </c:pt>
                <c:pt idx="12932">
                  <c:v>42556.457685879628</c:v>
                </c:pt>
                <c:pt idx="12933">
                  <c:v>42556.457816898146</c:v>
                </c:pt>
                <c:pt idx="12934">
                  <c:v>42556.457952546298</c:v>
                </c:pt>
                <c:pt idx="12935">
                  <c:v>42556.458087037034</c:v>
                </c:pt>
                <c:pt idx="12936">
                  <c:v>42556.458225925926</c:v>
                </c:pt>
                <c:pt idx="12937">
                  <c:v>42556.458369907406</c:v>
                </c:pt>
                <c:pt idx="12938">
                  <c:v>42556.458502314817</c:v>
                </c:pt>
                <c:pt idx="12939">
                  <c:v>42556.458649537039</c:v>
                </c:pt>
                <c:pt idx="12940">
                  <c:v>42556.458794212966</c:v>
                </c:pt>
                <c:pt idx="12941">
                  <c:v>42556.458940972225</c:v>
                </c:pt>
                <c:pt idx="12942">
                  <c:v>42556.459105324073</c:v>
                </c:pt>
                <c:pt idx="12943">
                  <c:v>42556.459269212966</c:v>
                </c:pt>
                <c:pt idx="12944">
                  <c:v>42556.459448611109</c:v>
                </c:pt>
                <c:pt idx="12945">
                  <c:v>42556.459615509259</c:v>
                </c:pt>
                <c:pt idx="12946">
                  <c:v>42556.459775925927</c:v>
                </c:pt>
                <c:pt idx="12947">
                  <c:v>42556.459946990741</c:v>
                </c:pt>
                <c:pt idx="12948">
                  <c:v>42556.460117129631</c:v>
                </c:pt>
                <c:pt idx="12949">
                  <c:v>42556.46029722222</c:v>
                </c:pt>
                <c:pt idx="12950">
                  <c:v>42556.46048425926</c:v>
                </c:pt>
                <c:pt idx="12951">
                  <c:v>42556.460672685185</c:v>
                </c:pt>
                <c:pt idx="12952">
                  <c:v>42556.460871990741</c:v>
                </c:pt>
                <c:pt idx="12953">
                  <c:v>42556.461086805553</c:v>
                </c:pt>
                <c:pt idx="12954">
                  <c:v>42556.461303935183</c:v>
                </c:pt>
                <c:pt idx="12955">
                  <c:v>42556.46151828704</c:v>
                </c:pt>
                <c:pt idx="12956">
                  <c:v>42556.461741898151</c:v>
                </c:pt>
                <c:pt idx="12957">
                  <c:v>42556.461974768521</c:v>
                </c:pt>
                <c:pt idx="12958">
                  <c:v>42556.46220509259</c:v>
                </c:pt>
                <c:pt idx="12959">
                  <c:v>42556.462459722221</c:v>
                </c:pt>
                <c:pt idx="12960">
                  <c:v>42556.462722685188</c:v>
                </c:pt>
                <c:pt idx="12961">
                  <c:v>42556.463004861114</c:v>
                </c:pt>
                <c:pt idx="12962">
                  <c:v>42556.46330023148</c:v>
                </c:pt>
                <c:pt idx="12963">
                  <c:v>42556.463612268519</c:v>
                </c:pt>
                <c:pt idx="12964">
                  <c:v>42556.463933333333</c:v>
                </c:pt>
                <c:pt idx="12965">
                  <c:v>42556.464309722222</c:v>
                </c:pt>
                <c:pt idx="12966">
                  <c:v>42556.464694444447</c:v>
                </c:pt>
                <c:pt idx="12967">
                  <c:v>42556.465083564814</c:v>
                </c:pt>
                <c:pt idx="12968">
                  <c:v>42556.465487268521</c:v>
                </c:pt>
                <c:pt idx="12969">
                  <c:v>42556.465914583336</c:v>
                </c:pt>
                <c:pt idx="12970">
                  <c:v>42556.466339583334</c:v>
                </c:pt>
                <c:pt idx="12971">
                  <c:v>42556.466761111114</c:v>
                </c:pt>
                <c:pt idx="12972">
                  <c:v>42556.467240740742</c:v>
                </c:pt>
                <c:pt idx="12973">
                  <c:v>42556.467683796298</c:v>
                </c:pt>
                <c:pt idx="12974">
                  <c:v>42556.468122685183</c:v>
                </c:pt>
                <c:pt idx="12975">
                  <c:v>42556.468603009256</c:v>
                </c:pt>
                <c:pt idx="12976">
                  <c:v>42556.469031944442</c:v>
                </c:pt>
                <c:pt idx="12977">
                  <c:v>42556.469468287039</c:v>
                </c:pt>
                <c:pt idx="12978">
                  <c:v>42556.469924537036</c:v>
                </c:pt>
                <c:pt idx="12979">
                  <c:v>42556.470403703701</c:v>
                </c:pt>
                <c:pt idx="12980">
                  <c:v>42556.470857638888</c:v>
                </c:pt>
                <c:pt idx="12981">
                  <c:v>42556.471332407411</c:v>
                </c:pt>
                <c:pt idx="12982">
                  <c:v>42556.471806481481</c:v>
                </c:pt>
                <c:pt idx="12983">
                  <c:v>42556.472287500001</c:v>
                </c:pt>
                <c:pt idx="12984">
                  <c:v>42556.472802083335</c:v>
                </c:pt>
                <c:pt idx="12985">
                  <c:v>42556.473244212961</c:v>
                </c:pt>
                <c:pt idx="12986">
                  <c:v>42556.473763194444</c:v>
                </c:pt>
                <c:pt idx="12987">
                  <c:v>42556.474278240741</c:v>
                </c:pt>
                <c:pt idx="12988">
                  <c:v>42556.474804166668</c:v>
                </c:pt>
                <c:pt idx="12989">
                  <c:v>42556.475283796295</c:v>
                </c:pt>
                <c:pt idx="12990">
                  <c:v>42556.475799074076</c:v>
                </c:pt>
                <c:pt idx="12991">
                  <c:v>42556.476343055554</c:v>
                </c:pt>
                <c:pt idx="12992">
                  <c:v>42556.476894675929</c:v>
                </c:pt>
                <c:pt idx="12993">
                  <c:v>42556.477410648149</c:v>
                </c:pt>
                <c:pt idx="12994">
                  <c:v>42556.477887962959</c:v>
                </c:pt>
                <c:pt idx="12995">
                  <c:v>42556.477931944442</c:v>
                </c:pt>
                <c:pt idx="12996">
                  <c:v>42556.477978703704</c:v>
                </c:pt>
                <c:pt idx="12997">
                  <c:v>42556.478325231481</c:v>
                </c:pt>
                <c:pt idx="12998">
                  <c:v>42556.478762037033</c:v>
                </c:pt>
                <c:pt idx="12999">
                  <c:v>42556.478806250001</c:v>
                </c:pt>
                <c:pt idx="13000">
                  <c:v>42556.478851157408</c:v>
                </c:pt>
                <c:pt idx="13001">
                  <c:v>42556.478896296299</c:v>
                </c:pt>
                <c:pt idx="13002">
                  <c:v>42556.478942824077</c:v>
                </c:pt>
                <c:pt idx="13003">
                  <c:v>42556.478987731483</c:v>
                </c:pt>
                <c:pt idx="13004">
                  <c:v>42556.479033101852</c:v>
                </c:pt>
                <c:pt idx="13005">
                  <c:v>42556.479078240744</c:v>
                </c:pt>
                <c:pt idx="13006">
                  <c:v>42556.479118750001</c:v>
                </c:pt>
                <c:pt idx="13007">
                  <c:v>42556.479158333335</c:v>
                </c:pt>
                <c:pt idx="13008">
                  <c:v>42556.479198379631</c:v>
                </c:pt>
                <c:pt idx="13009">
                  <c:v>42556.479238657404</c:v>
                </c:pt>
                <c:pt idx="13010">
                  <c:v>42556.479277314815</c:v>
                </c:pt>
                <c:pt idx="13011">
                  <c:v>42556.479316898149</c:v>
                </c:pt>
                <c:pt idx="13012">
                  <c:v>42556.479357175929</c:v>
                </c:pt>
                <c:pt idx="13013">
                  <c:v>42556.479397453702</c:v>
                </c:pt>
                <c:pt idx="13014">
                  <c:v>42556.479438194445</c:v>
                </c:pt>
                <c:pt idx="13015">
                  <c:v>42556.479478935187</c:v>
                </c:pt>
                <c:pt idx="13016">
                  <c:v>42556.479520370369</c:v>
                </c:pt>
                <c:pt idx="13017">
                  <c:v>42556.479561111111</c:v>
                </c:pt>
                <c:pt idx="13018">
                  <c:v>42556.479838888888</c:v>
                </c:pt>
                <c:pt idx="13019">
                  <c:v>42556.480454166667</c:v>
                </c:pt>
                <c:pt idx="13020">
                  <c:v>42556.481088425928</c:v>
                </c:pt>
                <c:pt idx="13021">
                  <c:v>42556.481702777775</c:v>
                </c:pt>
                <c:pt idx="13022">
                  <c:v>42556.482309027779</c:v>
                </c:pt>
                <c:pt idx="13023">
                  <c:v>42556.482958796296</c:v>
                </c:pt>
                <c:pt idx="13024">
                  <c:v>42556.483627546295</c:v>
                </c:pt>
                <c:pt idx="13025">
                  <c:v>42556.484257870368</c:v>
                </c:pt>
                <c:pt idx="13026">
                  <c:v>42556.484866666666</c:v>
                </c:pt>
                <c:pt idx="13027">
                  <c:v>42556.485406018517</c:v>
                </c:pt>
                <c:pt idx="13028">
                  <c:v>42556.485950000002</c:v>
                </c:pt>
                <c:pt idx="13029">
                  <c:v>42556.48647708333</c:v>
                </c:pt>
                <c:pt idx="13030">
                  <c:v>42556.487034027778</c:v>
                </c:pt>
                <c:pt idx="13031">
                  <c:v>42556.487586111114</c:v>
                </c:pt>
                <c:pt idx="13032">
                  <c:v>42556.48817222222</c:v>
                </c:pt>
                <c:pt idx="13033">
                  <c:v>42556.488888425927</c:v>
                </c:pt>
                <c:pt idx="13034">
                  <c:v>42556.489462500002</c:v>
                </c:pt>
                <c:pt idx="13035">
                  <c:v>42556.490116666668</c:v>
                </c:pt>
                <c:pt idx="13036">
                  <c:v>42556.490783796296</c:v>
                </c:pt>
                <c:pt idx="13037">
                  <c:v>42556.491427083332</c:v>
                </c:pt>
                <c:pt idx="13038">
                  <c:v>42556.492087500003</c:v>
                </c:pt>
                <c:pt idx="13039">
                  <c:v>42556.492742592593</c:v>
                </c:pt>
                <c:pt idx="13040">
                  <c:v>42556.493349537035</c:v>
                </c:pt>
                <c:pt idx="13041">
                  <c:v>42556.494001157407</c:v>
                </c:pt>
                <c:pt idx="13042">
                  <c:v>42556.494679861113</c:v>
                </c:pt>
                <c:pt idx="13043">
                  <c:v>42556.495301620373</c:v>
                </c:pt>
                <c:pt idx="13044">
                  <c:v>42556.495968981479</c:v>
                </c:pt>
                <c:pt idx="13045">
                  <c:v>42556.496644212966</c:v>
                </c:pt>
                <c:pt idx="13046">
                  <c:v>42556.49736134259</c:v>
                </c:pt>
                <c:pt idx="13047">
                  <c:v>42556.498064583335</c:v>
                </c:pt>
                <c:pt idx="13048">
                  <c:v>42556.498817824075</c:v>
                </c:pt>
                <c:pt idx="13049">
                  <c:v>42556.499746064816</c:v>
                </c:pt>
                <c:pt idx="13050">
                  <c:v>42556.500810879632</c:v>
                </c:pt>
                <c:pt idx="13051">
                  <c:v>42556.502046064816</c:v>
                </c:pt>
                <c:pt idx="13052">
                  <c:v>42556.502092129631</c:v>
                </c:pt>
                <c:pt idx="13053">
                  <c:v>42556.50210740741</c:v>
                </c:pt>
                <c:pt idx="13054">
                  <c:v>42556.502119675926</c:v>
                </c:pt>
                <c:pt idx="13055">
                  <c:v>42556.502130092595</c:v>
                </c:pt>
                <c:pt idx="13056">
                  <c:v>42556.502138657408</c:v>
                </c:pt>
                <c:pt idx="13057">
                  <c:v>42556.502146064813</c:v>
                </c:pt>
                <c:pt idx="13058">
                  <c:v>42556.502153009256</c:v>
                </c:pt>
                <c:pt idx="13059">
                  <c:v>42556.502159722222</c:v>
                </c:pt>
                <c:pt idx="13060">
                  <c:v>42556.502166203703</c:v>
                </c:pt>
                <c:pt idx="13061">
                  <c:v>42556.502172453707</c:v>
                </c:pt>
                <c:pt idx="13062">
                  <c:v>42556.502178472219</c:v>
                </c:pt>
                <c:pt idx="13063">
                  <c:v>42556.502184722223</c:v>
                </c:pt>
                <c:pt idx="13064">
                  <c:v>42556.502190740743</c:v>
                </c:pt>
                <c:pt idx="13065">
                  <c:v>42556.502196990739</c:v>
                </c:pt>
                <c:pt idx="13066">
                  <c:v>42556.502203240743</c:v>
                </c:pt>
                <c:pt idx="13067">
                  <c:v>42556.50220949074</c:v>
                </c:pt>
                <c:pt idx="13068">
                  <c:v>42556.502215972221</c:v>
                </c:pt>
                <c:pt idx="13069">
                  <c:v>42556.502222222225</c:v>
                </c:pt>
                <c:pt idx="13070">
                  <c:v>42556.502228935184</c:v>
                </c:pt>
                <c:pt idx="13071">
                  <c:v>42556.502235416665</c:v>
                </c:pt>
                <c:pt idx="13072">
                  <c:v>42556.502242361108</c:v>
                </c:pt>
                <c:pt idx="13073">
                  <c:v>42556.502248842589</c:v>
                </c:pt>
                <c:pt idx="13074">
                  <c:v>42556.50225578704</c:v>
                </c:pt>
                <c:pt idx="13075">
                  <c:v>42556.502262731483</c:v>
                </c:pt>
                <c:pt idx="13076">
                  <c:v>42556.502269907411</c:v>
                </c:pt>
                <c:pt idx="13077">
                  <c:v>42556.502277314816</c:v>
                </c:pt>
                <c:pt idx="13078">
                  <c:v>42556.502284722221</c:v>
                </c:pt>
                <c:pt idx="13079">
                  <c:v>42556.50229236111</c:v>
                </c:pt>
                <c:pt idx="13080">
                  <c:v>42556.5023</c:v>
                </c:pt>
                <c:pt idx="13081">
                  <c:v>42556.502308101852</c:v>
                </c:pt>
                <c:pt idx="13082">
                  <c:v>42556.502316435188</c:v>
                </c:pt>
                <c:pt idx="13083">
                  <c:v>42556.502325000001</c:v>
                </c:pt>
                <c:pt idx="13084">
                  <c:v>42556.502334027777</c:v>
                </c:pt>
                <c:pt idx="13085">
                  <c:v>42556.502343287037</c:v>
                </c:pt>
                <c:pt idx="13086">
                  <c:v>42556.502352777781</c:v>
                </c:pt>
                <c:pt idx="13087">
                  <c:v>42556.502362500003</c:v>
                </c:pt>
                <c:pt idx="13088">
                  <c:v>42556.502372685187</c:v>
                </c:pt>
                <c:pt idx="13089">
                  <c:v>42556.502382870371</c:v>
                </c:pt>
                <c:pt idx="13090">
                  <c:v>42556.502392129631</c:v>
                </c:pt>
                <c:pt idx="13091">
                  <c:v>42556.502400231482</c:v>
                </c:pt>
                <c:pt idx="13092">
                  <c:v>42556.502408333334</c:v>
                </c:pt>
                <c:pt idx="13093">
                  <c:v>42556.502416435185</c:v>
                </c:pt>
                <c:pt idx="13094">
                  <c:v>42556.502424537037</c:v>
                </c:pt>
                <c:pt idx="13095">
                  <c:v>42556.502432870373</c:v>
                </c:pt>
                <c:pt idx="13096">
                  <c:v>42556.502441203702</c:v>
                </c:pt>
                <c:pt idx="13097">
                  <c:v>42556.502449537038</c:v>
                </c:pt>
                <c:pt idx="13098">
                  <c:v>42556.502458101852</c:v>
                </c:pt>
                <c:pt idx="13099">
                  <c:v>42556.502466666665</c:v>
                </c:pt>
                <c:pt idx="13100">
                  <c:v>42556.502475462963</c:v>
                </c:pt>
                <c:pt idx="13101">
                  <c:v>42556.502484259261</c:v>
                </c:pt>
                <c:pt idx="13102">
                  <c:v>42556.502493287036</c:v>
                </c:pt>
                <c:pt idx="13103">
                  <c:v>42556.502502083335</c:v>
                </c:pt>
                <c:pt idx="13104">
                  <c:v>42556.50251111111</c:v>
                </c:pt>
                <c:pt idx="13105">
                  <c:v>42556.502520138885</c:v>
                </c:pt>
                <c:pt idx="13106">
                  <c:v>42556.502528935183</c:v>
                </c:pt>
                <c:pt idx="13107">
                  <c:v>42556.502538194443</c:v>
                </c:pt>
                <c:pt idx="13108">
                  <c:v>42556.502547222219</c:v>
                </c:pt>
                <c:pt idx="13109">
                  <c:v>42556.502556481479</c:v>
                </c:pt>
                <c:pt idx="13110">
                  <c:v>42556.502565740739</c:v>
                </c:pt>
                <c:pt idx="13111">
                  <c:v>42556.502575231483</c:v>
                </c:pt>
                <c:pt idx="13112">
                  <c:v>42556.50258472222</c:v>
                </c:pt>
                <c:pt idx="13113">
                  <c:v>42556.502594212965</c:v>
                </c:pt>
                <c:pt idx="13114">
                  <c:v>42556.502603703702</c:v>
                </c:pt>
                <c:pt idx="13115">
                  <c:v>42556.502613425924</c:v>
                </c:pt>
                <c:pt idx="13116">
                  <c:v>42556.502622916669</c:v>
                </c:pt>
                <c:pt idx="13117">
                  <c:v>42556.502632638891</c:v>
                </c:pt>
                <c:pt idx="13118">
                  <c:v>42556.50264259259</c:v>
                </c:pt>
                <c:pt idx="13119">
                  <c:v>42556.502652314812</c:v>
                </c:pt>
                <c:pt idx="13120">
                  <c:v>42556.502662268518</c:v>
                </c:pt>
                <c:pt idx="13121">
                  <c:v>42556.502672222225</c:v>
                </c:pt>
                <c:pt idx="13122">
                  <c:v>42556.502682175924</c:v>
                </c:pt>
                <c:pt idx="13123">
                  <c:v>42556.50269212963</c:v>
                </c:pt>
                <c:pt idx="13124">
                  <c:v>42556.502702314814</c:v>
                </c:pt>
                <c:pt idx="13125">
                  <c:v>42556.502712499998</c:v>
                </c:pt>
                <c:pt idx="13126">
                  <c:v>42556.502722685182</c:v>
                </c:pt>
                <c:pt idx="13127">
                  <c:v>42556.502732870373</c:v>
                </c:pt>
                <c:pt idx="13128">
                  <c:v>42556.502743287034</c:v>
                </c:pt>
                <c:pt idx="13129">
                  <c:v>42556.502753472225</c:v>
                </c:pt>
                <c:pt idx="13130">
                  <c:v>42556.502763888886</c:v>
                </c:pt>
                <c:pt idx="13131">
                  <c:v>42556.502774537039</c:v>
                </c:pt>
                <c:pt idx="13132">
                  <c:v>42556.502784953707</c:v>
                </c:pt>
                <c:pt idx="13133">
                  <c:v>42556.502795601853</c:v>
                </c:pt>
                <c:pt idx="13134">
                  <c:v>42556.502806249999</c:v>
                </c:pt>
                <c:pt idx="13135">
                  <c:v>42556.502817129629</c:v>
                </c:pt>
                <c:pt idx="13136">
                  <c:v>42556.502828009259</c:v>
                </c:pt>
                <c:pt idx="13137">
                  <c:v>42556.502838657405</c:v>
                </c:pt>
                <c:pt idx="13138">
                  <c:v>42556.502849537035</c:v>
                </c:pt>
                <c:pt idx="13139">
                  <c:v>42556.502860416665</c:v>
                </c:pt>
                <c:pt idx="13140">
                  <c:v>42556.50287152778</c:v>
                </c:pt>
                <c:pt idx="13141">
                  <c:v>42556.502882407411</c:v>
                </c:pt>
                <c:pt idx="13142">
                  <c:v>42556.502893750003</c:v>
                </c:pt>
                <c:pt idx="13143">
                  <c:v>42556.502905092595</c:v>
                </c:pt>
                <c:pt idx="13144">
                  <c:v>42556.502916435187</c:v>
                </c:pt>
                <c:pt idx="13145">
                  <c:v>42556.502927777779</c:v>
                </c:pt>
                <c:pt idx="13146">
                  <c:v>42556.502939351849</c:v>
                </c:pt>
                <c:pt idx="13147">
                  <c:v>42556.502950925926</c:v>
                </c:pt>
                <c:pt idx="13148">
                  <c:v>42556.502962500002</c:v>
                </c:pt>
                <c:pt idx="13149">
                  <c:v>42556.502973842595</c:v>
                </c:pt>
                <c:pt idx="13150">
                  <c:v>42556.502985416664</c:v>
                </c:pt>
                <c:pt idx="13151">
                  <c:v>42556.502996527779</c:v>
                </c:pt>
                <c:pt idx="13152">
                  <c:v>42556.503007870371</c:v>
                </c:pt>
                <c:pt idx="13153">
                  <c:v>42556.503018981479</c:v>
                </c:pt>
                <c:pt idx="13154">
                  <c:v>42556.503030555556</c:v>
                </c:pt>
                <c:pt idx="13155">
                  <c:v>42556.503041666663</c:v>
                </c:pt>
                <c:pt idx="13156">
                  <c:v>42556.50305324074</c:v>
                </c:pt>
                <c:pt idx="13157">
                  <c:v>42556.503064351855</c:v>
                </c:pt>
                <c:pt idx="13158">
                  <c:v>42556.503075925924</c:v>
                </c:pt>
                <c:pt idx="13159">
                  <c:v>42556.503087268517</c:v>
                </c:pt>
                <c:pt idx="13160">
                  <c:v>42556.503098611109</c:v>
                </c:pt>
                <c:pt idx="13161">
                  <c:v>42556.503109953701</c:v>
                </c:pt>
                <c:pt idx="13162">
                  <c:v>42556.503121527778</c:v>
                </c:pt>
                <c:pt idx="13163">
                  <c:v>42556.503133101854</c:v>
                </c:pt>
                <c:pt idx="13164">
                  <c:v>42556.503144675924</c:v>
                </c:pt>
                <c:pt idx="13165">
                  <c:v>42556.503156250001</c:v>
                </c:pt>
                <c:pt idx="13166">
                  <c:v>42556.503167824078</c:v>
                </c:pt>
                <c:pt idx="13167">
                  <c:v>42556.50317916667</c:v>
                </c:pt>
                <c:pt idx="13168">
                  <c:v>42556.503190509262</c:v>
                </c:pt>
                <c:pt idx="13169">
                  <c:v>42556.503201851854</c:v>
                </c:pt>
                <c:pt idx="13170">
                  <c:v>42556.503213194446</c:v>
                </c:pt>
                <c:pt idx="13171">
                  <c:v>42556.503224537038</c:v>
                </c:pt>
                <c:pt idx="13172">
                  <c:v>42556.503235879631</c:v>
                </c:pt>
                <c:pt idx="13173">
                  <c:v>42556.503247222223</c:v>
                </c:pt>
                <c:pt idx="13174">
                  <c:v>42556.503258564815</c:v>
                </c:pt>
                <c:pt idx="13175">
                  <c:v>42556.503270138892</c:v>
                </c:pt>
                <c:pt idx="13176">
                  <c:v>42556.503281249999</c:v>
                </c:pt>
                <c:pt idx="13177">
                  <c:v>42556.503292592592</c:v>
                </c:pt>
                <c:pt idx="13178">
                  <c:v>42556.503304166668</c:v>
                </c:pt>
                <c:pt idx="13179">
                  <c:v>42556.503315509261</c:v>
                </c:pt>
                <c:pt idx="13180">
                  <c:v>42556.50332708333</c:v>
                </c:pt>
                <c:pt idx="13181">
                  <c:v>42556.503338194445</c:v>
                </c:pt>
                <c:pt idx="13182">
                  <c:v>42556.503349768522</c:v>
                </c:pt>
                <c:pt idx="13183">
                  <c:v>42556.503361342591</c:v>
                </c:pt>
                <c:pt idx="13184">
                  <c:v>42556.503383101852</c:v>
                </c:pt>
                <c:pt idx="13185">
                  <c:v>42556.503397916669</c:v>
                </c:pt>
                <c:pt idx="13186">
                  <c:v>42556.50341041667</c:v>
                </c:pt>
                <c:pt idx="13187">
                  <c:v>42556.503424305556</c:v>
                </c:pt>
                <c:pt idx="13188">
                  <c:v>42556.503437500003</c:v>
                </c:pt>
                <c:pt idx="13189">
                  <c:v>42556.503450925928</c:v>
                </c:pt>
                <c:pt idx="13190">
                  <c:v>42556.503464351852</c:v>
                </c:pt>
                <c:pt idx="13191">
                  <c:v>42556.503477777776</c:v>
                </c:pt>
                <c:pt idx="13192">
                  <c:v>42556.503491203701</c:v>
                </c:pt>
                <c:pt idx="13193">
                  <c:v>42556.503504629633</c:v>
                </c:pt>
                <c:pt idx="13194">
                  <c:v>42556.503518055557</c:v>
                </c:pt>
                <c:pt idx="13195">
                  <c:v>42556.503531712966</c:v>
                </c:pt>
                <c:pt idx="13196">
                  <c:v>42556.50354513889</c:v>
                </c:pt>
                <c:pt idx="13197">
                  <c:v>42556.503558564815</c:v>
                </c:pt>
                <c:pt idx="13198">
                  <c:v>42556.503572222224</c:v>
                </c:pt>
                <c:pt idx="13199">
                  <c:v>42556.503585648148</c:v>
                </c:pt>
                <c:pt idx="13200">
                  <c:v>42556.503599074073</c:v>
                </c:pt>
                <c:pt idx="13201">
                  <c:v>42556.503612731482</c:v>
                </c:pt>
                <c:pt idx="13202">
                  <c:v>42556.503626157406</c:v>
                </c:pt>
                <c:pt idx="13203">
                  <c:v>42556.503639814815</c:v>
                </c:pt>
                <c:pt idx="13204">
                  <c:v>42556.503653240739</c:v>
                </c:pt>
                <c:pt idx="13205">
                  <c:v>42556.503666898148</c:v>
                </c:pt>
                <c:pt idx="13206">
                  <c:v>42556.503680092595</c:v>
                </c:pt>
                <c:pt idx="13207">
                  <c:v>42556.503693749997</c:v>
                </c:pt>
                <c:pt idx="13208">
                  <c:v>42556.503707175929</c:v>
                </c:pt>
                <c:pt idx="13209">
                  <c:v>42556.503720833331</c:v>
                </c:pt>
                <c:pt idx="13210">
                  <c:v>42556.50373449074</c:v>
                </c:pt>
                <c:pt idx="13211">
                  <c:v>42556.503747916664</c:v>
                </c:pt>
                <c:pt idx="13212">
                  <c:v>42556.503761574073</c:v>
                </c:pt>
                <c:pt idx="13213">
                  <c:v>42556.503775231482</c:v>
                </c:pt>
                <c:pt idx="13214">
                  <c:v>42556.503788888891</c:v>
                </c:pt>
                <c:pt idx="13215">
                  <c:v>42556.503802546293</c:v>
                </c:pt>
                <c:pt idx="13216">
                  <c:v>42556.503816435186</c:v>
                </c:pt>
                <c:pt idx="13217">
                  <c:v>42556.503830324073</c:v>
                </c:pt>
                <c:pt idx="13218">
                  <c:v>42556.503844212966</c:v>
                </c:pt>
                <c:pt idx="13219">
                  <c:v>42556.503858564814</c:v>
                </c:pt>
                <c:pt idx="13220">
                  <c:v>42556.50387291667</c:v>
                </c:pt>
                <c:pt idx="13221">
                  <c:v>42556.503887268518</c:v>
                </c:pt>
                <c:pt idx="13222">
                  <c:v>42556.503901620374</c:v>
                </c:pt>
                <c:pt idx="13223">
                  <c:v>42556.503916203706</c:v>
                </c:pt>
                <c:pt idx="13224">
                  <c:v>42556.503930555555</c:v>
                </c:pt>
                <c:pt idx="13225">
                  <c:v>42556.50394490741</c:v>
                </c:pt>
                <c:pt idx="13226">
                  <c:v>42556.503959259258</c:v>
                </c:pt>
                <c:pt idx="13227">
                  <c:v>42556.503973611114</c:v>
                </c:pt>
                <c:pt idx="13228">
                  <c:v>42556.503987962962</c:v>
                </c:pt>
                <c:pt idx="13229">
                  <c:v>42556.50402615741</c:v>
                </c:pt>
                <c:pt idx="13230">
                  <c:v>42556.504072916665</c:v>
                </c:pt>
                <c:pt idx="13231">
                  <c:v>42556.504118287034</c:v>
                </c:pt>
                <c:pt idx="13232">
                  <c:v>42556.504161111108</c:v>
                </c:pt>
                <c:pt idx="13233">
                  <c:v>42556.50420625</c:v>
                </c:pt>
                <c:pt idx="13234">
                  <c:v>42556.504251388891</c:v>
                </c:pt>
                <c:pt idx="13235">
                  <c:v>42556.504294907405</c:v>
                </c:pt>
                <c:pt idx="13236">
                  <c:v>42556.504341203705</c:v>
                </c:pt>
                <c:pt idx="13237">
                  <c:v>42556.504385416665</c:v>
                </c:pt>
                <c:pt idx="13238">
                  <c:v>42556.504430787034</c:v>
                </c:pt>
                <c:pt idx="13239">
                  <c:v>42556.504475694448</c:v>
                </c:pt>
                <c:pt idx="13240">
                  <c:v>42556.50452037037</c:v>
                </c:pt>
                <c:pt idx="13241">
                  <c:v>42556.504565509262</c:v>
                </c:pt>
                <c:pt idx="13242">
                  <c:v>42556.504611111108</c:v>
                </c:pt>
                <c:pt idx="13243">
                  <c:v>42556.504658564816</c:v>
                </c:pt>
                <c:pt idx="13244">
                  <c:v>42556.504706018517</c:v>
                </c:pt>
                <c:pt idx="13245">
                  <c:v>42556.504757870367</c:v>
                </c:pt>
                <c:pt idx="13246">
                  <c:v>42556.504808333331</c:v>
                </c:pt>
                <c:pt idx="13247">
                  <c:v>42556.504859722219</c:v>
                </c:pt>
                <c:pt idx="13248">
                  <c:v>42556.504910648146</c:v>
                </c:pt>
                <c:pt idx="13249">
                  <c:v>42556.504961574072</c:v>
                </c:pt>
                <c:pt idx="13250">
                  <c:v>42556.505013657406</c:v>
                </c:pt>
                <c:pt idx="13251">
                  <c:v>42556.505065740741</c:v>
                </c:pt>
                <c:pt idx="13252">
                  <c:v>42556.505119675923</c:v>
                </c:pt>
                <c:pt idx="13253">
                  <c:v>42556.505177314815</c:v>
                </c:pt>
                <c:pt idx="13254">
                  <c:v>42556.505234953707</c:v>
                </c:pt>
                <c:pt idx="13255">
                  <c:v>42556.505295370371</c:v>
                </c:pt>
                <c:pt idx="13256">
                  <c:v>42556.505355092595</c:v>
                </c:pt>
                <c:pt idx="13257">
                  <c:v>42556.505416666667</c:v>
                </c:pt>
                <c:pt idx="13258">
                  <c:v>42556.505481712964</c:v>
                </c:pt>
                <c:pt idx="13259">
                  <c:v>42556.505550000002</c:v>
                </c:pt>
                <c:pt idx="13260">
                  <c:v>42556.50562152778</c:v>
                </c:pt>
                <c:pt idx="13261">
                  <c:v>42556.505692129627</c:v>
                </c:pt>
                <c:pt idx="13262">
                  <c:v>42556.505764583337</c:v>
                </c:pt>
                <c:pt idx="13263">
                  <c:v>42556.505839583333</c:v>
                </c:pt>
                <c:pt idx="13264">
                  <c:v>42556.505915277776</c:v>
                </c:pt>
                <c:pt idx="13265">
                  <c:v>42556.50599189815</c:v>
                </c:pt>
                <c:pt idx="13266">
                  <c:v>42556.506068518516</c:v>
                </c:pt>
                <c:pt idx="13267">
                  <c:v>42556.506148379631</c:v>
                </c:pt>
                <c:pt idx="13268">
                  <c:v>42556.506235185188</c:v>
                </c:pt>
                <c:pt idx="13269">
                  <c:v>42556.506323148147</c:v>
                </c:pt>
                <c:pt idx="13270">
                  <c:v>42556.506412731484</c:v>
                </c:pt>
                <c:pt idx="13271">
                  <c:v>42556.506507407408</c:v>
                </c:pt>
                <c:pt idx="13272">
                  <c:v>42556.50660439815</c:v>
                </c:pt>
                <c:pt idx="13273">
                  <c:v>42556.506705555556</c:v>
                </c:pt>
                <c:pt idx="13274">
                  <c:v>42556.506805324076</c:v>
                </c:pt>
                <c:pt idx="13275">
                  <c:v>42556.50690763889</c:v>
                </c:pt>
                <c:pt idx="13276">
                  <c:v>42556.507008333334</c:v>
                </c:pt>
                <c:pt idx="13277">
                  <c:v>42556.507113194442</c:v>
                </c:pt>
                <c:pt idx="13278">
                  <c:v>42556.507221064814</c:v>
                </c:pt>
                <c:pt idx="13279">
                  <c:v>42556.507331250003</c:v>
                </c:pt>
                <c:pt idx="13280">
                  <c:v>42556.507447916665</c:v>
                </c:pt>
                <c:pt idx="13281">
                  <c:v>42556.507564814812</c:v>
                </c:pt>
                <c:pt idx="13282">
                  <c:v>42556.507689814818</c:v>
                </c:pt>
                <c:pt idx="13283">
                  <c:v>42556.507826388886</c:v>
                </c:pt>
                <c:pt idx="13284">
                  <c:v>42556.507966666664</c:v>
                </c:pt>
                <c:pt idx="13285">
                  <c:v>42556.508102314816</c:v>
                </c:pt>
                <c:pt idx="13286">
                  <c:v>42556.508248611113</c:v>
                </c:pt>
                <c:pt idx="13287">
                  <c:v>42556.508417592595</c:v>
                </c:pt>
                <c:pt idx="13288">
                  <c:v>42556.508595370367</c:v>
                </c:pt>
                <c:pt idx="13289">
                  <c:v>42556.508764814818</c:v>
                </c:pt>
                <c:pt idx="13290">
                  <c:v>42556.508940277781</c:v>
                </c:pt>
                <c:pt idx="13291">
                  <c:v>42556.509116435183</c:v>
                </c:pt>
                <c:pt idx="13292">
                  <c:v>42556.509298611112</c:v>
                </c:pt>
                <c:pt idx="13293">
                  <c:v>42556.509468055556</c:v>
                </c:pt>
                <c:pt idx="13294">
                  <c:v>42556.509653009256</c:v>
                </c:pt>
                <c:pt idx="13295">
                  <c:v>42556.50984421296</c:v>
                </c:pt>
                <c:pt idx="13296">
                  <c:v>42556.510077777777</c:v>
                </c:pt>
                <c:pt idx="13297">
                  <c:v>42556.510301388887</c:v>
                </c:pt>
                <c:pt idx="13298">
                  <c:v>42556.510532870372</c:v>
                </c:pt>
                <c:pt idx="13299">
                  <c:v>42556.510799537034</c:v>
                </c:pt>
                <c:pt idx="13300">
                  <c:v>42556.511077314812</c:v>
                </c:pt>
                <c:pt idx="13301">
                  <c:v>42556.511362500001</c:v>
                </c:pt>
                <c:pt idx="13302">
                  <c:v>42556.511686111109</c:v>
                </c:pt>
                <c:pt idx="13303">
                  <c:v>42556.512050462959</c:v>
                </c:pt>
                <c:pt idx="13304">
                  <c:v>42556.512515277776</c:v>
                </c:pt>
                <c:pt idx="13305">
                  <c:v>42556.512708564813</c:v>
                </c:pt>
                <c:pt idx="13306">
                  <c:v>42556.513310416667</c:v>
                </c:pt>
                <c:pt idx="13307">
                  <c:v>42556.513978009258</c:v>
                </c:pt>
                <c:pt idx="13308">
                  <c:v>42556.513988425926</c:v>
                </c:pt>
                <c:pt idx="13309">
                  <c:v>42556.513997453701</c:v>
                </c:pt>
                <c:pt idx="13310">
                  <c:v>42556.514421759261</c:v>
                </c:pt>
                <c:pt idx="13311">
                  <c:v>42556.515705555554</c:v>
                </c:pt>
                <c:pt idx="13312">
                  <c:v>42556.516551388886</c:v>
                </c:pt>
                <c:pt idx="13313">
                  <c:v>42556.518310648149</c:v>
                </c:pt>
                <c:pt idx="13314">
                  <c:v>42556.520153703706</c:v>
                </c:pt>
                <c:pt idx="13315">
                  <c:v>42556.521967824076</c:v>
                </c:pt>
                <c:pt idx="13316">
                  <c:v>42556.523958564816</c:v>
                </c:pt>
                <c:pt idx="13317">
                  <c:v>42556.525810416664</c:v>
                </c:pt>
                <c:pt idx="13318">
                  <c:v>42556.527801157405</c:v>
                </c:pt>
                <c:pt idx="13319">
                  <c:v>42556.528310648151</c:v>
                </c:pt>
                <c:pt idx="13320">
                  <c:v>42556.528328935186</c:v>
                </c:pt>
                <c:pt idx="13321">
                  <c:v>42556.528347685184</c:v>
                </c:pt>
                <c:pt idx="13322">
                  <c:v>42556.528365972219</c:v>
                </c:pt>
                <c:pt idx="13323">
                  <c:v>42556.528383333331</c:v>
                </c:pt>
                <c:pt idx="13324">
                  <c:v>42556.528401620373</c:v>
                </c:pt>
                <c:pt idx="13325">
                  <c:v>42556.528419212962</c:v>
                </c:pt>
                <c:pt idx="13326">
                  <c:v>42556.528437037035</c:v>
                </c:pt>
                <c:pt idx="13327">
                  <c:v>42556.528455324071</c:v>
                </c:pt>
                <c:pt idx="13328">
                  <c:v>42556.528473148152</c:v>
                </c:pt>
                <c:pt idx="13329">
                  <c:v>42556.528491203702</c:v>
                </c:pt>
                <c:pt idx="13330">
                  <c:v>42556.528509953707</c:v>
                </c:pt>
                <c:pt idx="13331">
                  <c:v>42556.52852777778</c:v>
                </c:pt>
                <c:pt idx="13332">
                  <c:v>42556.528546527778</c:v>
                </c:pt>
                <c:pt idx="13333">
                  <c:v>42556.528564814813</c:v>
                </c:pt>
                <c:pt idx="13334">
                  <c:v>42556.528583333333</c:v>
                </c:pt>
                <c:pt idx="13335">
                  <c:v>42556.528774074075</c:v>
                </c:pt>
                <c:pt idx="13336">
                  <c:v>42556.528801157408</c:v>
                </c:pt>
                <c:pt idx="13337">
                  <c:v>42556.528830324074</c:v>
                </c:pt>
                <c:pt idx="13338">
                  <c:v>42556.528860416664</c:v>
                </c:pt>
                <c:pt idx="13339">
                  <c:v>42556.52889050926</c:v>
                </c:pt>
                <c:pt idx="13340">
                  <c:v>42556.528919444441</c:v>
                </c:pt>
                <c:pt idx="13341">
                  <c:v>42556.528949305553</c:v>
                </c:pt>
                <c:pt idx="13342">
                  <c:v>42556.528974768516</c:v>
                </c:pt>
                <c:pt idx="13343">
                  <c:v>42556.528995601853</c:v>
                </c:pt>
                <c:pt idx="13344">
                  <c:v>42556.529016898145</c:v>
                </c:pt>
                <c:pt idx="13345">
                  <c:v>42556.529038425928</c:v>
                </c:pt>
                <c:pt idx="13346">
                  <c:v>42556.529059953704</c:v>
                </c:pt>
                <c:pt idx="13347">
                  <c:v>42556.529081712964</c:v>
                </c:pt>
                <c:pt idx="13348">
                  <c:v>42556.52910324074</c:v>
                </c:pt>
                <c:pt idx="13349">
                  <c:v>42556.529125925925</c:v>
                </c:pt>
                <c:pt idx="13350">
                  <c:v>42556.529147453701</c:v>
                </c:pt>
                <c:pt idx="13351">
                  <c:v>42556.529168287037</c:v>
                </c:pt>
                <c:pt idx="13352">
                  <c:v>42556.529190277775</c:v>
                </c:pt>
                <c:pt idx="13353">
                  <c:v>42556.52921226852</c:v>
                </c:pt>
                <c:pt idx="13354">
                  <c:v>42556.52923472222</c:v>
                </c:pt>
                <c:pt idx="13355">
                  <c:v>42556.529256944443</c:v>
                </c:pt>
                <c:pt idx="13356">
                  <c:v>42556.529278240741</c:v>
                </c:pt>
                <c:pt idx="13357">
                  <c:v>42556.529300231479</c:v>
                </c:pt>
                <c:pt idx="13358">
                  <c:v>42556.529323148148</c:v>
                </c:pt>
                <c:pt idx="13359">
                  <c:v>42556.529345370371</c:v>
                </c:pt>
                <c:pt idx="13360">
                  <c:v>42556.529574768516</c:v>
                </c:pt>
                <c:pt idx="13361">
                  <c:v>42556.529770370369</c:v>
                </c:pt>
                <c:pt idx="13362">
                  <c:v>42556.52978611111</c:v>
                </c:pt>
                <c:pt idx="13363">
                  <c:v>42556.529803240737</c:v>
                </c:pt>
                <c:pt idx="13364">
                  <c:v>42556.529820138887</c:v>
                </c:pt>
                <c:pt idx="13365">
                  <c:v>42556.529836805559</c:v>
                </c:pt>
                <c:pt idx="13366">
                  <c:v>42556.52985324074</c:v>
                </c:pt>
                <c:pt idx="13367">
                  <c:v>42556.529869907405</c:v>
                </c:pt>
                <c:pt idx="13368">
                  <c:v>42556.529887037039</c:v>
                </c:pt>
                <c:pt idx="13369">
                  <c:v>42556.529904166666</c:v>
                </c:pt>
                <c:pt idx="13370">
                  <c:v>42556.529921064815</c:v>
                </c:pt>
                <c:pt idx="13371">
                  <c:v>42556.529937962965</c:v>
                </c:pt>
                <c:pt idx="13372">
                  <c:v>42556.529954398145</c:v>
                </c:pt>
                <c:pt idx="13373">
                  <c:v>42556.529971296295</c:v>
                </c:pt>
                <c:pt idx="13374">
                  <c:v>42556.529988888891</c:v>
                </c:pt>
                <c:pt idx="13375">
                  <c:v>42556.530008333335</c:v>
                </c:pt>
                <c:pt idx="13376">
                  <c:v>42556.53005671296</c:v>
                </c:pt>
                <c:pt idx="13377">
                  <c:v>42556.530079398151</c:v>
                </c:pt>
                <c:pt idx="13378">
                  <c:v>42556.530101620374</c:v>
                </c:pt>
                <c:pt idx="13379">
                  <c:v>42556.530123611112</c:v>
                </c:pt>
                <c:pt idx="13380">
                  <c:v>42556.530145833334</c:v>
                </c:pt>
                <c:pt idx="13381">
                  <c:v>42556.530166435186</c:v>
                </c:pt>
                <c:pt idx="13382">
                  <c:v>42556.530183796298</c:v>
                </c:pt>
                <c:pt idx="13383">
                  <c:v>42556.530201851849</c:v>
                </c:pt>
                <c:pt idx="13384">
                  <c:v>42556.530485185183</c:v>
                </c:pt>
                <c:pt idx="13385">
                  <c:v>42556.530508796299</c:v>
                </c:pt>
                <c:pt idx="13386">
                  <c:v>42556.530530787037</c:v>
                </c:pt>
                <c:pt idx="13387">
                  <c:v>42556.530553009259</c:v>
                </c:pt>
                <c:pt idx="13388">
                  <c:v>42556.530575462966</c:v>
                </c:pt>
                <c:pt idx="13389">
                  <c:v>42556.530598379628</c:v>
                </c:pt>
                <c:pt idx="13390">
                  <c:v>42556.530620833335</c:v>
                </c:pt>
                <c:pt idx="13391">
                  <c:v>42556.530641203703</c:v>
                </c:pt>
                <c:pt idx="13392">
                  <c:v>42556.530662037039</c:v>
                </c:pt>
                <c:pt idx="13393">
                  <c:v>42556.530682407407</c:v>
                </c:pt>
                <c:pt idx="13394">
                  <c:v>42556.530703009259</c:v>
                </c:pt>
                <c:pt idx="13395">
                  <c:v>42556.530724537035</c:v>
                </c:pt>
                <c:pt idx="13396">
                  <c:v>42556.530746296296</c:v>
                </c:pt>
                <c:pt idx="13397">
                  <c:v>42556.530767824072</c:v>
                </c:pt>
                <c:pt idx="13398">
                  <c:v>42556.53078912037</c:v>
                </c:pt>
                <c:pt idx="13399">
                  <c:v>42556.530810185184</c:v>
                </c:pt>
                <c:pt idx="13400">
                  <c:v>42556.53083171296</c:v>
                </c:pt>
                <c:pt idx="13401">
                  <c:v>42556.530853472221</c:v>
                </c:pt>
                <c:pt idx="13402">
                  <c:v>42556.530926851854</c:v>
                </c:pt>
                <c:pt idx="13403">
                  <c:v>42556.530952083333</c:v>
                </c:pt>
                <c:pt idx="13404">
                  <c:v>42556.531189120367</c:v>
                </c:pt>
                <c:pt idx="13405">
                  <c:v>42556.531202546299</c:v>
                </c:pt>
                <c:pt idx="13406">
                  <c:v>42556.531216898147</c:v>
                </c:pt>
                <c:pt idx="13407">
                  <c:v>42556.53123148148</c:v>
                </c:pt>
                <c:pt idx="13408">
                  <c:v>42556.531246064813</c:v>
                </c:pt>
                <c:pt idx="13409">
                  <c:v>42556.531260648146</c:v>
                </c:pt>
                <c:pt idx="13410">
                  <c:v>42556.531275462963</c:v>
                </c:pt>
                <c:pt idx="13411">
                  <c:v>42556.53129027778</c:v>
                </c:pt>
                <c:pt idx="13412">
                  <c:v>42556.531305324075</c:v>
                </c:pt>
                <c:pt idx="13413">
                  <c:v>42556.531319907408</c:v>
                </c:pt>
                <c:pt idx="13414">
                  <c:v>42556.531545601851</c:v>
                </c:pt>
                <c:pt idx="13415">
                  <c:v>42556.531561111115</c:v>
                </c:pt>
                <c:pt idx="13416">
                  <c:v>42556.531579629627</c:v>
                </c:pt>
                <c:pt idx="13417">
                  <c:v>42556.531597453701</c:v>
                </c:pt>
                <c:pt idx="13418">
                  <c:v>42556.531615509259</c:v>
                </c:pt>
                <c:pt idx="13419">
                  <c:v>42556.531633101855</c:v>
                </c:pt>
                <c:pt idx="13420">
                  <c:v>42556.532009953706</c:v>
                </c:pt>
                <c:pt idx="13421">
                  <c:v>42556.532779861111</c:v>
                </c:pt>
                <c:pt idx="13422">
                  <c:v>42556.532794675928</c:v>
                </c:pt>
                <c:pt idx="13423">
                  <c:v>42556.532812500001</c:v>
                </c:pt>
                <c:pt idx="13424">
                  <c:v>42556.532829166666</c:v>
                </c:pt>
                <c:pt idx="13425">
                  <c:v>42556.532846296293</c:v>
                </c:pt>
                <c:pt idx="13426">
                  <c:v>42556.532863425928</c:v>
                </c:pt>
                <c:pt idx="13427">
                  <c:v>42556.532880787039</c:v>
                </c:pt>
                <c:pt idx="13428">
                  <c:v>42556.532897916666</c:v>
                </c:pt>
                <c:pt idx="13429">
                  <c:v>42556.532915277778</c:v>
                </c:pt>
                <c:pt idx="13430">
                  <c:v>42556.532932407405</c:v>
                </c:pt>
                <c:pt idx="13431">
                  <c:v>42556.532949768516</c:v>
                </c:pt>
                <c:pt idx="13432">
                  <c:v>42556.532967361112</c:v>
                </c:pt>
                <c:pt idx="13433">
                  <c:v>42556.532984953701</c:v>
                </c:pt>
                <c:pt idx="13434">
                  <c:v>42556.533002314813</c:v>
                </c:pt>
                <c:pt idx="13435">
                  <c:v>42556.533019444447</c:v>
                </c:pt>
                <c:pt idx="13436">
                  <c:v>42556.533037037036</c:v>
                </c:pt>
                <c:pt idx="13437">
                  <c:v>42556.533054398147</c:v>
                </c:pt>
                <c:pt idx="13438">
                  <c:v>42556.533071990743</c:v>
                </c:pt>
                <c:pt idx="13439">
                  <c:v>42556.533089583332</c:v>
                </c:pt>
                <c:pt idx="13440">
                  <c:v>42556.533107175928</c:v>
                </c:pt>
                <c:pt idx="13441">
                  <c:v>42556.53312453704</c:v>
                </c:pt>
                <c:pt idx="13442">
                  <c:v>42556.533142129629</c:v>
                </c:pt>
                <c:pt idx="13443">
                  <c:v>42556.533159259256</c:v>
                </c:pt>
                <c:pt idx="13444">
                  <c:v>42556.534282407411</c:v>
                </c:pt>
                <c:pt idx="13445">
                  <c:v>42556.53471550926</c:v>
                </c:pt>
                <c:pt idx="13446">
                  <c:v>42556.534726157406</c:v>
                </c:pt>
                <c:pt idx="13447">
                  <c:v>42556.534735185189</c:v>
                </c:pt>
                <c:pt idx="13448">
                  <c:v>42556.53474398148</c:v>
                </c:pt>
                <c:pt idx="13449">
                  <c:v>42556.53475324074</c:v>
                </c:pt>
                <c:pt idx="13450">
                  <c:v>42556.534762499999</c:v>
                </c:pt>
                <c:pt idx="13451">
                  <c:v>42556.534771759259</c:v>
                </c:pt>
                <c:pt idx="13452">
                  <c:v>42556.534806249998</c:v>
                </c:pt>
                <c:pt idx="13453">
                  <c:v>42556.534816898151</c:v>
                </c:pt>
                <c:pt idx="13454">
                  <c:v>42556.535191898147</c:v>
                </c:pt>
                <c:pt idx="13455">
                  <c:v>42556.535994444443</c:v>
                </c:pt>
                <c:pt idx="13456">
                  <c:v>42556.536023842593</c:v>
                </c:pt>
                <c:pt idx="13457">
                  <c:v>42556.536040277781</c:v>
                </c:pt>
                <c:pt idx="13458">
                  <c:v>42556.536055092591</c:v>
                </c:pt>
                <c:pt idx="13459">
                  <c:v>42556.53607037037</c:v>
                </c:pt>
                <c:pt idx="13460">
                  <c:v>42556.536085185187</c:v>
                </c:pt>
                <c:pt idx="13461">
                  <c:v>42556.536099074074</c:v>
                </c:pt>
                <c:pt idx="13462">
                  <c:v>42556.536115740739</c:v>
                </c:pt>
                <c:pt idx="13463">
                  <c:v>42556.536336111109</c:v>
                </c:pt>
                <c:pt idx="13464">
                  <c:v>42556.536585879629</c:v>
                </c:pt>
                <c:pt idx="13465">
                  <c:v>42556.536603009263</c:v>
                </c:pt>
                <c:pt idx="13466">
                  <c:v>42556.536621527775</c:v>
                </c:pt>
                <c:pt idx="13467">
                  <c:v>42556.53664027778</c:v>
                </c:pt>
                <c:pt idx="13468">
                  <c:v>42556.536659259262</c:v>
                </c:pt>
                <c:pt idx="13469">
                  <c:v>42556.536678703706</c:v>
                </c:pt>
                <c:pt idx="13470">
                  <c:v>42556.536698148149</c:v>
                </c:pt>
                <c:pt idx="13471">
                  <c:v>42556.536836574072</c:v>
                </c:pt>
                <c:pt idx="13472">
                  <c:v>42556.537939814814</c:v>
                </c:pt>
                <c:pt idx="13473">
                  <c:v>42556.538912037038</c:v>
                </c:pt>
                <c:pt idx="13474">
                  <c:v>42556.540023148147</c:v>
                </c:pt>
                <c:pt idx="13475">
                  <c:v>42556.540303935188</c:v>
                </c:pt>
                <c:pt idx="13476">
                  <c:v>42556.540335648147</c:v>
                </c:pt>
                <c:pt idx="13477">
                  <c:v>42556.540369675924</c:v>
                </c:pt>
                <c:pt idx="13478">
                  <c:v>42556.540403009261</c:v>
                </c:pt>
                <c:pt idx="13479">
                  <c:v>42556.5404375</c:v>
                </c:pt>
                <c:pt idx="13480">
                  <c:v>42556.540472222223</c:v>
                </c:pt>
                <c:pt idx="13481">
                  <c:v>42556.54050787037</c:v>
                </c:pt>
                <c:pt idx="13482">
                  <c:v>42556.540544212963</c:v>
                </c:pt>
                <c:pt idx="13483">
                  <c:v>42556.540580555557</c:v>
                </c:pt>
                <c:pt idx="13484">
                  <c:v>42556.540617592589</c:v>
                </c:pt>
                <c:pt idx="13485">
                  <c:v>42556.540656018522</c:v>
                </c:pt>
                <c:pt idx="13486">
                  <c:v>42556.540693750001</c:v>
                </c:pt>
                <c:pt idx="13487">
                  <c:v>42556.54072986111</c:v>
                </c:pt>
                <c:pt idx="13488">
                  <c:v>42556.540768287035</c:v>
                </c:pt>
                <c:pt idx="13489">
                  <c:v>42556.540806712961</c:v>
                </c:pt>
                <c:pt idx="13490">
                  <c:v>42556.540850462959</c:v>
                </c:pt>
                <c:pt idx="13491">
                  <c:v>42556.54089074074</c:v>
                </c:pt>
                <c:pt idx="13492">
                  <c:v>42556.540931944444</c:v>
                </c:pt>
                <c:pt idx="13493">
                  <c:v>42556.540973148149</c:v>
                </c:pt>
                <c:pt idx="13494">
                  <c:v>42556.541015972223</c:v>
                </c:pt>
                <c:pt idx="13495">
                  <c:v>42556.541058333336</c:v>
                </c:pt>
                <c:pt idx="13496">
                  <c:v>42556.541100925926</c:v>
                </c:pt>
                <c:pt idx="13497">
                  <c:v>42556.541140277775</c:v>
                </c:pt>
                <c:pt idx="13498">
                  <c:v>42556.541178472224</c:v>
                </c:pt>
                <c:pt idx="13499">
                  <c:v>42556.541218981482</c:v>
                </c:pt>
                <c:pt idx="13500">
                  <c:v>42556.541259953701</c:v>
                </c:pt>
                <c:pt idx="13501">
                  <c:v>42556.541299074073</c:v>
                </c:pt>
                <c:pt idx="13502">
                  <c:v>42556.541338888892</c:v>
                </c:pt>
                <c:pt idx="13503">
                  <c:v>42556.54137939815</c:v>
                </c:pt>
                <c:pt idx="13504">
                  <c:v>42556.541420138892</c:v>
                </c:pt>
                <c:pt idx="13505">
                  <c:v>42556.541461111112</c:v>
                </c:pt>
                <c:pt idx="13506">
                  <c:v>42556.541503009263</c:v>
                </c:pt>
                <c:pt idx="13507">
                  <c:v>42556.541541666666</c:v>
                </c:pt>
                <c:pt idx="13508">
                  <c:v>42556.541581712961</c:v>
                </c:pt>
                <c:pt idx="13509">
                  <c:v>42556.541619675925</c:v>
                </c:pt>
                <c:pt idx="13510">
                  <c:v>42556.541660648145</c:v>
                </c:pt>
                <c:pt idx="13511">
                  <c:v>42556.541700462963</c:v>
                </c:pt>
                <c:pt idx="13512">
                  <c:v>42556.541738425927</c:v>
                </c:pt>
                <c:pt idx="13513">
                  <c:v>42556.541773379628</c:v>
                </c:pt>
                <c:pt idx="13514">
                  <c:v>42556.541808333335</c:v>
                </c:pt>
                <c:pt idx="13515">
                  <c:v>42556.541842361112</c:v>
                </c:pt>
                <c:pt idx="13516">
                  <c:v>42556.541876388888</c:v>
                </c:pt>
                <c:pt idx="13517">
                  <c:v>42556.541909953703</c:v>
                </c:pt>
                <c:pt idx="13518">
                  <c:v>42556.541943750002</c:v>
                </c:pt>
                <c:pt idx="13519">
                  <c:v>42556.541977777779</c:v>
                </c:pt>
                <c:pt idx="13520">
                  <c:v>42556.542012731479</c:v>
                </c:pt>
                <c:pt idx="13521">
                  <c:v>42556.542048611111</c:v>
                </c:pt>
                <c:pt idx="13522">
                  <c:v>42556.542082870372</c:v>
                </c:pt>
                <c:pt idx="13523">
                  <c:v>42556.542117592595</c:v>
                </c:pt>
                <c:pt idx="13524">
                  <c:v>42556.542153240742</c:v>
                </c:pt>
                <c:pt idx="13525">
                  <c:v>42556.542187962965</c:v>
                </c:pt>
                <c:pt idx="13526">
                  <c:v>42556.542224537036</c:v>
                </c:pt>
                <c:pt idx="13527">
                  <c:v>42556.542262037037</c:v>
                </c:pt>
                <c:pt idx="13528">
                  <c:v>42556.542299768516</c:v>
                </c:pt>
                <c:pt idx="13529">
                  <c:v>42556.542336805556</c:v>
                </c:pt>
                <c:pt idx="13530">
                  <c:v>42556.542374074073</c:v>
                </c:pt>
                <c:pt idx="13531">
                  <c:v>42556.542411574075</c:v>
                </c:pt>
                <c:pt idx="13532">
                  <c:v>42556.542449537039</c:v>
                </c:pt>
                <c:pt idx="13533">
                  <c:v>42556.54248611111</c:v>
                </c:pt>
                <c:pt idx="13534">
                  <c:v>42556.542523842596</c:v>
                </c:pt>
                <c:pt idx="13535">
                  <c:v>42556.542562499999</c:v>
                </c:pt>
                <c:pt idx="13536">
                  <c:v>42556.542600925924</c:v>
                </c:pt>
                <c:pt idx="13537">
                  <c:v>42556.542639583335</c:v>
                </c:pt>
                <c:pt idx="13538">
                  <c:v>42556.542680092592</c:v>
                </c:pt>
                <c:pt idx="13539">
                  <c:v>42556.542719675926</c:v>
                </c:pt>
                <c:pt idx="13540">
                  <c:v>42556.542760648146</c:v>
                </c:pt>
                <c:pt idx="13541">
                  <c:v>42556.542802546297</c:v>
                </c:pt>
                <c:pt idx="13542">
                  <c:v>42556.542842129631</c:v>
                </c:pt>
                <c:pt idx="13543">
                  <c:v>42556.542883333335</c:v>
                </c:pt>
                <c:pt idx="13544">
                  <c:v>42556.542925925925</c:v>
                </c:pt>
                <c:pt idx="13545">
                  <c:v>42556.542967824076</c:v>
                </c:pt>
                <c:pt idx="13546">
                  <c:v>42556.543008796296</c:v>
                </c:pt>
                <c:pt idx="13547">
                  <c:v>42556.543050925924</c:v>
                </c:pt>
                <c:pt idx="13548">
                  <c:v>42556.543094444445</c:v>
                </c:pt>
                <c:pt idx="13549">
                  <c:v>42556.543137962966</c:v>
                </c:pt>
                <c:pt idx="13550">
                  <c:v>42556.543183796297</c:v>
                </c:pt>
                <c:pt idx="13551">
                  <c:v>42556.543229166666</c:v>
                </c:pt>
                <c:pt idx="13552">
                  <c:v>42556.543276157405</c:v>
                </c:pt>
                <c:pt idx="13553">
                  <c:v>42556.543323379628</c:v>
                </c:pt>
                <c:pt idx="13554">
                  <c:v>42556.543370601852</c:v>
                </c:pt>
                <c:pt idx="13555">
                  <c:v>42556.543420138885</c:v>
                </c:pt>
                <c:pt idx="13556">
                  <c:v>42556.543467824071</c:v>
                </c:pt>
                <c:pt idx="13557">
                  <c:v>42556.543515509256</c:v>
                </c:pt>
                <c:pt idx="13558">
                  <c:v>42556.543566203705</c:v>
                </c:pt>
                <c:pt idx="13559">
                  <c:v>42556.5436162037</c:v>
                </c:pt>
                <c:pt idx="13560">
                  <c:v>42556.54367013889</c:v>
                </c:pt>
                <c:pt idx="13561">
                  <c:v>42556.543726157404</c:v>
                </c:pt>
                <c:pt idx="13562">
                  <c:v>42556.543782407411</c:v>
                </c:pt>
                <c:pt idx="13563">
                  <c:v>42556.54385115741</c:v>
                </c:pt>
                <c:pt idx="13564">
                  <c:v>42556.54391828704</c:v>
                </c:pt>
                <c:pt idx="13565">
                  <c:v>42556.543979166665</c:v>
                </c:pt>
                <c:pt idx="13566">
                  <c:v>42556.544044444447</c:v>
                </c:pt>
                <c:pt idx="13567">
                  <c:v>42556.544109259259</c:v>
                </c:pt>
                <c:pt idx="13568">
                  <c:v>42556.54417685185</c:v>
                </c:pt>
                <c:pt idx="13569">
                  <c:v>42556.544242824071</c:v>
                </c:pt>
                <c:pt idx="13570">
                  <c:v>42556.544309953701</c:v>
                </c:pt>
                <c:pt idx="13571">
                  <c:v>42556.54438078704</c:v>
                </c:pt>
                <c:pt idx="13572">
                  <c:v>42556.544451388887</c:v>
                </c:pt>
                <c:pt idx="13573">
                  <c:v>42556.544525231482</c:v>
                </c:pt>
                <c:pt idx="13574">
                  <c:v>42556.544596527776</c:v>
                </c:pt>
                <c:pt idx="13575">
                  <c:v>42556.544667592592</c:v>
                </c:pt>
                <c:pt idx="13576">
                  <c:v>42556.544724305553</c:v>
                </c:pt>
                <c:pt idx="13577">
                  <c:v>42556.544753472219</c:v>
                </c:pt>
                <c:pt idx="13578">
                  <c:v>42556.544784027777</c:v>
                </c:pt>
                <c:pt idx="13579">
                  <c:v>42556.544816898146</c:v>
                </c:pt>
                <c:pt idx="13580">
                  <c:v>42556.544851157407</c:v>
                </c:pt>
                <c:pt idx="13581">
                  <c:v>42556.5448875</c:v>
                </c:pt>
                <c:pt idx="13582">
                  <c:v>42556.54492453704</c:v>
                </c:pt>
                <c:pt idx="13583">
                  <c:v>42556.544964351851</c:v>
                </c:pt>
                <c:pt idx="13584">
                  <c:v>42556.545008333334</c:v>
                </c:pt>
                <c:pt idx="13585">
                  <c:v>42556.545054166665</c:v>
                </c:pt>
                <c:pt idx="13586">
                  <c:v>42556.545103472221</c:v>
                </c:pt>
                <c:pt idx="13587">
                  <c:v>42556.545163425923</c:v>
                </c:pt>
                <c:pt idx="13588">
                  <c:v>42556.545222685185</c:v>
                </c:pt>
                <c:pt idx="13589">
                  <c:v>42556.545282407409</c:v>
                </c:pt>
                <c:pt idx="13590">
                  <c:v>42556.545335185183</c:v>
                </c:pt>
                <c:pt idx="13591">
                  <c:v>42556.545350694447</c:v>
                </c:pt>
                <c:pt idx="13592">
                  <c:v>42556.545366666665</c:v>
                </c:pt>
                <c:pt idx="13593">
                  <c:v>42556.545382870368</c:v>
                </c:pt>
                <c:pt idx="13594">
                  <c:v>42556.545399305556</c:v>
                </c:pt>
                <c:pt idx="13595">
                  <c:v>42556.545415972221</c:v>
                </c:pt>
                <c:pt idx="13596">
                  <c:v>42556.545432638886</c:v>
                </c:pt>
                <c:pt idx="13597">
                  <c:v>42556.545449305559</c:v>
                </c:pt>
                <c:pt idx="13598">
                  <c:v>42556.545465740739</c:v>
                </c:pt>
                <c:pt idx="13599">
                  <c:v>42556.545482638889</c:v>
                </c:pt>
                <c:pt idx="13600">
                  <c:v>42556.545499768516</c:v>
                </c:pt>
                <c:pt idx="13601">
                  <c:v>42556.545516666665</c:v>
                </c:pt>
                <c:pt idx="13602">
                  <c:v>42556.545533101853</c:v>
                </c:pt>
                <c:pt idx="13603">
                  <c:v>42556.545549768518</c:v>
                </c:pt>
                <c:pt idx="13604">
                  <c:v>42556.545566435183</c:v>
                </c:pt>
                <c:pt idx="13605">
                  <c:v>42556.545583333333</c:v>
                </c:pt>
                <c:pt idx="13606">
                  <c:v>42556.545600231482</c:v>
                </c:pt>
                <c:pt idx="13607">
                  <c:v>42556.545616898147</c:v>
                </c:pt>
                <c:pt idx="13608">
                  <c:v>42556.545633796297</c:v>
                </c:pt>
                <c:pt idx="13609">
                  <c:v>42556.545650694447</c:v>
                </c:pt>
                <c:pt idx="13610">
                  <c:v>42556.545667361112</c:v>
                </c:pt>
                <c:pt idx="13611">
                  <c:v>42556.545684259261</c:v>
                </c:pt>
                <c:pt idx="13612">
                  <c:v>42556.545701157411</c:v>
                </c:pt>
                <c:pt idx="13613">
                  <c:v>42556.545717824076</c:v>
                </c:pt>
                <c:pt idx="13614">
                  <c:v>42556.545775462961</c:v>
                </c:pt>
                <c:pt idx="13615">
                  <c:v>42556.545865046297</c:v>
                </c:pt>
                <c:pt idx="13616">
                  <c:v>42556.545956944443</c:v>
                </c:pt>
                <c:pt idx="13617">
                  <c:v>42556.546052546299</c:v>
                </c:pt>
                <c:pt idx="13618">
                  <c:v>42556.546148148147</c:v>
                </c:pt>
                <c:pt idx="13619">
                  <c:v>42556.546236111113</c:v>
                </c:pt>
                <c:pt idx="13620">
                  <c:v>42556.54633449074</c:v>
                </c:pt>
                <c:pt idx="13621">
                  <c:v>42556.546434722222</c:v>
                </c:pt>
                <c:pt idx="13622">
                  <c:v>42556.54653078704</c:v>
                </c:pt>
                <c:pt idx="13623">
                  <c:v>42556.546626388888</c:v>
                </c:pt>
                <c:pt idx="13624">
                  <c:v>42556.546733564814</c:v>
                </c:pt>
                <c:pt idx="13625">
                  <c:v>42556.546854166663</c:v>
                </c:pt>
                <c:pt idx="13626">
                  <c:v>42556.546979398147</c:v>
                </c:pt>
                <c:pt idx="13627">
                  <c:v>42556.54708773148</c:v>
                </c:pt>
                <c:pt idx="13628">
                  <c:v>42556.547197916669</c:v>
                </c:pt>
                <c:pt idx="13629">
                  <c:v>42556.547315046293</c:v>
                </c:pt>
                <c:pt idx="13630">
                  <c:v>42556.54744282407</c:v>
                </c:pt>
                <c:pt idx="13631">
                  <c:v>42556.547569212962</c:v>
                </c:pt>
                <c:pt idx="13632">
                  <c:v>42556.547693749999</c:v>
                </c:pt>
                <c:pt idx="13633">
                  <c:v>42556.547839583334</c:v>
                </c:pt>
                <c:pt idx="13634">
                  <c:v>42556.547950694447</c:v>
                </c:pt>
                <c:pt idx="13635">
                  <c:v>42556.548073148151</c:v>
                </c:pt>
                <c:pt idx="13636">
                  <c:v>42556.548197453703</c:v>
                </c:pt>
                <c:pt idx="13637">
                  <c:v>42556.548318749999</c:v>
                </c:pt>
                <c:pt idx="13638">
                  <c:v>42556.548438425925</c:v>
                </c:pt>
                <c:pt idx="13639">
                  <c:v>42556.548560416668</c:v>
                </c:pt>
                <c:pt idx="13640">
                  <c:v>42556.548680324071</c:v>
                </c:pt>
                <c:pt idx="13641">
                  <c:v>42556.54880138889</c:v>
                </c:pt>
                <c:pt idx="13642">
                  <c:v>42556.548923842594</c:v>
                </c:pt>
                <c:pt idx="13643">
                  <c:v>42556.54904351852</c:v>
                </c:pt>
                <c:pt idx="13644">
                  <c:v>42556.549156712965</c:v>
                </c:pt>
                <c:pt idx="13645">
                  <c:v>42556.549272685188</c:v>
                </c:pt>
                <c:pt idx="13646">
                  <c:v>42556.549394212961</c:v>
                </c:pt>
                <c:pt idx="13647">
                  <c:v>42556.549518749998</c:v>
                </c:pt>
                <c:pt idx="13648">
                  <c:v>42556.549642824073</c:v>
                </c:pt>
                <c:pt idx="13649">
                  <c:v>42556.549765509262</c:v>
                </c:pt>
                <c:pt idx="13650">
                  <c:v>42556.549891435185</c:v>
                </c:pt>
                <c:pt idx="13651">
                  <c:v>42556.550022916665</c:v>
                </c:pt>
                <c:pt idx="13652">
                  <c:v>42556.550144212961</c:v>
                </c:pt>
                <c:pt idx="13653">
                  <c:v>42556.550271064814</c:v>
                </c:pt>
                <c:pt idx="13654">
                  <c:v>42556.550393287034</c:v>
                </c:pt>
                <c:pt idx="13655">
                  <c:v>42556.550517361109</c:v>
                </c:pt>
                <c:pt idx="13656">
                  <c:v>42556.550642592592</c:v>
                </c:pt>
                <c:pt idx="13657">
                  <c:v>42556.550774537034</c:v>
                </c:pt>
                <c:pt idx="13658">
                  <c:v>42556.550902546296</c:v>
                </c:pt>
                <c:pt idx="13659">
                  <c:v>42556.551041435188</c:v>
                </c:pt>
                <c:pt idx="13660">
                  <c:v>42556.551187962963</c:v>
                </c:pt>
                <c:pt idx="13661">
                  <c:v>42556.551322453706</c:v>
                </c:pt>
                <c:pt idx="13662">
                  <c:v>42556.551466898149</c:v>
                </c:pt>
                <c:pt idx="13663">
                  <c:v>42556.551618055557</c:v>
                </c:pt>
                <c:pt idx="13664">
                  <c:v>42556.551765509263</c:v>
                </c:pt>
                <c:pt idx="13665">
                  <c:v>42556.551903240739</c:v>
                </c:pt>
                <c:pt idx="13666">
                  <c:v>42556.552059259258</c:v>
                </c:pt>
                <c:pt idx="13667">
                  <c:v>42556.552218518518</c:v>
                </c:pt>
                <c:pt idx="13668">
                  <c:v>42556.552384027775</c:v>
                </c:pt>
                <c:pt idx="13669">
                  <c:v>42556.552548611115</c:v>
                </c:pt>
                <c:pt idx="13670">
                  <c:v>42556.552728472219</c:v>
                </c:pt>
                <c:pt idx="13671">
                  <c:v>42556.552907175923</c:v>
                </c:pt>
                <c:pt idx="13672">
                  <c:v>42556.55308287037</c:v>
                </c:pt>
                <c:pt idx="13673">
                  <c:v>42556.553263657406</c:v>
                </c:pt>
                <c:pt idx="13674">
                  <c:v>42556.553446990743</c:v>
                </c:pt>
                <c:pt idx="13675">
                  <c:v>42556.553621296298</c:v>
                </c:pt>
                <c:pt idx="13676">
                  <c:v>42556.553795601852</c:v>
                </c:pt>
                <c:pt idx="13677">
                  <c:v>42556.553975925926</c:v>
                </c:pt>
                <c:pt idx="13678">
                  <c:v>42556.554170370371</c:v>
                </c:pt>
                <c:pt idx="13679">
                  <c:v>42556.554357407411</c:v>
                </c:pt>
                <c:pt idx="13680">
                  <c:v>42556.554545370367</c:v>
                </c:pt>
                <c:pt idx="13681">
                  <c:v>42556.554753009259</c:v>
                </c:pt>
                <c:pt idx="13682">
                  <c:v>42556.554955324071</c:v>
                </c:pt>
                <c:pt idx="13683">
                  <c:v>42556.555168749997</c:v>
                </c:pt>
                <c:pt idx="13684">
                  <c:v>42556.555417824071</c:v>
                </c:pt>
                <c:pt idx="13685">
                  <c:v>42556.555678703706</c:v>
                </c:pt>
                <c:pt idx="13686">
                  <c:v>42556.555944675929</c:v>
                </c:pt>
                <c:pt idx="13687">
                  <c:v>42556.55624351852</c:v>
                </c:pt>
                <c:pt idx="13688">
                  <c:v>42556.556503935186</c:v>
                </c:pt>
                <c:pt idx="13689">
                  <c:v>42556.556820138889</c:v>
                </c:pt>
                <c:pt idx="13690">
                  <c:v>42556.557112499999</c:v>
                </c:pt>
                <c:pt idx="13691">
                  <c:v>42556.557459027776</c:v>
                </c:pt>
                <c:pt idx="13692">
                  <c:v>42556.557793749998</c:v>
                </c:pt>
                <c:pt idx="13693">
                  <c:v>42556.558116203705</c:v>
                </c:pt>
                <c:pt idx="13694">
                  <c:v>42556.558448842596</c:v>
                </c:pt>
                <c:pt idx="13695">
                  <c:v>42556.558794907411</c:v>
                </c:pt>
                <c:pt idx="13696">
                  <c:v>42556.559129398149</c:v>
                </c:pt>
                <c:pt idx="13697">
                  <c:v>42556.559513657405</c:v>
                </c:pt>
                <c:pt idx="13698">
                  <c:v>42556.559976620367</c:v>
                </c:pt>
                <c:pt idx="13699">
                  <c:v>42556.560439583336</c:v>
                </c:pt>
                <c:pt idx="13700">
                  <c:v>42556.560922685188</c:v>
                </c:pt>
                <c:pt idx="13701">
                  <c:v>42556.561378009261</c:v>
                </c:pt>
                <c:pt idx="13702">
                  <c:v>42556.56185208333</c:v>
                </c:pt>
                <c:pt idx="13703">
                  <c:v>42556.562333796297</c:v>
                </c:pt>
                <c:pt idx="13704">
                  <c:v>42556.5628349537</c:v>
                </c:pt>
                <c:pt idx="13705">
                  <c:v>42556.563374999998</c:v>
                </c:pt>
                <c:pt idx="13706">
                  <c:v>42556.563907407406</c:v>
                </c:pt>
                <c:pt idx="13707">
                  <c:v>42556.564420833332</c:v>
                </c:pt>
                <c:pt idx="13708">
                  <c:v>42556.564974305555</c:v>
                </c:pt>
                <c:pt idx="13709">
                  <c:v>42556.565647453703</c:v>
                </c:pt>
                <c:pt idx="13710">
                  <c:v>42556.566346527776</c:v>
                </c:pt>
                <c:pt idx="13711">
                  <c:v>42556.567010416664</c:v>
                </c:pt>
                <c:pt idx="13712">
                  <c:v>42556.567685648151</c:v>
                </c:pt>
                <c:pt idx="13713">
                  <c:v>42556.568341203703</c:v>
                </c:pt>
                <c:pt idx="13714">
                  <c:v>42556.569004166668</c:v>
                </c:pt>
                <c:pt idx="13715">
                  <c:v>42556.569698611114</c:v>
                </c:pt>
                <c:pt idx="13716">
                  <c:v>42556.570380555553</c:v>
                </c:pt>
                <c:pt idx="13717">
                  <c:v>42556.571041203701</c:v>
                </c:pt>
                <c:pt idx="13718">
                  <c:v>42556.571689351855</c:v>
                </c:pt>
                <c:pt idx="13719">
                  <c:v>42556.572441435186</c:v>
                </c:pt>
                <c:pt idx="13720">
                  <c:v>42556.573115740743</c:v>
                </c:pt>
                <c:pt idx="13721">
                  <c:v>42556.573800925929</c:v>
                </c:pt>
                <c:pt idx="13722">
                  <c:v>42556.574445601851</c:v>
                </c:pt>
                <c:pt idx="13723">
                  <c:v>42556.575155324077</c:v>
                </c:pt>
                <c:pt idx="13724">
                  <c:v>42556.575867824075</c:v>
                </c:pt>
                <c:pt idx="13725">
                  <c:v>42556.576596527775</c:v>
                </c:pt>
                <c:pt idx="13726">
                  <c:v>42556.577405555552</c:v>
                </c:pt>
                <c:pt idx="13727">
                  <c:v>42556.578159722223</c:v>
                </c:pt>
                <c:pt idx="13728">
                  <c:v>42556.578934722223</c:v>
                </c:pt>
                <c:pt idx="13729">
                  <c:v>42556.579686574078</c:v>
                </c:pt>
                <c:pt idx="13730">
                  <c:v>42556.580464120372</c:v>
                </c:pt>
                <c:pt idx="13731">
                  <c:v>42556.58122615741</c:v>
                </c:pt>
                <c:pt idx="13732">
                  <c:v>42556.582190972222</c:v>
                </c:pt>
                <c:pt idx="13733">
                  <c:v>42556.583170601851</c:v>
                </c:pt>
                <c:pt idx="13734">
                  <c:v>42556.584235416667</c:v>
                </c:pt>
                <c:pt idx="13735">
                  <c:v>42556.585346527776</c:v>
                </c:pt>
                <c:pt idx="13736">
                  <c:v>42556.586525925923</c:v>
                </c:pt>
                <c:pt idx="13737">
                  <c:v>42556.587939120371</c:v>
                </c:pt>
                <c:pt idx="13738">
                  <c:v>42556.589188888887</c:v>
                </c:pt>
                <c:pt idx="13739">
                  <c:v>42556.590485185188</c:v>
                </c:pt>
                <c:pt idx="13740">
                  <c:v>42556.591721990742</c:v>
                </c:pt>
                <c:pt idx="13741">
                  <c:v>42556.592938888891</c:v>
                </c:pt>
                <c:pt idx="13742">
                  <c:v>42556.594213425924</c:v>
                </c:pt>
                <c:pt idx="13743">
                  <c:v>42556.595559953705</c:v>
                </c:pt>
                <c:pt idx="13744">
                  <c:v>42556.596910185188</c:v>
                </c:pt>
                <c:pt idx="13745">
                  <c:v>42556.598158564811</c:v>
                </c:pt>
                <c:pt idx="13746">
                  <c:v>42556.599420138889</c:v>
                </c:pt>
                <c:pt idx="13747">
                  <c:v>42556.600800694447</c:v>
                </c:pt>
                <c:pt idx="13748">
                  <c:v>42556.602171990744</c:v>
                </c:pt>
                <c:pt idx="13749">
                  <c:v>42556.60340162037</c:v>
                </c:pt>
                <c:pt idx="13750">
                  <c:v>42556.604786805554</c:v>
                </c:pt>
                <c:pt idx="13751">
                  <c:v>42556.606225694442</c:v>
                </c:pt>
                <c:pt idx="13752">
                  <c:v>42556.607753472221</c:v>
                </c:pt>
                <c:pt idx="13753">
                  <c:v>42556.609096064814</c:v>
                </c:pt>
                <c:pt idx="13754">
                  <c:v>42556.610473379631</c:v>
                </c:pt>
                <c:pt idx="13755">
                  <c:v>42556.611781018517</c:v>
                </c:pt>
                <c:pt idx="13756">
                  <c:v>42556.613216203703</c:v>
                </c:pt>
                <c:pt idx="13757">
                  <c:v>42556.614697685189</c:v>
                </c:pt>
                <c:pt idx="13758">
                  <c:v>42556.61627175926</c:v>
                </c:pt>
                <c:pt idx="13759">
                  <c:v>42556.617882870371</c:v>
                </c:pt>
                <c:pt idx="13760">
                  <c:v>42556.619512500001</c:v>
                </c:pt>
                <c:pt idx="13761">
                  <c:v>42556.621082407408</c:v>
                </c:pt>
                <c:pt idx="13762">
                  <c:v>42556.622614351851</c:v>
                </c:pt>
                <c:pt idx="13763">
                  <c:v>42556.624142129629</c:v>
                </c:pt>
                <c:pt idx="13764">
                  <c:v>42556.625669907407</c:v>
                </c:pt>
                <c:pt idx="13765">
                  <c:v>42556.627290277778</c:v>
                </c:pt>
                <c:pt idx="13766">
                  <c:v>42556.628910416664</c:v>
                </c:pt>
                <c:pt idx="13767">
                  <c:v>42556.630669675927</c:v>
                </c:pt>
                <c:pt idx="13768">
                  <c:v>42556.632382870368</c:v>
                </c:pt>
                <c:pt idx="13769">
                  <c:v>42556.634188194446</c:v>
                </c:pt>
                <c:pt idx="13770">
                  <c:v>42556.636472222221</c:v>
                </c:pt>
                <c:pt idx="13771">
                  <c:v>42556.638383796293</c:v>
                </c:pt>
                <c:pt idx="13772">
                  <c:v>42556.640345601852</c:v>
                </c:pt>
                <c:pt idx="13773">
                  <c:v>42556.642289814816</c:v>
                </c:pt>
                <c:pt idx="13774">
                  <c:v>42556.644184490739</c:v>
                </c:pt>
                <c:pt idx="13775">
                  <c:v>42556.646132407404</c:v>
                </c:pt>
                <c:pt idx="13776">
                  <c:v>42556.648030555552</c:v>
                </c:pt>
                <c:pt idx="13777">
                  <c:v>42556.650021527777</c:v>
                </c:pt>
                <c:pt idx="13778">
                  <c:v>42556.652058333333</c:v>
                </c:pt>
                <c:pt idx="13779">
                  <c:v>42556.654082407411</c:v>
                </c:pt>
                <c:pt idx="13780">
                  <c:v>42556.656085879629</c:v>
                </c:pt>
                <c:pt idx="13781">
                  <c:v>42556.658075694446</c:v>
                </c:pt>
                <c:pt idx="13782">
                  <c:v>42556.660298842595</c:v>
                </c:pt>
                <c:pt idx="13783">
                  <c:v>42556.66224351852</c:v>
                </c:pt>
                <c:pt idx="13784">
                  <c:v>42556.664419212961</c:v>
                </c:pt>
                <c:pt idx="13785">
                  <c:v>42556.666363657409</c:v>
                </c:pt>
                <c:pt idx="13786">
                  <c:v>42556.668354166664</c:v>
                </c:pt>
                <c:pt idx="13787">
                  <c:v>42556.670391203705</c:v>
                </c:pt>
                <c:pt idx="13788">
                  <c:v>42556.67252083333</c:v>
                </c:pt>
                <c:pt idx="13789">
                  <c:v>42556.674650462963</c:v>
                </c:pt>
                <c:pt idx="13790">
                  <c:v>42556.676826388888</c:v>
                </c:pt>
                <c:pt idx="13791">
                  <c:v>42556.679184722219</c:v>
                </c:pt>
                <c:pt idx="13792">
                  <c:v>42556.681224537038</c:v>
                </c:pt>
                <c:pt idx="13793">
                  <c:v>42556.683392361112</c:v>
                </c:pt>
                <c:pt idx="13794">
                  <c:v>42556.685464814815</c:v>
                </c:pt>
                <c:pt idx="13795">
                  <c:v>42556.687520601852</c:v>
                </c:pt>
                <c:pt idx="13796">
                  <c:v>42556.68978912037</c:v>
                </c:pt>
                <c:pt idx="13797">
                  <c:v>42556.69182615741</c:v>
                </c:pt>
                <c:pt idx="13798">
                  <c:v>42556.69414097222</c:v>
                </c:pt>
                <c:pt idx="13799">
                  <c:v>42556.696270601853</c:v>
                </c:pt>
                <c:pt idx="13800">
                  <c:v>42556.698479629631</c:v>
                </c:pt>
                <c:pt idx="13801">
                  <c:v>42556.700990740741</c:v>
                </c:pt>
                <c:pt idx="13802">
                  <c:v>42556.703168518521</c:v>
                </c:pt>
                <c:pt idx="13803">
                  <c:v>42556.705529629631</c:v>
                </c:pt>
                <c:pt idx="13804">
                  <c:v>42556.707648148149</c:v>
                </c:pt>
                <c:pt idx="13805">
                  <c:v>42556.710066666667</c:v>
                </c:pt>
                <c:pt idx="13806">
                  <c:v>42556.712288657407</c:v>
                </c:pt>
                <c:pt idx="13807">
                  <c:v>42556.712961574071</c:v>
                </c:pt>
                <c:pt idx="13808">
                  <c:v>42556.712979398151</c:v>
                </c:pt>
                <c:pt idx="13809">
                  <c:v>42556.712997222225</c:v>
                </c:pt>
                <c:pt idx="13810">
                  <c:v>42556.713015740737</c:v>
                </c:pt>
                <c:pt idx="13811">
                  <c:v>42556.71303402778</c:v>
                </c:pt>
                <c:pt idx="13812">
                  <c:v>42556.713052314815</c:v>
                </c:pt>
                <c:pt idx="13813">
                  <c:v>42556.713070833335</c:v>
                </c:pt>
                <c:pt idx="13814">
                  <c:v>42556.713089583332</c:v>
                </c:pt>
                <c:pt idx="13815">
                  <c:v>42556.713108101852</c:v>
                </c:pt>
                <c:pt idx="13816">
                  <c:v>42556.713468981485</c:v>
                </c:pt>
                <c:pt idx="13817">
                  <c:v>42556.713548611115</c:v>
                </c:pt>
                <c:pt idx="13818">
                  <c:v>42556.713640740738</c:v>
                </c:pt>
                <c:pt idx="13819">
                  <c:v>42556.713777777775</c:v>
                </c:pt>
                <c:pt idx="13820">
                  <c:v>42556.713983796297</c:v>
                </c:pt>
                <c:pt idx="13821">
                  <c:v>42556.714261342589</c:v>
                </c:pt>
                <c:pt idx="13822">
                  <c:v>42556.714427777777</c:v>
                </c:pt>
                <c:pt idx="13823">
                  <c:v>42556.714557175925</c:v>
                </c:pt>
                <c:pt idx="13824">
                  <c:v>42556.714955787036</c:v>
                </c:pt>
                <c:pt idx="13825">
                  <c:v>42556.715315277776</c:v>
                </c:pt>
                <c:pt idx="13826">
                  <c:v>42556.715693055557</c:v>
                </c:pt>
                <c:pt idx="13827">
                  <c:v>42556.716097916666</c:v>
                </c:pt>
                <c:pt idx="13828">
                  <c:v>42556.716410416666</c:v>
                </c:pt>
                <c:pt idx="13829">
                  <c:v>42556.716437731484</c:v>
                </c:pt>
                <c:pt idx="13830">
                  <c:v>42556.716468287035</c:v>
                </c:pt>
                <c:pt idx="13831">
                  <c:v>42556.716499074071</c:v>
                </c:pt>
                <c:pt idx="13832">
                  <c:v>42556.716530555554</c:v>
                </c:pt>
                <c:pt idx="13833">
                  <c:v>42556.716562731483</c:v>
                </c:pt>
                <c:pt idx="13834">
                  <c:v>42556.71670740741</c:v>
                </c:pt>
                <c:pt idx="13835">
                  <c:v>42556.716794675929</c:v>
                </c:pt>
                <c:pt idx="13836">
                  <c:v>42556.717288657404</c:v>
                </c:pt>
                <c:pt idx="13837">
                  <c:v>42556.717883101854</c:v>
                </c:pt>
                <c:pt idx="13838">
                  <c:v>42556.718492361113</c:v>
                </c:pt>
                <c:pt idx="13839">
                  <c:v>42556.719119907408</c:v>
                </c:pt>
                <c:pt idx="13840">
                  <c:v>42556.719813425923</c:v>
                </c:pt>
                <c:pt idx="13841">
                  <c:v>42556.720483101853</c:v>
                </c:pt>
                <c:pt idx="13842">
                  <c:v>42556.721205555557</c:v>
                </c:pt>
                <c:pt idx="13843">
                  <c:v>42556.721883796294</c:v>
                </c:pt>
                <c:pt idx="13844">
                  <c:v>42556.722683564818</c:v>
                </c:pt>
                <c:pt idx="13845">
                  <c:v>42556.723584722225</c:v>
                </c:pt>
                <c:pt idx="13846">
                  <c:v>42556.724316898151</c:v>
                </c:pt>
                <c:pt idx="13847">
                  <c:v>42556.725112731481</c:v>
                </c:pt>
                <c:pt idx="13848">
                  <c:v>42556.725899537036</c:v>
                </c:pt>
                <c:pt idx="13849">
                  <c:v>42556.726666666669</c:v>
                </c:pt>
                <c:pt idx="13850">
                  <c:v>42556.727445601849</c:v>
                </c:pt>
                <c:pt idx="13851">
                  <c:v>42556.728152083335</c:v>
                </c:pt>
                <c:pt idx="13852">
                  <c:v>42556.728895601853</c:v>
                </c:pt>
                <c:pt idx="13853">
                  <c:v>42556.729633101852</c:v>
                </c:pt>
                <c:pt idx="13854">
                  <c:v>42556.730364351853</c:v>
                </c:pt>
                <c:pt idx="13855">
                  <c:v>42556.73111828704</c:v>
                </c:pt>
                <c:pt idx="13856">
                  <c:v>42556.731871759257</c:v>
                </c:pt>
                <c:pt idx="13857">
                  <c:v>42556.732596759262</c:v>
                </c:pt>
                <c:pt idx="13858">
                  <c:v>42556.733371759263</c:v>
                </c:pt>
                <c:pt idx="13859">
                  <c:v>42556.734068981481</c:v>
                </c:pt>
                <c:pt idx="13860">
                  <c:v>42556.734923379627</c:v>
                </c:pt>
                <c:pt idx="13861">
                  <c:v>42556.735778240742</c:v>
                </c:pt>
                <c:pt idx="13862">
                  <c:v>42556.736935416666</c:v>
                </c:pt>
                <c:pt idx="13863">
                  <c:v>42556.73819074074</c:v>
                </c:pt>
                <c:pt idx="13864">
                  <c:v>42556.739363657405</c:v>
                </c:pt>
                <c:pt idx="13865">
                  <c:v>42556.740615277777</c:v>
                </c:pt>
                <c:pt idx="13866">
                  <c:v>42556.741762731479</c:v>
                </c:pt>
                <c:pt idx="13867">
                  <c:v>42556.743028935183</c:v>
                </c:pt>
                <c:pt idx="13868">
                  <c:v>42556.744260879626</c:v>
                </c:pt>
                <c:pt idx="13869">
                  <c:v>42556.745323842595</c:v>
                </c:pt>
                <c:pt idx="13870">
                  <c:v>42556.746640046294</c:v>
                </c:pt>
                <c:pt idx="13871">
                  <c:v>42556.747890046296</c:v>
                </c:pt>
                <c:pt idx="13872">
                  <c:v>42556.749140046297</c:v>
                </c:pt>
                <c:pt idx="13873">
                  <c:v>42556.750430092594</c:v>
                </c:pt>
                <c:pt idx="13874">
                  <c:v>42556.751818055556</c:v>
                </c:pt>
                <c:pt idx="13875">
                  <c:v>42556.753028703701</c:v>
                </c:pt>
                <c:pt idx="13876">
                  <c:v>42556.754363194443</c:v>
                </c:pt>
                <c:pt idx="13877">
                  <c:v>42556.755792824071</c:v>
                </c:pt>
                <c:pt idx="13878">
                  <c:v>42556.757168518518</c:v>
                </c:pt>
                <c:pt idx="13879">
                  <c:v>42556.758491666667</c:v>
                </c:pt>
                <c:pt idx="13880">
                  <c:v>42556.759964351855</c:v>
                </c:pt>
                <c:pt idx="13881">
                  <c:v>42556.761408333332</c:v>
                </c:pt>
                <c:pt idx="13882">
                  <c:v>42556.762843518518</c:v>
                </c:pt>
                <c:pt idx="13883">
                  <c:v>42556.764278703704</c:v>
                </c:pt>
                <c:pt idx="13884">
                  <c:v>42556.765667361113</c:v>
                </c:pt>
                <c:pt idx="13885">
                  <c:v>42556.767056249999</c:v>
                </c:pt>
                <c:pt idx="13886">
                  <c:v>42556.768445138892</c:v>
                </c:pt>
                <c:pt idx="13887">
                  <c:v>42556.769880324071</c:v>
                </c:pt>
                <c:pt idx="13888">
                  <c:v>42556.770689583333</c:v>
                </c:pt>
                <c:pt idx="13889">
                  <c:v>42556.770991435187</c:v>
                </c:pt>
                <c:pt idx="13890">
                  <c:v>42556.771298611115</c:v>
                </c:pt>
                <c:pt idx="13891">
                  <c:v>42556.771593287034</c:v>
                </c:pt>
                <c:pt idx="13892">
                  <c:v>42556.771902314817</c:v>
                </c:pt>
                <c:pt idx="13893">
                  <c:v>42556.772206250003</c:v>
                </c:pt>
                <c:pt idx="13894">
                  <c:v>42556.772502314816</c:v>
                </c:pt>
                <c:pt idx="13895">
                  <c:v>42556.772810416667</c:v>
                </c:pt>
                <c:pt idx="13896">
                  <c:v>42556.773114814816</c:v>
                </c:pt>
                <c:pt idx="13897">
                  <c:v>42556.773415277778</c:v>
                </c:pt>
                <c:pt idx="13898">
                  <c:v>42556.773716435186</c:v>
                </c:pt>
                <c:pt idx="13899">
                  <c:v>42556.774012268521</c:v>
                </c:pt>
                <c:pt idx="13900">
                  <c:v>42556.774314351853</c:v>
                </c:pt>
                <c:pt idx="13901">
                  <c:v>42556.774614120368</c:v>
                </c:pt>
                <c:pt idx="13902">
                  <c:v>42556.774925231482</c:v>
                </c:pt>
                <c:pt idx="13903">
                  <c:v>42556.775238657407</c:v>
                </c:pt>
                <c:pt idx="13904">
                  <c:v>42556.775546064811</c:v>
                </c:pt>
                <c:pt idx="13905">
                  <c:v>42556.775863425923</c:v>
                </c:pt>
                <c:pt idx="13906">
                  <c:v>42556.776165277777</c:v>
                </c:pt>
                <c:pt idx="13907">
                  <c:v>42556.776495601851</c:v>
                </c:pt>
                <c:pt idx="13908">
                  <c:v>42556.776815972225</c:v>
                </c:pt>
                <c:pt idx="13909">
                  <c:v>42556.777145601853</c:v>
                </c:pt>
                <c:pt idx="13910">
                  <c:v>42556.777471759262</c:v>
                </c:pt>
                <c:pt idx="13911">
                  <c:v>42556.777796759263</c:v>
                </c:pt>
                <c:pt idx="13912">
                  <c:v>42556.778137499998</c:v>
                </c:pt>
                <c:pt idx="13913">
                  <c:v>42556.778498842592</c:v>
                </c:pt>
                <c:pt idx="13914">
                  <c:v>42556.778843518521</c:v>
                </c:pt>
                <c:pt idx="13915">
                  <c:v>42556.779174074072</c:v>
                </c:pt>
                <c:pt idx="13916">
                  <c:v>42556.779521759257</c:v>
                </c:pt>
                <c:pt idx="13917">
                  <c:v>42556.779876851855</c:v>
                </c:pt>
                <c:pt idx="13918">
                  <c:v>42556.780241203705</c:v>
                </c:pt>
                <c:pt idx="13919">
                  <c:v>42556.780574537035</c:v>
                </c:pt>
                <c:pt idx="13920">
                  <c:v>42556.780936111114</c:v>
                </c:pt>
                <c:pt idx="13921">
                  <c:v>42556.781308333331</c:v>
                </c:pt>
                <c:pt idx="13922">
                  <c:v>42556.781685648151</c:v>
                </c:pt>
                <c:pt idx="13923">
                  <c:v>42556.782055555559</c:v>
                </c:pt>
                <c:pt idx="13924">
                  <c:v>42556.782444675926</c:v>
                </c:pt>
                <c:pt idx="13925">
                  <c:v>42556.782843055553</c:v>
                </c:pt>
                <c:pt idx="13926">
                  <c:v>42556.783236111114</c:v>
                </c:pt>
                <c:pt idx="13927">
                  <c:v>42556.783630092592</c:v>
                </c:pt>
                <c:pt idx="13928">
                  <c:v>42556.784010416668</c:v>
                </c:pt>
                <c:pt idx="13929">
                  <c:v>42556.784402083336</c:v>
                </c:pt>
                <c:pt idx="13930">
                  <c:v>42556.784779166665</c:v>
                </c:pt>
                <c:pt idx="13931">
                  <c:v>42556.785173611112</c:v>
                </c:pt>
                <c:pt idx="13932">
                  <c:v>42556.78557453704</c:v>
                </c:pt>
                <c:pt idx="13933">
                  <c:v>42556.785974305552</c:v>
                </c:pt>
                <c:pt idx="13934">
                  <c:v>42556.786387962966</c:v>
                </c:pt>
                <c:pt idx="13935">
                  <c:v>42556.786807638891</c:v>
                </c:pt>
                <c:pt idx="13936">
                  <c:v>42556.787226157408</c:v>
                </c:pt>
                <c:pt idx="13937">
                  <c:v>42556.787643981479</c:v>
                </c:pt>
                <c:pt idx="13938">
                  <c:v>42556.788069907408</c:v>
                </c:pt>
                <c:pt idx="13939">
                  <c:v>42556.788282638889</c:v>
                </c:pt>
                <c:pt idx="13940">
                  <c:v>42556.788332638891</c:v>
                </c:pt>
                <c:pt idx="13941">
                  <c:v>42556.788384259256</c:v>
                </c:pt>
                <c:pt idx="13942">
                  <c:v>42556.788434490743</c:v>
                </c:pt>
                <c:pt idx="13943">
                  <c:v>42556.78848541667</c:v>
                </c:pt>
                <c:pt idx="13944">
                  <c:v>42556.788536342596</c:v>
                </c:pt>
                <c:pt idx="13945">
                  <c:v>42556.788587962961</c:v>
                </c:pt>
                <c:pt idx="13946">
                  <c:v>42556.78863865741</c:v>
                </c:pt>
                <c:pt idx="13947">
                  <c:v>42556.788690277775</c:v>
                </c:pt>
                <c:pt idx="13948">
                  <c:v>42556.788742129633</c:v>
                </c:pt>
                <c:pt idx="13949">
                  <c:v>42556.788795138891</c:v>
                </c:pt>
                <c:pt idx="13950">
                  <c:v>42556.788847916665</c:v>
                </c:pt>
                <c:pt idx="13951">
                  <c:v>42556.788903703702</c:v>
                </c:pt>
                <c:pt idx="13952">
                  <c:v>42556.788956944445</c:v>
                </c:pt>
                <c:pt idx="13953">
                  <c:v>42556.789008333333</c:v>
                </c:pt>
                <c:pt idx="13954">
                  <c:v>42556.789060648145</c:v>
                </c:pt>
                <c:pt idx="13955">
                  <c:v>42556.789243749998</c:v>
                </c:pt>
                <c:pt idx="13956">
                  <c:v>42556.789741203705</c:v>
                </c:pt>
                <c:pt idx="13957">
                  <c:v>42556.790222916665</c:v>
                </c:pt>
                <c:pt idx="13958">
                  <c:v>42556.790713194445</c:v>
                </c:pt>
                <c:pt idx="13959">
                  <c:v>42556.791222685184</c:v>
                </c:pt>
                <c:pt idx="13960">
                  <c:v>42556.79172685185</c:v>
                </c:pt>
                <c:pt idx="13961">
                  <c:v>42556.792282870367</c:v>
                </c:pt>
                <c:pt idx="13962">
                  <c:v>42556.792796759262</c:v>
                </c:pt>
                <c:pt idx="13963">
                  <c:v>42556.793340972225</c:v>
                </c:pt>
                <c:pt idx="13964">
                  <c:v>42556.793889814813</c:v>
                </c:pt>
                <c:pt idx="13965">
                  <c:v>42556.794506018516</c:v>
                </c:pt>
                <c:pt idx="13966">
                  <c:v>42556.795138194444</c:v>
                </c:pt>
                <c:pt idx="13967">
                  <c:v>42556.79574814815</c:v>
                </c:pt>
                <c:pt idx="13968">
                  <c:v>42556.796361342589</c:v>
                </c:pt>
                <c:pt idx="13969">
                  <c:v>42556.796984259257</c:v>
                </c:pt>
                <c:pt idx="13970">
                  <c:v>42556.797565046298</c:v>
                </c:pt>
                <c:pt idx="13971">
                  <c:v>42556.79814791667</c:v>
                </c:pt>
                <c:pt idx="13972">
                  <c:v>42556.798721064813</c:v>
                </c:pt>
                <c:pt idx="13973">
                  <c:v>42556.799313657408</c:v>
                </c:pt>
                <c:pt idx="13974">
                  <c:v>42556.799906250002</c:v>
                </c:pt>
                <c:pt idx="13975">
                  <c:v>42556.800570833337</c:v>
                </c:pt>
                <c:pt idx="13976">
                  <c:v>42556.801222453701</c:v>
                </c:pt>
                <c:pt idx="13977">
                  <c:v>42556.801916898148</c:v>
                </c:pt>
                <c:pt idx="13978">
                  <c:v>42556.802635879627</c:v>
                </c:pt>
                <c:pt idx="13979">
                  <c:v>42556.803505324075</c:v>
                </c:pt>
                <c:pt idx="13980">
                  <c:v>42556.804395601852</c:v>
                </c:pt>
                <c:pt idx="13981">
                  <c:v>42556.805296527775</c:v>
                </c:pt>
                <c:pt idx="13982">
                  <c:v>42556.80624953704</c:v>
                </c:pt>
                <c:pt idx="13983">
                  <c:v>42556.807178240742</c:v>
                </c:pt>
                <c:pt idx="13984">
                  <c:v>42556.808144444447</c:v>
                </c:pt>
                <c:pt idx="13985">
                  <c:v>42556.809138888886</c:v>
                </c:pt>
                <c:pt idx="13986">
                  <c:v>42556.810431944446</c:v>
                </c:pt>
                <c:pt idx="13987">
                  <c:v>42556.811724305553</c:v>
                </c:pt>
                <c:pt idx="13988">
                  <c:v>42556.813027777775</c:v>
                </c:pt>
                <c:pt idx="13989">
                  <c:v>42556.814357175928</c:v>
                </c:pt>
                <c:pt idx="13990">
                  <c:v>42556.815702083331</c:v>
                </c:pt>
                <c:pt idx="13991">
                  <c:v>42556.817101851855</c:v>
                </c:pt>
                <c:pt idx="13992">
                  <c:v>42556.818537037034</c:v>
                </c:pt>
                <c:pt idx="13993">
                  <c:v>42556.820064583335</c:v>
                </c:pt>
                <c:pt idx="13994">
                  <c:v>42556.821856249997</c:v>
                </c:pt>
                <c:pt idx="13995">
                  <c:v>42556.823620833333</c:v>
                </c:pt>
                <c:pt idx="13996">
                  <c:v>42556.825236574077</c:v>
                </c:pt>
                <c:pt idx="13997">
                  <c:v>42556.82696273148</c:v>
                </c:pt>
                <c:pt idx="13998">
                  <c:v>42556.828768287036</c:v>
                </c:pt>
                <c:pt idx="13999">
                  <c:v>42556.830659027779</c:v>
                </c:pt>
                <c:pt idx="14000">
                  <c:v>42556.832571064813</c:v>
                </c:pt>
                <c:pt idx="14001">
                  <c:v>42556.834277314818</c:v>
                </c:pt>
                <c:pt idx="14002">
                  <c:v>42556.836129166666</c:v>
                </c:pt>
                <c:pt idx="14003">
                  <c:v>42556.837977777781</c:v>
                </c:pt>
                <c:pt idx="14004">
                  <c:v>42556.839786574077</c:v>
                </c:pt>
                <c:pt idx="14005">
                  <c:v>42556.841592129633</c:v>
                </c:pt>
                <c:pt idx="14006">
                  <c:v>42556.843397685188</c:v>
                </c:pt>
                <c:pt idx="14007">
                  <c:v>42556.845307175929</c:v>
                </c:pt>
                <c:pt idx="14008">
                  <c:v>42556.847564120369</c:v>
                </c:pt>
                <c:pt idx="14009">
                  <c:v>42556.84992523148</c:v>
                </c:pt>
                <c:pt idx="14010">
                  <c:v>42556.852193749997</c:v>
                </c:pt>
                <c:pt idx="14011">
                  <c:v>42556.854489120371</c:v>
                </c:pt>
                <c:pt idx="14012">
                  <c:v>42556.856719675925</c:v>
                </c:pt>
                <c:pt idx="14013">
                  <c:v>42556.85904560185</c:v>
                </c:pt>
                <c:pt idx="14014">
                  <c:v>42556.861406481483</c:v>
                </c:pt>
                <c:pt idx="14015">
                  <c:v>42556.863628703701</c:v>
                </c:pt>
                <c:pt idx="14016">
                  <c:v>42556.865192592595</c:v>
                </c:pt>
                <c:pt idx="14017">
                  <c:v>42556.865382175929</c:v>
                </c:pt>
                <c:pt idx="14018">
                  <c:v>42556.865503472225</c:v>
                </c:pt>
                <c:pt idx="14019">
                  <c:v>42556.865604398146</c:v>
                </c:pt>
                <c:pt idx="14020">
                  <c:v>42556.86569953704</c:v>
                </c:pt>
                <c:pt idx="14021">
                  <c:v>42556.865789583331</c:v>
                </c:pt>
                <c:pt idx="14022">
                  <c:v>42556.865879629629</c:v>
                </c:pt>
                <c:pt idx="14023">
                  <c:v>42556.865972453706</c:v>
                </c:pt>
                <c:pt idx="14024">
                  <c:v>42556.866065046299</c:v>
                </c:pt>
                <c:pt idx="14025">
                  <c:v>42556.866159490739</c:v>
                </c:pt>
                <c:pt idx="14026">
                  <c:v>42556.866253935186</c:v>
                </c:pt>
                <c:pt idx="14027">
                  <c:v>42556.866349999997</c:v>
                </c:pt>
                <c:pt idx="14028">
                  <c:v>42556.866446759261</c:v>
                </c:pt>
                <c:pt idx="14029">
                  <c:v>42556.866543750002</c:v>
                </c:pt>
                <c:pt idx="14030">
                  <c:v>42556.866640972221</c:v>
                </c:pt>
                <c:pt idx="14031">
                  <c:v>42556.866740972226</c:v>
                </c:pt>
                <c:pt idx="14032">
                  <c:v>42556.866843750002</c:v>
                </c:pt>
                <c:pt idx="14033">
                  <c:v>42556.866944675923</c:v>
                </c:pt>
                <c:pt idx="14034">
                  <c:v>42556.86704837963</c:v>
                </c:pt>
                <c:pt idx="14035">
                  <c:v>42556.867153935185</c:v>
                </c:pt>
                <c:pt idx="14036">
                  <c:v>42556.86725787037</c:v>
                </c:pt>
                <c:pt idx="14037">
                  <c:v>42556.867363194448</c:v>
                </c:pt>
                <c:pt idx="14038">
                  <c:v>42556.867471296297</c:v>
                </c:pt>
                <c:pt idx="14039">
                  <c:v>42556.867579166668</c:v>
                </c:pt>
                <c:pt idx="14040">
                  <c:v>42556.867684259261</c:v>
                </c:pt>
                <c:pt idx="14041">
                  <c:v>42556.867792129633</c:v>
                </c:pt>
                <c:pt idx="14042">
                  <c:v>42556.867901157406</c:v>
                </c:pt>
                <c:pt idx="14043">
                  <c:v>42556.868014583335</c:v>
                </c:pt>
                <c:pt idx="14044">
                  <c:v>42556.868125925925</c:v>
                </c:pt>
                <c:pt idx="14045">
                  <c:v>42556.868238425923</c:v>
                </c:pt>
                <c:pt idx="14046">
                  <c:v>42556.868350231482</c:v>
                </c:pt>
                <c:pt idx="14047">
                  <c:v>42556.868462268518</c:v>
                </c:pt>
                <c:pt idx="14048">
                  <c:v>42556.868577314817</c:v>
                </c:pt>
                <c:pt idx="14049">
                  <c:v>42556.868694907411</c:v>
                </c:pt>
                <c:pt idx="14050">
                  <c:v>42556.868813657406</c:v>
                </c:pt>
                <c:pt idx="14051">
                  <c:v>42556.868932638892</c:v>
                </c:pt>
                <c:pt idx="14052">
                  <c:v>42556.869054166666</c:v>
                </c:pt>
                <c:pt idx="14053">
                  <c:v>42556.869176157408</c:v>
                </c:pt>
                <c:pt idx="14054">
                  <c:v>42556.86929884259</c:v>
                </c:pt>
                <c:pt idx="14055">
                  <c:v>42556.869421759257</c:v>
                </c:pt>
                <c:pt idx="14056">
                  <c:v>42556.869548379633</c:v>
                </c:pt>
                <c:pt idx="14057">
                  <c:v>42556.869677083334</c:v>
                </c:pt>
                <c:pt idx="14058">
                  <c:v>42556.869814583333</c:v>
                </c:pt>
                <c:pt idx="14059">
                  <c:v>42556.869958796298</c:v>
                </c:pt>
                <c:pt idx="14060">
                  <c:v>42556.870100925924</c:v>
                </c:pt>
                <c:pt idx="14061">
                  <c:v>42556.870243750003</c:v>
                </c:pt>
                <c:pt idx="14062">
                  <c:v>42556.870387962961</c:v>
                </c:pt>
                <c:pt idx="14063">
                  <c:v>42556.870532638888</c:v>
                </c:pt>
                <c:pt idx="14064">
                  <c:v>42556.870678009262</c:v>
                </c:pt>
                <c:pt idx="14065">
                  <c:v>42556.87082384259</c:v>
                </c:pt>
                <c:pt idx="14066">
                  <c:v>42556.870974768521</c:v>
                </c:pt>
                <c:pt idx="14067">
                  <c:v>42556.87113634259</c:v>
                </c:pt>
                <c:pt idx="14068">
                  <c:v>42556.871300231483</c:v>
                </c:pt>
                <c:pt idx="14069">
                  <c:v>42556.871466666664</c:v>
                </c:pt>
                <c:pt idx="14070">
                  <c:v>42556.871634027775</c:v>
                </c:pt>
                <c:pt idx="14071">
                  <c:v>42556.871809722223</c:v>
                </c:pt>
                <c:pt idx="14072">
                  <c:v>42556.871994444446</c:v>
                </c:pt>
                <c:pt idx="14073">
                  <c:v>42556.872183333333</c:v>
                </c:pt>
                <c:pt idx="14074">
                  <c:v>42556.87237060185</c:v>
                </c:pt>
                <c:pt idx="14075">
                  <c:v>42556.872563888886</c:v>
                </c:pt>
                <c:pt idx="14076">
                  <c:v>42556.87276111111</c:v>
                </c:pt>
                <c:pt idx="14077">
                  <c:v>42556.872969444441</c:v>
                </c:pt>
                <c:pt idx="14078">
                  <c:v>42556.873194444444</c:v>
                </c:pt>
                <c:pt idx="14079">
                  <c:v>42556.873423379628</c:v>
                </c:pt>
                <c:pt idx="14080">
                  <c:v>42556.873657638891</c:v>
                </c:pt>
                <c:pt idx="14081">
                  <c:v>42556.87389490741</c:v>
                </c:pt>
                <c:pt idx="14082">
                  <c:v>42556.874137962965</c:v>
                </c:pt>
                <c:pt idx="14083">
                  <c:v>42556.874386111114</c:v>
                </c:pt>
                <c:pt idx="14084">
                  <c:v>42556.874646990742</c:v>
                </c:pt>
                <c:pt idx="14085">
                  <c:v>42556.874931018516</c:v>
                </c:pt>
                <c:pt idx="14086">
                  <c:v>42556.875208101854</c:v>
                </c:pt>
                <c:pt idx="14087">
                  <c:v>42556.875512268518</c:v>
                </c:pt>
                <c:pt idx="14088">
                  <c:v>42556.875791666665</c:v>
                </c:pt>
                <c:pt idx="14089">
                  <c:v>42556.876123842594</c:v>
                </c:pt>
                <c:pt idx="14090">
                  <c:v>42556.876447453702</c:v>
                </c:pt>
                <c:pt idx="14091">
                  <c:v>42556.876783101849</c:v>
                </c:pt>
                <c:pt idx="14092">
                  <c:v>42556.87712824074</c:v>
                </c:pt>
                <c:pt idx="14093">
                  <c:v>42556.877471064814</c:v>
                </c:pt>
                <c:pt idx="14094">
                  <c:v>42556.877825694442</c:v>
                </c:pt>
                <c:pt idx="14095">
                  <c:v>42556.878193287041</c:v>
                </c:pt>
                <c:pt idx="14096">
                  <c:v>42556.878575000002</c:v>
                </c:pt>
                <c:pt idx="14097">
                  <c:v>42556.878987962962</c:v>
                </c:pt>
                <c:pt idx="14098">
                  <c:v>42556.879400231483</c:v>
                </c:pt>
                <c:pt idx="14099">
                  <c:v>42556.879824074073</c:v>
                </c:pt>
                <c:pt idx="14100">
                  <c:v>42556.880243981483</c:v>
                </c:pt>
                <c:pt idx="14101">
                  <c:v>42556.880665509256</c:v>
                </c:pt>
                <c:pt idx="14102">
                  <c:v>42556.88110810185</c:v>
                </c:pt>
                <c:pt idx="14103">
                  <c:v>42556.881576388892</c:v>
                </c:pt>
                <c:pt idx="14104">
                  <c:v>42556.882047685183</c:v>
                </c:pt>
                <c:pt idx="14105">
                  <c:v>42556.882517361111</c:v>
                </c:pt>
                <c:pt idx="14106">
                  <c:v>42556.883094444442</c:v>
                </c:pt>
                <c:pt idx="14107">
                  <c:v>42556.88367476852</c:v>
                </c:pt>
                <c:pt idx="14108">
                  <c:v>42556.884276620367</c:v>
                </c:pt>
                <c:pt idx="14109">
                  <c:v>42556.884878472221</c:v>
                </c:pt>
                <c:pt idx="14110">
                  <c:v>42556.885503472222</c:v>
                </c:pt>
                <c:pt idx="14111">
                  <c:v>42556.886124999997</c:v>
                </c:pt>
                <c:pt idx="14112">
                  <c:v>42556.886756250002</c:v>
                </c:pt>
                <c:pt idx="14113">
                  <c:v>42556.887378240739</c:v>
                </c:pt>
                <c:pt idx="14114">
                  <c:v>42556.887980092593</c:v>
                </c:pt>
                <c:pt idx="14115">
                  <c:v>42556.888620370373</c:v>
                </c:pt>
                <c:pt idx="14116">
                  <c:v>42556.889368981479</c:v>
                </c:pt>
                <c:pt idx="14117">
                  <c:v>42556.890219907407</c:v>
                </c:pt>
                <c:pt idx="14118">
                  <c:v>42556.891081944443</c:v>
                </c:pt>
                <c:pt idx="14119">
                  <c:v>42556.891909953702</c:v>
                </c:pt>
                <c:pt idx="14120">
                  <c:v>42556.89272152778</c:v>
                </c:pt>
                <c:pt idx="14121">
                  <c:v>42556.893508564812</c:v>
                </c:pt>
                <c:pt idx="14122">
                  <c:v>42556.894317824073</c:v>
                </c:pt>
                <c:pt idx="14123">
                  <c:v>42556.895109722223</c:v>
                </c:pt>
                <c:pt idx="14124">
                  <c:v>42556.895935185188</c:v>
                </c:pt>
                <c:pt idx="14125">
                  <c:v>42556.896775694448</c:v>
                </c:pt>
                <c:pt idx="14126">
                  <c:v>42556.897685185184</c:v>
                </c:pt>
                <c:pt idx="14127">
                  <c:v>42556.898628009258</c:v>
                </c:pt>
                <c:pt idx="14128">
                  <c:v>42556.899554166666</c:v>
                </c:pt>
                <c:pt idx="14129">
                  <c:v>42556.900515740737</c:v>
                </c:pt>
                <c:pt idx="14130">
                  <c:v>42556.901477314816</c:v>
                </c:pt>
                <c:pt idx="14131">
                  <c:v>42556.902442129627</c:v>
                </c:pt>
                <c:pt idx="14132">
                  <c:v>42556.903396527778</c:v>
                </c:pt>
                <c:pt idx="14133">
                  <c:v>42556.904415046294</c:v>
                </c:pt>
                <c:pt idx="14134">
                  <c:v>42556.905480092595</c:v>
                </c:pt>
                <c:pt idx="14135">
                  <c:v>42556.906868749997</c:v>
                </c:pt>
                <c:pt idx="14136">
                  <c:v>42556.908303935183</c:v>
                </c:pt>
                <c:pt idx="14137">
                  <c:v>42556.909692824076</c:v>
                </c:pt>
                <c:pt idx="14138">
                  <c:v>42556.91103541667</c:v>
                </c:pt>
                <c:pt idx="14139">
                  <c:v>42556.91242291667</c:v>
                </c:pt>
                <c:pt idx="14140">
                  <c:v>42556.913720370372</c:v>
                </c:pt>
                <c:pt idx="14141">
                  <c:v>42556.915155555558</c:v>
                </c:pt>
                <c:pt idx="14142">
                  <c:v>42556.916629398147</c:v>
                </c:pt>
                <c:pt idx="14143">
                  <c:v>42556.918465740739</c:v>
                </c:pt>
                <c:pt idx="14144">
                  <c:v>42556.92038703704</c:v>
                </c:pt>
                <c:pt idx="14145">
                  <c:v>42556.922238888888</c:v>
                </c:pt>
                <c:pt idx="14146">
                  <c:v>42556.924183333336</c:v>
                </c:pt>
                <c:pt idx="14147">
                  <c:v>42556.925942361115</c:v>
                </c:pt>
                <c:pt idx="14148">
                  <c:v>42556.927794444447</c:v>
                </c:pt>
                <c:pt idx="14149">
                  <c:v>42556.929591898152</c:v>
                </c:pt>
                <c:pt idx="14150">
                  <c:v>42556.931474074074</c:v>
                </c:pt>
                <c:pt idx="14151">
                  <c:v>42556.933349768522</c:v>
                </c:pt>
                <c:pt idx="14152">
                  <c:v>42556.935340509262</c:v>
                </c:pt>
                <c:pt idx="14153">
                  <c:v>42556.937331250003</c:v>
                </c:pt>
                <c:pt idx="14154">
                  <c:v>42556.939414583336</c:v>
                </c:pt>
                <c:pt idx="14155">
                  <c:v>42556.941543981484</c:v>
                </c:pt>
                <c:pt idx="14156">
                  <c:v>42556.943581018517</c:v>
                </c:pt>
                <c:pt idx="14157">
                  <c:v>42556.94566435185</c:v>
                </c:pt>
                <c:pt idx="14158">
                  <c:v>42556.947840277775</c:v>
                </c:pt>
                <c:pt idx="14159">
                  <c:v>42556.948837268515</c:v>
                </c:pt>
                <c:pt idx="14160">
                  <c:v>42556.949089583337</c:v>
                </c:pt>
                <c:pt idx="14161">
                  <c:v>42556.949321759261</c:v>
                </c:pt>
                <c:pt idx="14162">
                  <c:v>42556.949563888891</c:v>
                </c:pt>
                <c:pt idx="14163">
                  <c:v>42556.949803009258</c:v>
                </c:pt>
                <c:pt idx="14164">
                  <c:v>42556.950044444442</c:v>
                </c:pt>
                <c:pt idx="14165">
                  <c:v>42556.950285416664</c:v>
                </c:pt>
                <c:pt idx="14166">
                  <c:v>42556.950525462962</c:v>
                </c:pt>
                <c:pt idx="14167">
                  <c:v>42556.95077708333</c:v>
                </c:pt>
                <c:pt idx="14168">
                  <c:v>42556.951029629628</c:v>
                </c:pt>
                <c:pt idx="14169">
                  <c:v>42556.951285185183</c:v>
                </c:pt>
                <c:pt idx="14170">
                  <c:v>42556.951556018517</c:v>
                </c:pt>
                <c:pt idx="14171">
                  <c:v>42556.951821759256</c:v>
                </c:pt>
                <c:pt idx="14172">
                  <c:v>42556.952086342593</c:v>
                </c:pt>
                <c:pt idx="14173">
                  <c:v>42556.952331018518</c:v>
                </c:pt>
                <c:pt idx="14174">
                  <c:v>42556.952608564818</c:v>
                </c:pt>
                <c:pt idx="14175">
                  <c:v>42556.952872222224</c:v>
                </c:pt>
                <c:pt idx="14176">
                  <c:v>42556.953135648146</c:v>
                </c:pt>
                <c:pt idx="14177">
                  <c:v>42556.953400925922</c:v>
                </c:pt>
                <c:pt idx="14178">
                  <c:v>42556.953663194443</c:v>
                </c:pt>
                <c:pt idx="14179">
                  <c:v>42556.953944907407</c:v>
                </c:pt>
                <c:pt idx="14180">
                  <c:v>42556.954211111108</c:v>
                </c:pt>
                <c:pt idx="14181">
                  <c:v>42556.954484259259</c:v>
                </c:pt>
                <c:pt idx="14182">
                  <c:v>42556.954762037036</c:v>
                </c:pt>
                <c:pt idx="14183">
                  <c:v>42556.955040277775</c:v>
                </c:pt>
                <c:pt idx="14184">
                  <c:v>42556.955320138892</c:v>
                </c:pt>
                <c:pt idx="14185">
                  <c:v>42556.955607175929</c:v>
                </c:pt>
                <c:pt idx="14186">
                  <c:v>42556.955893749997</c:v>
                </c:pt>
                <c:pt idx="14187">
                  <c:v>42556.956168287034</c:v>
                </c:pt>
                <c:pt idx="14188">
                  <c:v>42556.956445601849</c:v>
                </c:pt>
                <c:pt idx="14189">
                  <c:v>42556.956724999996</c:v>
                </c:pt>
                <c:pt idx="14190">
                  <c:v>42556.957006712961</c:v>
                </c:pt>
                <c:pt idx="14191">
                  <c:v>42556.957293749998</c:v>
                </c:pt>
                <c:pt idx="14192">
                  <c:v>42556.957574537038</c:v>
                </c:pt>
                <c:pt idx="14193">
                  <c:v>42556.957864814816</c:v>
                </c:pt>
                <c:pt idx="14194">
                  <c:v>42556.958160648152</c:v>
                </c:pt>
                <c:pt idx="14195">
                  <c:v>42556.958460185182</c:v>
                </c:pt>
                <c:pt idx="14196">
                  <c:v>42556.958762037037</c:v>
                </c:pt>
                <c:pt idx="14197">
                  <c:v>42556.95907222222</c:v>
                </c:pt>
                <c:pt idx="14198">
                  <c:v>42556.959390509262</c:v>
                </c:pt>
                <c:pt idx="14199">
                  <c:v>42556.959719212966</c:v>
                </c:pt>
                <c:pt idx="14200">
                  <c:v>42556.960046064814</c:v>
                </c:pt>
                <c:pt idx="14201">
                  <c:v>42556.96039699074</c:v>
                </c:pt>
                <c:pt idx="14202">
                  <c:v>42556.960756712964</c:v>
                </c:pt>
                <c:pt idx="14203">
                  <c:v>42556.961127083334</c:v>
                </c:pt>
                <c:pt idx="14204">
                  <c:v>42556.961473842595</c:v>
                </c:pt>
                <c:pt idx="14205">
                  <c:v>42556.961846296297</c:v>
                </c:pt>
                <c:pt idx="14206">
                  <c:v>42556.96222523148</c:v>
                </c:pt>
                <c:pt idx="14207">
                  <c:v>42556.962618750003</c:v>
                </c:pt>
                <c:pt idx="14208">
                  <c:v>42556.963039120368</c:v>
                </c:pt>
                <c:pt idx="14209">
                  <c:v>42556.963461342595</c:v>
                </c:pt>
                <c:pt idx="14210">
                  <c:v>42556.963882638891</c:v>
                </c:pt>
                <c:pt idx="14211">
                  <c:v>42556.964318055558</c:v>
                </c:pt>
                <c:pt idx="14212">
                  <c:v>42556.964763425924</c:v>
                </c:pt>
                <c:pt idx="14213">
                  <c:v>42556.965224768515</c:v>
                </c:pt>
                <c:pt idx="14214">
                  <c:v>42556.965724074071</c:v>
                </c:pt>
                <c:pt idx="14215">
                  <c:v>42556.966235879627</c:v>
                </c:pt>
                <c:pt idx="14216">
                  <c:v>42556.966754166664</c:v>
                </c:pt>
                <c:pt idx="14217">
                  <c:v>42556.967284259263</c:v>
                </c:pt>
                <c:pt idx="14218">
                  <c:v>42556.967829629626</c:v>
                </c:pt>
                <c:pt idx="14219">
                  <c:v>42556.968390972223</c:v>
                </c:pt>
                <c:pt idx="14220">
                  <c:v>42556.968947685185</c:v>
                </c:pt>
                <c:pt idx="14221">
                  <c:v>42556.969502777778</c:v>
                </c:pt>
                <c:pt idx="14222">
                  <c:v>42556.970101157407</c:v>
                </c:pt>
                <c:pt idx="14223">
                  <c:v>42556.970700925929</c:v>
                </c:pt>
                <c:pt idx="14224">
                  <c:v>42556.971312037036</c:v>
                </c:pt>
                <c:pt idx="14225">
                  <c:v>42556.971889583336</c:v>
                </c:pt>
                <c:pt idx="14226">
                  <c:v>42556.972509027779</c:v>
                </c:pt>
                <c:pt idx="14227">
                  <c:v>42556.973177083331</c:v>
                </c:pt>
                <c:pt idx="14228">
                  <c:v>42556.973845601853</c:v>
                </c:pt>
                <c:pt idx="14229">
                  <c:v>42556.974528009261</c:v>
                </c:pt>
                <c:pt idx="14230">
                  <c:v>42556.975213888887</c:v>
                </c:pt>
                <c:pt idx="14231">
                  <c:v>42556.975921064812</c:v>
                </c:pt>
                <c:pt idx="14232">
                  <c:v>42556.976665277776</c:v>
                </c:pt>
                <c:pt idx="14233">
                  <c:v>42556.977364120372</c:v>
                </c:pt>
                <c:pt idx="14234">
                  <c:v>42556.978095833336</c:v>
                </c:pt>
                <c:pt idx="14235">
                  <c:v>42556.978797685188</c:v>
                </c:pt>
                <c:pt idx="14236">
                  <c:v>42556.979506481483</c:v>
                </c:pt>
                <c:pt idx="14237">
                  <c:v>42556.980236805553</c:v>
                </c:pt>
                <c:pt idx="14238">
                  <c:v>42556.980964814815</c:v>
                </c:pt>
                <c:pt idx="14239">
                  <c:v>42556.981682175923</c:v>
                </c:pt>
                <c:pt idx="14240">
                  <c:v>42556.982460879626</c:v>
                </c:pt>
                <c:pt idx="14241">
                  <c:v>42556.983278009262</c:v>
                </c:pt>
                <c:pt idx="14242">
                  <c:v>42556.984131018522</c:v>
                </c:pt>
                <c:pt idx="14243">
                  <c:v>42556.985015509257</c:v>
                </c:pt>
                <c:pt idx="14244">
                  <c:v>42556.98596111111</c:v>
                </c:pt>
                <c:pt idx="14245">
                  <c:v>42556.986893981484</c:v>
                </c:pt>
                <c:pt idx="14246">
                  <c:v>42556.987791666666</c:v>
                </c:pt>
                <c:pt idx="14247">
                  <c:v>42556.988811805553</c:v>
                </c:pt>
                <c:pt idx="14248">
                  <c:v>42556.989830324077</c:v>
                </c:pt>
                <c:pt idx="14249">
                  <c:v>42556.990891666668</c:v>
                </c:pt>
                <c:pt idx="14250">
                  <c:v>42556.991933796293</c:v>
                </c:pt>
                <c:pt idx="14251">
                  <c:v>42556.993014814812</c:v>
                </c:pt>
                <c:pt idx="14252">
                  <c:v>42556.994086342595</c:v>
                </c:pt>
                <c:pt idx="14253">
                  <c:v>42556.995182407409</c:v>
                </c:pt>
                <c:pt idx="14254">
                  <c:v>42556.996255555554</c:v>
                </c:pt>
                <c:pt idx="14255">
                  <c:v>42556.997330092592</c:v>
                </c:pt>
                <c:pt idx="14256">
                  <c:v>42556.998580092593</c:v>
                </c:pt>
                <c:pt idx="14257">
                  <c:v>42557.000053240743</c:v>
                </c:pt>
                <c:pt idx="14258">
                  <c:v>42557.001522685183</c:v>
                </c:pt>
                <c:pt idx="14259">
                  <c:v>42557.002978240744</c:v>
                </c:pt>
                <c:pt idx="14260">
                  <c:v>42557.004459722222</c:v>
                </c:pt>
                <c:pt idx="14261">
                  <c:v>42557.005978935187</c:v>
                </c:pt>
                <c:pt idx="14262">
                  <c:v>42557.00746458333</c:v>
                </c:pt>
                <c:pt idx="14263">
                  <c:v>42557.00895023148</c:v>
                </c:pt>
                <c:pt idx="14264">
                  <c:v>42557.010431712966</c:v>
                </c:pt>
                <c:pt idx="14265">
                  <c:v>42557.01205208333</c:v>
                </c:pt>
                <c:pt idx="14266">
                  <c:v>42557.013626157408</c:v>
                </c:pt>
                <c:pt idx="14267">
                  <c:v>42557.015292824071</c:v>
                </c:pt>
                <c:pt idx="14268">
                  <c:v>42557.016913194442</c:v>
                </c:pt>
                <c:pt idx="14269">
                  <c:v>42557.017943055558</c:v>
                </c:pt>
                <c:pt idx="14270">
                  <c:v>42557.018240046295</c:v>
                </c:pt>
                <c:pt idx="14271">
                  <c:v>42557.018522916667</c:v>
                </c:pt>
                <c:pt idx="14272">
                  <c:v>42557.018811111113</c:v>
                </c:pt>
                <c:pt idx="14273">
                  <c:v>42557.019099999998</c:v>
                </c:pt>
                <c:pt idx="14274">
                  <c:v>42557.019392824077</c:v>
                </c:pt>
                <c:pt idx="14275">
                  <c:v>42557.019687962966</c:v>
                </c:pt>
                <c:pt idx="14276">
                  <c:v>42557.019984259263</c:v>
                </c:pt>
                <c:pt idx="14277">
                  <c:v>42557.020283101854</c:v>
                </c:pt>
                <c:pt idx="14278">
                  <c:v>42557.020584027778</c:v>
                </c:pt>
                <c:pt idx="14279">
                  <c:v>42557.020888888888</c:v>
                </c:pt>
                <c:pt idx="14280">
                  <c:v>42557.021207638893</c:v>
                </c:pt>
                <c:pt idx="14281">
                  <c:v>42557.02150949074</c:v>
                </c:pt>
                <c:pt idx="14282">
                  <c:v>42557.021815972221</c:v>
                </c:pt>
                <c:pt idx="14283">
                  <c:v>42557.022129398145</c:v>
                </c:pt>
                <c:pt idx="14284">
                  <c:v>42557.022439583336</c:v>
                </c:pt>
                <c:pt idx="14285">
                  <c:v>42557.022757175924</c:v>
                </c:pt>
                <c:pt idx="14286">
                  <c:v>42557.023070370371</c:v>
                </c:pt>
                <c:pt idx="14287">
                  <c:v>42557.023385185188</c:v>
                </c:pt>
                <c:pt idx="14288">
                  <c:v>42557.023701620368</c:v>
                </c:pt>
                <c:pt idx="14289">
                  <c:v>42557.024018518518</c:v>
                </c:pt>
                <c:pt idx="14290">
                  <c:v>42557.024335416667</c:v>
                </c:pt>
                <c:pt idx="14291">
                  <c:v>42557.024656712965</c:v>
                </c:pt>
                <c:pt idx="14292">
                  <c:v>42557.024979629627</c:v>
                </c:pt>
                <c:pt idx="14293">
                  <c:v>42557.025311574071</c:v>
                </c:pt>
                <c:pt idx="14294">
                  <c:v>42557.02563935185</c:v>
                </c:pt>
                <c:pt idx="14295">
                  <c:v>42557.025975694443</c:v>
                </c:pt>
                <c:pt idx="14296">
                  <c:v>42557.026320138888</c:v>
                </c:pt>
                <c:pt idx="14297">
                  <c:v>42557.026661111115</c:v>
                </c:pt>
                <c:pt idx="14298">
                  <c:v>42557.027005324075</c:v>
                </c:pt>
                <c:pt idx="14299">
                  <c:v>42557.027353240737</c:v>
                </c:pt>
                <c:pt idx="14300">
                  <c:v>42557.027699999999</c:v>
                </c:pt>
                <c:pt idx="14301">
                  <c:v>42557.028068287036</c:v>
                </c:pt>
                <c:pt idx="14302">
                  <c:v>42557.028437731482</c:v>
                </c:pt>
                <c:pt idx="14303">
                  <c:v>42557.028806481481</c:v>
                </c:pt>
                <c:pt idx="14304">
                  <c:v>42557.029181481485</c:v>
                </c:pt>
                <c:pt idx="14305">
                  <c:v>42557.029565972225</c:v>
                </c:pt>
                <c:pt idx="14306">
                  <c:v>42557.02995462963</c:v>
                </c:pt>
                <c:pt idx="14307">
                  <c:v>42557.030348842593</c:v>
                </c:pt>
                <c:pt idx="14308">
                  <c:v>42557.030749074074</c:v>
                </c:pt>
                <c:pt idx="14309">
                  <c:v>42557.031150462964</c:v>
                </c:pt>
                <c:pt idx="14310">
                  <c:v>42557.031570833336</c:v>
                </c:pt>
                <c:pt idx="14311">
                  <c:v>42557.031991898148</c:v>
                </c:pt>
                <c:pt idx="14312">
                  <c:v>42557.032444444441</c:v>
                </c:pt>
                <c:pt idx="14313">
                  <c:v>42557.032931018519</c:v>
                </c:pt>
                <c:pt idx="14314">
                  <c:v>42557.033394444443</c:v>
                </c:pt>
                <c:pt idx="14315">
                  <c:v>42557.033876157409</c:v>
                </c:pt>
                <c:pt idx="14316">
                  <c:v>42557.03436273148</c:v>
                </c:pt>
                <c:pt idx="14317">
                  <c:v>42557.034859259256</c:v>
                </c:pt>
                <c:pt idx="14318">
                  <c:v>42557.03535578704</c:v>
                </c:pt>
                <c:pt idx="14319">
                  <c:v>42557.035875000001</c:v>
                </c:pt>
                <c:pt idx="14320">
                  <c:v>42557.036401620368</c:v>
                </c:pt>
                <c:pt idx="14321">
                  <c:v>42557.036949768517</c:v>
                </c:pt>
                <c:pt idx="14322">
                  <c:v>42557.037504861109</c:v>
                </c:pt>
                <c:pt idx="14323">
                  <c:v>42557.038070138886</c:v>
                </c:pt>
                <c:pt idx="14324">
                  <c:v>42557.038670138892</c:v>
                </c:pt>
                <c:pt idx="14325">
                  <c:v>42557.039273842594</c:v>
                </c:pt>
                <c:pt idx="14326">
                  <c:v>42557.039875694441</c:v>
                </c:pt>
                <c:pt idx="14327">
                  <c:v>42557.040493518522</c:v>
                </c:pt>
                <c:pt idx="14328">
                  <c:v>42557.041125694443</c:v>
                </c:pt>
                <c:pt idx="14329">
                  <c:v>42557.041806944442</c:v>
                </c:pt>
                <c:pt idx="14330">
                  <c:v>42557.042497222224</c:v>
                </c:pt>
                <c:pt idx="14331">
                  <c:v>42557.043188194446</c:v>
                </c:pt>
                <c:pt idx="14332">
                  <c:v>42557.043891666668</c:v>
                </c:pt>
                <c:pt idx="14333">
                  <c:v>42557.044597916669</c:v>
                </c:pt>
                <c:pt idx="14334">
                  <c:v>42557.045331250003</c:v>
                </c:pt>
                <c:pt idx="14335">
                  <c:v>42557.046049999997</c:v>
                </c:pt>
                <c:pt idx="14336">
                  <c:v>42557.046773842594</c:v>
                </c:pt>
                <c:pt idx="14337">
                  <c:v>42557.047547685186</c:v>
                </c:pt>
                <c:pt idx="14338">
                  <c:v>42557.048333796294</c:v>
                </c:pt>
                <c:pt idx="14339">
                  <c:v>42557.04913472222</c:v>
                </c:pt>
                <c:pt idx="14340">
                  <c:v>42557.04994675926</c:v>
                </c:pt>
                <c:pt idx="14341">
                  <c:v>42557.05080138889</c:v>
                </c:pt>
                <c:pt idx="14342">
                  <c:v>42557.051703935183</c:v>
                </c:pt>
                <c:pt idx="14343">
                  <c:v>42557.052606944446</c:v>
                </c:pt>
                <c:pt idx="14344">
                  <c:v>42557.053530555553</c:v>
                </c:pt>
                <c:pt idx="14345">
                  <c:v>42557.054456712962</c:v>
                </c:pt>
                <c:pt idx="14346">
                  <c:v>42557.055418518517</c:v>
                </c:pt>
                <c:pt idx="14347">
                  <c:v>42557.056429166667</c:v>
                </c:pt>
                <c:pt idx="14348">
                  <c:v>42557.057421759258</c:v>
                </c:pt>
                <c:pt idx="14349">
                  <c:v>42557.058468750001</c:v>
                </c:pt>
                <c:pt idx="14350">
                  <c:v>42557.059505092591</c:v>
                </c:pt>
                <c:pt idx="14351">
                  <c:v>42557.0606162037</c:v>
                </c:pt>
                <c:pt idx="14352">
                  <c:v>42557.061759953707</c:v>
                </c:pt>
                <c:pt idx="14353">
                  <c:v>42557.062878240744</c:v>
                </c:pt>
                <c:pt idx="14354">
                  <c:v>42557.064030555557</c:v>
                </c:pt>
                <c:pt idx="14355">
                  <c:v>42557.065199305558</c:v>
                </c:pt>
                <c:pt idx="14356">
                  <c:v>42557.066449305552</c:v>
                </c:pt>
                <c:pt idx="14357">
                  <c:v>42557.067699305553</c:v>
                </c:pt>
                <c:pt idx="14358">
                  <c:v>42557.068995601854</c:v>
                </c:pt>
                <c:pt idx="14359">
                  <c:v>42557.070284490743</c:v>
                </c:pt>
                <c:pt idx="14360">
                  <c:v>42557.071588194442</c:v>
                </c:pt>
                <c:pt idx="14361">
                  <c:v>42557.072930787035</c:v>
                </c:pt>
                <c:pt idx="14362">
                  <c:v>42557.074319675929</c:v>
                </c:pt>
                <c:pt idx="14363">
                  <c:v>42557.075754861115</c:v>
                </c:pt>
                <c:pt idx="14364">
                  <c:v>42557.077189814816</c:v>
                </c:pt>
                <c:pt idx="14365">
                  <c:v>42557.078717592594</c:v>
                </c:pt>
                <c:pt idx="14366">
                  <c:v>42557.080245370373</c:v>
                </c:pt>
                <c:pt idx="14367">
                  <c:v>42557.081819444444</c:v>
                </c:pt>
                <c:pt idx="14368">
                  <c:v>42557.083856481484</c:v>
                </c:pt>
                <c:pt idx="14369">
                  <c:v>42557.085838425926</c:v>
                </c:pt>
                <c:pt idx="14370">
                  <c:v>42557.087837962965</c:v>
                </c:pt>
                <c:pt idx="14371">
                  <c:v>42557.089828472221</c:v>
                </c:pt>
                <c:pt idx="14372">
                  <c:v>42557.091902083332</c:v>
                </c:pt>
                <c:pt idx="14373">
                  <c:v>42557.09394421296</c:v>
                </c:pt>
                <c:pt idx="14374">
                  <c:v>42557.096032175927</c:v>
                </c:pt>
                <c:pt idx="14375">
                  <c:v>42557.098161805552</c:v>
                </c:pt>
                <c:pt idx="14376">
                  <c:v>42557.100381944445</c:v>
                </c:pt>
                <c:pt idx="14377">
                  <c:v>42557.102698842595</c:v>
                </c:pt>
                <c:pt idx="14378">
                  <c:v>42557.105198611112</c:v>
                </c:pt>
                <c:pt idx="14379">
                  <c:v>42557.107791203707</c:v>
                </c:pt>
                <c:pt idx="14380">
                  <c:v>42557.110291203702</c:v>
                </c:pt>
                <c:pt idx="14381">
                  <c:v>42557.112883796297</c:v>
                </c:pt>
                <c:pt idx="14382">
                  <c:v>42557.11556875</c:v>
                </c:pt>
                <c:pt idx="14383">
                  <c:v>42557.118253935187</c:v>
                </c:pt>
                <c:pt idx="14384">
                  <c:v>42557.120985416666</c:v>
                </c:pt>
                <c:pt idx="14385">
                  <c:v>42557.123763194446</c:v>
                </c:pt>
                <c:pt idx="14386">
                  <c:v>42557.126633564818</c:v>
                </c:pt>
                <c:pt idx="14387">
                  <c:v>42557.129411111113</c:v>
                </c:pt>
                <c:pt idx="14388">
                  <c:v>42557.132327777777</c:v>
                </c:pt>
                <c:pt idx="14389">
                  <c:v>42557.135290740742</c:v>
                </c:pt>
                <c:pt idx="14390">
                  <c:v>42557.138253703706</c:v>
                </c:pt>
                <c:pt idx="14391">
                  <c:v>42557.141309259256</c:v>
                </c:pt>
                <c:pt idx="14392">
                  <c:v>42557.14431851852</c:v>
                </c:pt>
                <c:pt idx="14393">
                  <c:v>42557.147512731484</c:v>
                </c:pt>
                <c:pt idx="14394">
                  <c:v>42557.150984953703</c:v>
                </c:pt>
                <c:pt idx="14395">
                  <c:v>42557.154549768522</c:v>
                </c:pt>
                <c:pt idx="14396">
                  <c:v>42557.158114351849</c:v>
                </c:pt>
                <c:pt idx="14397">
                  <c:v>42557.16172546296</c:v>
                </c:pt>
                <c:pt idx="14398">
                  <c:v>42557.165429166664</c:v>
                </c:pt>
                <c:pt idx="14399">
                  <c:v>42557.169040277775</c:v>
                </c:pt>
                <c:pt idx="14400">
                  <c:v>42557.172790046294</c:v>
                </c:pt>
                <c:pt idx="14401">
                  <c:v>42557.17658634259</c:v>
                </c:pt>
                <c:pt idx="14402">
                  <c:v>42557.180660416663</c:v>
                </c:pt>
                <c:pt idx="14403">
                  <c:v>42557.184919675929</c:v>
                </c:pt>
                <c:pt idx="14404">
                  <c:v>42557.189178703702</c:v>
                </c:pt>
                <c:pt idx="14405">
                  <c:v>42557.193530555553</c:v>
                </c:pt>
                <c:pt idx="14406">
                  <c:v>42557.197928703703</c:v>
                </c:pt>
                <c:pt idx="14407">
                  <c:v>42557.202187731484</c:v>
                </c:pt>
                <c:pt idx="14408">
                  <c:v>42557.206863657404</c:v>
                </c:pt>
                <c:pt idx="14409">
                  <c:v>42557.211585648147</c:v>
                </c:pt>
                <c:pt idx="14410">
                  <c:v>42557.216400462959</c:v>
                </c:pt>
                <c:pt idx="14411">
                  <c:v>42557.220954629629</c:v>
                </c:pt>
                <c:pt idx="14412">
                  <c:v>42557.22579837963</c:v>
                </c:pt>
                <c:pt idx="14413">
                  <c:v>42557.230937268519</c:v>
                </c:pt>
                <c:pt idx="14414">
                  <c:v>42557.235844675924</c:v>
                </c:pt>
                <c:pt idx="14415">
                  <c:v>42557.241538888891</c:v>
                </c:pt>
                <c:pt idx="14416">
                  <c:v>42557.247557407405</c:v>
                </c:pt>
                <c:pt idx="14417">
                  <c:v>42557.25311273148</c:v>
                </c:pt>
                <c:pt idx="14418">
                  <c:v>42557.258760879631</c:v>
                </c:pt>
                <c:pt idx="14419">
                  <c:v>42557.26427013889</c:v>
                </c:pt>
                <c:pt idx="14420">
                  <c:v>42557.270705092589</c:v>
                </c:pt>
                <c:pt idx="14421">
                  <c:v>42557.277649305557</c:v>
                </c:pt>
                <c:pt idx="14422">
                  <c:v>42557.284315972225</c:v>
                </c:pt>
                <c:pt idx="14423">
                  <c:v>42557.291028935186</c:v>
                </c:pt>
                <c:pt idx="14424">
                  <c:v>42557.297926851854</c:v>
                </c:pt>
                <c:pt idx="14425">
                  <c:v>42557.304511111113</c:v>
                </c:pt>
                <c:pt idx="14426">
                  <c:v>42557.30481736111</c:v>
                </c:pt>
                <c:pt idx="14427">
                  <c:v>42557.306075</c:v>
                </c:pt>
                <c:pt idx="14428">
                  <c:v>42557.307784259261</c:v>
                </c:pt>
                <c:pt idx="14429">
                  <c:v>42557.309639583335</c:v>
                </c:pt>
                <c:pt idx="14430">
                  <c:v>42557.311722916667</c:v>
                </c:pt>
                <c:pt idx="14431">
                  <c:v>42557.314210185184</c:v>
                </c:pt>
                <c:pt idx="14432">
                  <c:v>42557.316954398149</c:v>
                </c:pt>
                <c:pt idx="14433">
                  <c:v>42557.319963657406</c:v>
                </c:pt>
                <c:pt idx="14434">
                  <c:v>42557.323065277778</c:v>
                </c:pt>
                <c:pt idx="14435">
                  <c:v>42557.326444907405</c:v>
                </c:pt>
                <c:pt idx="14436">
                  <c:v>42557.329824537039</c:v>
                </c:pt>
                <c:pt idx="14437">
                  <c:v>42557.333667129627</c:v>
                </c:pt>
                <c:pt idx="14438">
                  <c:v>42557.338342824078</c:v>
                </c:pt>
                <c:pt idx="14439">
                  <c:v>42557.34315763889</c:v>
                </c:pt>
                <c:pt idx="14440">
                  <c:v>42557.348342824072</c:v>
                </c:pt>
                <c:pt idx="14441">
                  <c:v>42557.353243055557</c:v>
                </c:pt>
                <c:pt idx="14442">
                  <c:v>42557.355328935184</c:v>
                </c:pt>
                <c:pt idx="14443">
                  <c:v>42557.355437500002</c:v>
                </c:pt>
                <c:pt idx="14444">
                  <c:v>42557.355514814815</c:v>
                </c:pt>
                <c:pt idx="14445">
                  <c:v>42557.355530787034</c:v>
                </c:pt>
                <c:pt idx="14446">
                  <c:v>42557.355548148145</c:v>
                </c:pt>
                <c:pt idx="14447">
                  <c:v>42557.355565046295</c:v>
                </c:pt>
                <c:pt idx="14448">
                  <c:v>42557.355581944445</c:v>
                </c:pt>
                <c:pt idx="14449">
                  <c:v>42557.355599074072</c:v>
                </c:pt>
                <c:pt idx="14450">
                  <c:v>42557.355616203706</c:v>
                </c:pt>
                <c:pt idx="14451">
                  <c:v>42557.355632870371</c:v>
                </c:pt>
                <c:pt idx="14452">
                  <c:v>42557.355650231482</c:v>
                </c:pt>
                <c:pt idx="14453">
                  <c:v>42557.355667592594</c:v>
                </c:pt>
                <c:pt idx="14454">
                  <c:v>42557.355685185183</c:v>
                </c:pt>
                <c:pt idx="14455">
                  <c:v>42557.355702546294</c:v>
                </c:pt>
                <c:pt idx="14456">
                  <c:v>42557.355719675928</c:v>
                </c:pt>
                <c:pt idx="14457">
                  <c:v>42557.35573703704</c:v>
                </c:pt>
                <c:pt idx="14458">
                  <c:v>42557.355754398151</c:v>
                </c:pt>
                <c:pt idx="14459">
                  <c:v>42557.355772222225</c:v>
                </c:pt>
                <c:pt idx="14460">
                  <c:v>42557.355789583336</c:v>
                </c:pt>
                <c:pt idx="14461">
                  <c:v>42557.355806481479</c:v>
                </c:pt>
                <c:pt idx="14462">
                  <c:v>42557.355822685182</c:v>
                </c:pt>
                <c:pt idx="14463">
                  <c:v>42557.355840046293</c:v>
                </c:pt>
                <c:pt idx="14464">
                  <c:v>42557.35585763889</c:v>
                </c:pt>
                <c:pt idx="14465">
                  <c:v>42557.355875000001</c:v>
                </c:pt>
                <c:pt idx="14466">
                  <c:v>42557.355892361113</c:v>
                </c:pt>
                <c:pt idx="14467">
                  <c:v>42557.35590949074</c:v>
                </c:pt>
                <c:pt idx="14468">
                  <c:v>42557.355926620374</c:v>
                </c:pt>
                <c:pt idx="14469">
                  <c:v>42557.355943750001</c:v>
                </c:pt>
                <c:pt idx="14470">
                  <c:v>42557.355963657406</c:v>
                </c:pt>
                <c:pt idx="14471">
                  <c:v>42557.355982175926</c:v>
                </c:pt>
                <c:pt idx="14472">
                  <c:v>42557.356</c:v>
                </c:pt>
                <c:pt idx="14473">
                  <c:v>42557.356015740741</c:v>
                </c:pt>
                <c:pt idx="14474">
                  <c:v>42557.356034027776</c:v>
                </c:pt>
                <c:pt idx="14475">
                  <c:v>42557.356052083334</c:v>
                </c:pt>
                <c:pt idx="14476">
                  <c:v>42557.356069675923</c:v>
                </c:pt>
                <c:pt idx="14477">
                  <c:v>42557.356087962966</c:v>
                </c:pt>
                <c:pt idx="14478">
                  <c:v>42557.356105787039</c:v>
                </c:pt>
                <c:pt idx="14479">
                  <c:v>42557.356123611113</c:v>
                </c:pt>
                <c:pt idx="14480">
                  <c:v>42557.356141203702</c:v>
                </c:pt>
                <c:pt idx="14481">
                  <c:v>42557.356159027775</c:v>
                </c:pt>
                <c:pt idx="14482">
                  <c:v>42557.356176851848</c:v>
                </c:pt>
                <c:pt idx="14483">
                  <c:v>42557.356194675929</c:v>
                </c:pt>
                <c:pt idx="14484">
                  <c:v>42557.356212268518</c:v>
                </c:pt>
                <c:pt idx="14485">
                  <c:v>42557.356230324076</c:v>
                </c:pt>
                <c:pt idx="14486">
                  <c:v>42557.356248148149</c:v>
                </c:pt>
                <c:pt idx="14487">
                  <c:v>42557.356265740738</c:v>
                </c:pt>
                <c:pt idx="14488">
                  <c:v>42557.356490740742</c:v>
                </c:pt>
                <c:pt idx="14489">
                  <c:v>42557.357156944447</c:v>
                </c:pt>
                <c:pt idx="14490">
                  <c:v>42557.357887268518</c:v>
                </c:pt>
                <c:pt idx="14491">
                  <c:v>42557.35818703704</c:v>
                </c:pt>
                <c:pt idx="14492">
                  <c:v>42557.358212037034</c:v>
                </c:pt>
                <c:pt idx="14493">
                  <c:v>42557.358221527778</c:v>
                </c:pt>
                <c:pt idx="14494">
                  <c:v>42557.358230787038</c:v>
                </c:pt>
                <c:pt idx="14495">
                  <c:v>42557.358240277776</c:v>
                </c:pt>
                <c:pt idx="14496">
                  <c:v>42557.358635879631</c:v>
                </c:pt>
                <c:pt idx="14497">
                  <c:v>42557.359608101855</c:v>
                </c:pt>
                <c:pt idx="14498">
                  <c:v>42557.360600925924</c:v>
                </c:pt>
                <c:pt idx="14499">
                  <c:v>42557.361490740739</c:v>
                </c:pt>
                <c:pt idx="14500">
                  <c:v>42557.362563888892</c:v>
                </c:pt>
                <c:pt idx="14501">
                  <c:v>42557.363666435187</c:v>
                </c:pt>
                <c:pt idx="14502">
                  <c:v>42557.364777546296</c:v>
                </c:pt>
                <c:pt idx="14503">
                  <c:v>42557.36607384259</c:v>
                </c:pt>
                <c:pt idx="14504">
                  <c:v>42557.367370138891</c:v>
                </c:pt>
                <c:pt idx="14505">
                  <c:v>42557.368897916669</c:v>
                </c:pt>
                <c:pt idx="14506">
                  <c:v>42557.37036990741</c:v>
                </c:pt>
                <c:pt idx="14507">
                  <c:v>42557.371931712965</c:v>
                </c:pt>
                <c:pt idx="14508">
                  <c:v>42557.373851620374</c:v>
                </c:pt>
                <c:pt idx="14509">
                  <c:v>42557.3759125</c:v>
                </c:pt>
                <c:pt idx="14510">
                  <c:v>42557.377925462963</c:v>
                </c:pt>
                <c:pt idx="14511">
                  <c:v>42557.379944675929</c:v>
                </c:pt>
                <c:pt idx="14512">
                  <c:v>42557.381814351851</c:v>
                </c:pt>
                <c:pt idx="14513">
                  <c:v>42557.3836099537</c:v>
                </c:pt>
                <c:pt idx="14514">
                  <c:v>42557.385357175925</c:v>
                </c:pt>
                <c:pt idx="14515">
                  <c:v>42557.387786342595</c:v>
                </c:pt>
                <c:pt idx="14516">
                  <c:v>42557.390378935183</c:v>
                </c:pt>
                <c:pt idx="14517">
                  <c:v>42557.392922916668</c:v>
                </c:pt>
                <c:pt idx="14518">
                  <c:v>42557.39496597222</c:v>
                </c:pt>
                <c:pt idx="14519">
                  <c:v>42557.394978009259</c:v>
                </c:pt>
                <c:pt idx="14520">
                  <c:v>42557.394988888889</c:v>
                </c:pt>
                <c:pt idx="14521">
                  <c:v>42557.396582638889</c:v>
                </c:pt>
                <c:pt idx="14522">
                  <c:v>42557.39982337963</c:v>
                </c:pt>
                <c:pt idx="14523">
                  <c:v>42557.40079097222</c:v>
                </c:pt>
                <c:pt idx="14524">
                  <c:v>42557.400804861114</c:v>
                </c:pt>
                <c:pt idx="14525">
                  <c:v>42557.400820833333</c:v>
                </c:pt>
                <c:pt idx="14526">
                  <c:v>42557.400836111112</c:v>
                </c:pt>
                <c:pt idx="14527">
                  <c:v>42557.400851388891</c:v>
                </c:pt>
                <c:pt idx="14528">
                  <c:v>42557.400866898148</c:v>
                </c:pt>
                <c:pt idx="14529">
                  <c:v>42557.400882175927</c:v>
                </c:pt>
                <c:pt idx="14530">
                  <c:v>42557.400897453706</c:v>
                </c:pt>
                <c:pt idx="14531">
                  <c:v>42557.400912037039</c:v>
                </c:pt>
                <c:pt idx="14532">
                  <c:v>42557.400924768517</c:v>
                </c:pt>
                <c:pt idx="14533">
                  <c:v>42557.400936111109</c:v>
                </c:pt>
                <c:pt idx="14534">
                  <c:v>42557.400945601854</c:v>
                </c:pt>
                <c:pt idx="14535">
                  <c:v>42557.400953935183</c:v>
                </c:pt>
                <c:pt idx="14536">
                  <c:v>42557.400961574072</c:v>
                </c:pt>
                <c:pt idx="14537">
                  <c:v>42557.400969212962</c:v>
                </c:pt>
                <c:pt idx="14538">
                  <c:v>42557.400976620367</c:v>
                </c:pt>
                <c:pt idx="14539">
                  <c:v>42557.400984259257</c:v>
                </c:pt>
                <c:pt idx="14540">
                  <c:v>42557.400991898146</c:v>
                </c:pt>
                <c:pt idx="14541">
                  <c:v>42557.400999768521</c:v>
                </c:pt>
                <c:pt idx="14542">
                  <c:v>42557.401007638888</c:v>
                </c:pt>
                <c:pt idx="14543">
                  <c:v>42557.401015740739</c:v>
                </c:pt>
                <c:pt idx="14544">
                  <c:v>42557.401023611113</c:v>
                </c:pt>
                <c:pt idx="14545">
                  <c:v>42557.401031944442</c:v>
                </c:pt>
                <c:pt idx="14546">
                  <c:v>42557.401040277779</c:v>
                </c:pt>
                <c:pt idx="14547">
                  <c:v>42557.401048611115</c:v>
                </c:pt>
                <c:pt idx="14548">
                  <c:v>42557.401056944444</c:v>
                </c:pt>
                <c:pt idx="14549">
                  <c:v>42557.401065740742</c:v>
                </c:pt>
                <c:pt idx="14550">
                  <c:v>42557.40107453704</c:v>
                </c:pt>
                <c:pt idx="14551">
                  <c:v>42557.40108333333</c:v>
                </c:pt>
                <c:pt idx="14552">
                  <c:v>42557.40109259259</c:v>
                </c:pt>
                <c:pt idx="14553">
                  <c:v>42557.40110185185</c:v>
                </c:pt>
                <c:pt idx="14554">
                  <c:v>42557.40111111111</c:v>
                </c:pt>
                <c:pt idx="14555">
                  <c:v>42557.401120601855</c:v>
                </c:pt>
                <c:pt idx="14556">
                  <c:v>42557.401130324077</c:v>
                </c:pt>
                <c:pt idx="14557">
                  <c:v>42557.401140277776</c:v>
                </c:pt>
                <c:pt idx="14558">
                  <c:v>42557.401150231482</c:v>
                </c:pt>
                <c:pt idx="14559">
                  <c:v>42557.401160416666</c:v>
                </c:pt>
                <c:pt idx="14560">
                  <c:v>42557.401170370373</c:v>
                </c:pt>
                <c:pt idx="14561">
                  <c:v>42557.401180555556</c:v>
                </c:pt>
                <c:pt idx="14562">
                  <c:v>42557.40119074074</c:v>
                </c:pt>
                <c:pt idx="14563">
                  <c:v>42557.401200925924</c:v>
                </c:pt>
                <c:pt idx="14564">
                  <c:v>42557.401211111108</c:v>
                </c:pt>
                <c:pt idx="14565">
                  <c:v>42557.401221527776</c:v>
                </c:pt>
                <c:pt idx="14566">
                  <c:v>42557.401231944445</c:v>
                </c:pt>
                <c:pt idx="14567">
                  <c:v>42557.40124259259</c:v>
                </c:pt>
                <c:pt idx="14568">
                  <c:v>42557.401253240743</c:v>
                </c:pt>
                <c:pt idx="14569">
                  <c:v>42557.401263888889</c:v>
                </c:pt>
                <c:pt idx="14570">
                  <c:v>42557.401274768519</c:v>
                </c:pt>
                <c:pt idx="14571">
                  <c:v>42557.401285416665</c:v>
                </c:pt>
                <c:pt idx="14572">
                  <c:v>42557.401296296295</c:v>
                </c:pt>
                <c:pt idx="14573">
                  <c:v>42557.401307175925</c:v>
                </c:pt>
                <c:pt idx="14574">
                  <c:v>42557.401318055556</c:v>
                </c:pt>
                <c:pt idx="14575">
                  <c:v>42557.401329166663</c:v>
                </c:pt>
                <c:pt idx="14576">
                  <c:v>42557.401340277778</c:v>
                </c:pt>
                <c:pt idx="14577">
                  <c:v>42557.40135162037</c:v>
                </c:pt>
                <c:pt idx="14578">
                  <c:v>42557.401363194447</c:v>
                </c:pt>
                <c:pt idx="14579">
                  <c:v>42557.401374768517</c:v>
                </c:pt>
                <c:pt idx="14580">
                  <c:v>42557.401386342593</c:v>
                </c:pt>
                <c:pt idx="14581">
                  <c:v>42557.40139791667</c:v>
                </c:pt>
                <c:pt idx="14582">
                  <c:v>42557.40140949074</c:v>
                </c:pt>
                <c:pt idx="14583">
                  <c:v>42557.401421527778</c:v>
                </c:pt>
                <c:pt idx="14584">
                  <c:v>42557.401433333333</c:v>
                </c:pt>
                <c:pt idx="14585">
                  <c:v>42557.401445138887</c:v>
                </c:pt>
                <c:pt idx="14586">
                  <c:v>42557.401457175925</c:v>
                </c:pt>
                <c:pt idx="14587">
                  <c:v>42557.401469212964</c:v>
                </c:pt>
                <c:pt idx="14588">
                  <c:v>42557.40148148148</c:v>
                </c:pt>
                <c:pt idx="14589">
                  <c:v>42557.401493750003</c:v>
                </c:pt>
                <c:pt idx="14590">
                  <c:v>42557.401505787035</c:v>
                </c:pt>
                <c:pt idx="14591">
                  <c:v>42557.401518287035</c:v>
                </c:pt>
                <c:pt idx="14592">
                  <c:v>42557.401530555559</c:v>
                </c:pt>
                <c:pt idx="14593">
                  <c:v>42557.401543287036</c:v>
                </c:pt>
                <c:pt idx="14594">
                  <c:v>42557.401556018522</c:v>
                </c:pt>
                <c:pt idx="14595">
                  <c:v>42557.401568981484</c:v>
                </c:pt>
                <c:pt idx="14596">
                  <c:v>42557.401582175924</c:v>
                </c:pt>
                <c:pt idx="14597">
                  <c:v>42557.401595370371</c:v>
                </c:pt>
                <c:pt idx="14598">
                  <c:v>42557.401608333334</c:v>
                </c:pt>
                <c:pt idx="14599">
                  <c:v>42557.401621527781</c:v>
                </c:pt>
                <c:pt idx="14600">
                  <c:v>42557.401634490743</c:v>
                </c:pt>
                <c:pt idx="14601">
                  <c:v>42557.401647685183</c:v>
                </c:pt>
                <c:pt idx="14602">
                  <c:v>42557.40166087963</c:v>
                </c:pt>
                <c:pt idx="14603">
                  <c:v>42557.401674074077</c:v>
                </c:pt>
                <c:pt idx="14604">
                  <c:v>42557.401686805555</c:v>
                </c:pt>
                <c:pt idx="14605">
                  <c:v>42557.401699768518</c:v>
                </c:pt>
                <c:pt idx="14606">
                  <c:v>42557.40171273148</c:v>
                </c:pt>
                <c:pt idx="14607">
                  <c:v>42557.401725694443</c:v>
                </c:pt>
                <c:pt idx="14608">
                  <c:v>42557.40173888889</c:v>
                </c:pt>
                <c:pt idx="14609">
                  <c:v>42557.401752083337</c:v>
                </c:pt>
                <c:pt idx="14610">
                  <c:v>42557.401765277777</c:v>
                </c:pt>
                <c:pt idx="14611">
                  <c:v>42557.401778703701</c:v>
                </c:pt>
                <c:pt idx="14612">
                  <c:v>42557.40179236111</c:v>
                </c:pt>
                <c:pt idx="14613">
                  <c:v>42557.401805787034</c:v>
                </c:pt>
                <c:pt idx="14614">
                  <c:v>42557.401818981481</c:v>
                </c:pt>
                <c:pt idx="14615">
                  <c:v>42557.401831944444</c:v>
                </c:pt>
                <c:pt idx="14616">
                  <c:v>42557.401844907406</c:v>
                </c:pt>
                <c:pt idx="14617">
                  <c:v>42557.401858101854</c:v>
                </c:pt>
                <c:pt idx="14618">
                  <c:v>42557.401871296293</c:v>
                </c:pt>
                <c:pt idx="14619">
                  <c:v>42557.401884722225</c:v>
                </c:pt>
                <c:pt idx="14620">
                  <c:v>42557.401897916665</c:v>
                </c:pt>
                <c:pt idx="14621">
                  <c:v>42557.401911342589</c:v>
                </c:pt>
                <c:pt idx="14622">
                  <c:v>42557.401925231483</c:v>
                </c:pt>
                <c:pt idx="14623">
                  <c:v>42557.401938657407</c:v>
                </c:pt>
                <c:pt idx="14624">
                  <c:v>42557.401951851854</c:v>
                </c:pt>
                <c:pt idx="14625">
                  <c:v>42557.401965277779</c:v>
                </c:pt>
                <c:pt idx="14626">
                  <c:v>42557.401978935188</c:v>
                </c:pt>
                <c:pt idx="14627">
                  <c:v>42557.401992129628</c:v>
                </c:pt>
                <c:pt idx="14628">
                  <c:v>42557.402005324075</c:v>
                </c:pt>
                <c:pt idx="14629">
                  <c:v>42557.402018981484</c:v>
                </c:pt>
                <c:pt idx="14630">
                  <c:v>42557.402032407408</c:v>
                </c:pt>
                <c:pt idx="14631">
                  <c:v>42557.402045833333</c:v>
                </c:pt>
                <c:pt idx="14632">
                  <c:v>42557.40205902778</c:v>
                </c:pt>
                <c:pt idx="14633">
                  <c:v>42557.402072222219</c:v>
                </c:pt>
                <c:pt idx="14634">
                  <c:v>42557.402085416667</c:v>
                </c:pt>
                <c:pt idx="14635">
                  <c:v>42557.402098611114</c:v>
                </c:pt>
                <c:pt idx="14636">
                  <c:v>42557.402112037038</c:v>
                </c:pt>
                <c:pt idx="14637">
                  <c:v>42557.402125231485</c:v>
                </c:pt>
                <c:pt idx="14638">
                  <c:v>42557.40213865741</c:v>
                </c:pt>
                <c:pt idx="14639">
                  <c:v>42557.402152083334</c:v>
                </c:pt>
                <c:pt idx="14640">
                  <c:v>42557.402165509258</c:v>
                </c:pt>
                <c:pt idx="14641">
                  <c:v>42557.402178703705</c:v>
                </c:pt>
                <c:pt idx="14642">
                  <c:v>42557.402191898145</c:v>
                </c:pt>
                <c:pt idx="14643">
                  <c:v>42557.402205092592</c:v>
                </c:pt>
                <c:pt idx="14644">
                  <c:v>42557.402218518517</c:v>
                </c:pt>
                <c:pt idx="14645">
                  <c:v>42557.402231944441</c:v>
                </c:pt>
                <c:pt idx="14646">
                  <c:v>42557.402245138888</c:v>
                </c:pt>
                <c:pt idx="14647">
                  <c:v>42557.402258564813</c:v>
                </c:pt>
                <c:pt idx="14648">
                  <c:v>42557.402271990744</c:v>
                </c:pt>
                <c:pt idx="14649">
                  <c:v>42557.402285185184</c:v>
                </c:pt>
                <c:pt idx="14650">
                  <c:v>42557.402298611109</c:v>
                </c:pt>
                <c:pt idx="14651">
                  <c:v>42557.402311805556</c:v>
                </c:pt>
                <c:pt idx="14652">
                  <c:v>42557.402325462965</c:v>
                </c:pt>
                <c:pt idx="14653">
                  <c:v>42557.402338657404</c:v>
                </c:pt>
                <c:pt idx="14654">
                  <c:v>42557.402352083336</c:v>
                </c:pt>
                <c:pt idx="14655">
                  <c:v>42557.402365509261</c:v>
                </c:pt>
                <c:pt idx="14656">
                  <c:v>42557.40237916667</c:v>
                </c:pt>
                <c:pt idx="14657">
                  <c:v>42557.402392592594</c:v>
                </c:pt>
                <c:pt idx="14658">
                  <c:v>42557.402405555556</c:v>
                </c:pt>
                <c:pt idx="14659">
                  <c:v>42557.402418518519</c:v>
                </c:pt>
                <c:pt idx="14660">
                  <c:v>42557.40243101852</c:v>
                </c:pt>
                <c:pt idx="14661">
                  <c:v>42557.402444444444</c:v>
                </c:pt>
                <c:pt idx="14662">
                  <c:v>42557.402457638891</c:v>
                </c:pt>
                <c:pt idx="14663">
                  <c:v>42557.402471064815</c:v>
                </c:pt>
                <c:pt idx="14664">
                  <c:v>42557.40248449074</c:v>
                </c:pt>
                <c:pt idx="14665">
                  <c:v>42557.402497916664</c:v>
                </c:pt>
                <c:pt idx="14666">
                  <c:v>42557.402511111111</c:v>
                </c:pt>
                <c:pt idx="14667">
                  <c:v>42557.402524074074</c:v>
                </c:pt>
                <c:pt idx="14668">
                  <c:v>42557.402537499998</c:v>
                </c:pt>
                <c:pt idx="14669">
                  <c:v>42557.402550925923</c:v>
                </c:pt>
                <c:pt idx="14670">
                  <c:v>42557.402564814816</c:v>
                </c:pt>
                <c:pt idx="14671">
                  <c:v>42557.402578240741</c:v>
                </c:pt>
                <c:pt idx="14672">
                  <c:v>42557.40259189815</c:v>
                </c:pt>
                <c:pt idx="14673">
                  <c:v>42557.402605324074</c:v>
                </c:pt>
                <c:pt idx="14674">
                  <c:v>42557.402618518521</c:v>
                </c:pt>
                <c:pt idx="14675">
                  <c:v>42557.402631712961</c:v>
                </c:pt>
                <c:pt idx="14676">
                  <c:v>42557.402644907408</c:v>
                </c:pt>
                <c:pt idx="14677">
                  <c:v>42557.402658101855</c:v>
                </c:pt>
                <c:pt idx="14678">
                  <c:v>42557.402671759257</c:v>
                </c:pt>
                <c:pt idx="14679">
                  <c:v>42557.402685185189</c:v>
                </c:pt>
                <c:pt idx="14680">
                  <c:v>42557.402698611113</c:v>
                </c:pt>
                <c:pt idx="14681">
                  <c:v>42557.402712037037</c:v>
                </c:pt>
                <c:pt idx="14682">
                  <c:v>42557.402725694446</c:v>
                </c:pt>
                <c:pt idx="14683">
                  <c:v>42557.402739120371</c:v>
                </c:pt>
                <c:pt idx="14684">
                  <c:v>42557.402752546295</c:v>
                </c:pt>
                <c:pt idx="14685">
                  <c:v>42557.402765740742</c:v>
                </c:pt>
                <c:pt idx="14686">
                  <c:v>42557.402778935182</c:v>
                </c:pt>
                <c:pt idx="14687">
                  <c:v>42557.402792592591</c:v>
                </c:pt>
                <c:pt idx="14688">
                  <c:v>42557.402806018516</c:v>
                </c:pt>
                <c:pt idx="14689">
                  <c:v>42557.402819212963</c:v>
                </c:pt>
                <c:pt idx="14690">
                  <c:v>42557.402832638887</c:v>
                </c:pt>
                <c:pt idx="14691">
                  <c:v>42557.40284560185</c:v>
                </c:pt>
                <c:pt idx="14692">
                  <c:v>42557.402858796297</c:v>
                </c:pt>
                <c:pt idx="14693">
                  <c:v>42557.402872222221</c:v>
                </c:pt>
                <c:pt idx="14694">
                  <c:v>42557.402885416668</c:v>
                </c:pt>
                <c:pt idx="14695">
                  <c:v>42557.402899305554</c:v>
                </c:pt>
                <c:pt idx="14696">
                  <c:v>42557.402912731479</c:v>
                </c:pt>
                <c:pt idx="14697">
                  <c:v>42557.402926157411</c:v>
                </c:pt>
                <c:pt idx="14698">
                  <c:v>42557.402939583335</c:v>
                </c:pt>
                <c:pt idx="14699">
                  <c:v>42557.402952777775</c:v>
                </c:pt>
                <c:pt idx="14700">
                  <c:v>42557.402966203706</c:v>
                </c:pt>
                <c:pt idx="14701">
                  <c:v>42557.402979629631</c:v>
                </c:pt>
                <c:pt idx="14702">
                  <c:v>42557.402993055555</c:v>
                </c:pt>
                <c:pt idx="14703">
                  <c:v>42557.40300648148</c:v>
                </c:pt>
                <c:pt idx="14704">
                  <c:v>42557.403019907404</c:v>
                </c:pt>
                <c:pt idx="14705">
                  <c:v>42557.403033333336</c:v>
                </c:pt>
                <c:pt idx="14706">
                  <c:v>42557.40304675926</c:v>
                </c:pt>
                <c:pt idx="14707">
                  <c:v>42557.403060185185</c:v>
                </c:pt>
                <c:pt idx="14708">
                  <c:v>42557.403073842594</c:v>
                </c:pt>
                <c:pt idx="14709">
                  <c:v>42557.403087268518</c:v>
                </c:pt>
                <c:pt idx="14710">
                  <c:v>42557.403100694442</c:v>
                </c:pt>
                <c:pt idx="14711">
                  <c:v>42557.403114351851</c:v>
                </c:pt>
                <c:pt idx="14712">
                  <c:v>42557.403127777776</c:v>
                </c:pt>
                <c:pt idx="14713">
                  <c:v>42557.403140972223</c:v>
                </c:pt>
                <c:pt idx="14714">
                  <c:v>42557.40315416667</c:v>
                </c:pt>
                <c:pt idx="14715">
                  <c:v>42557.40316736111</c:v>
                </c:pt>
                <c:pt idx="14716">
                  <c:v>42557.403180555557</c:v>
                </c:pt>
                <c:pt idx="14717">
                  <c:v>42557.403193981481</c:v>
                </c:pt>
                <c:pt idx="14718">
                  <c:v>42557.40320763889</c:v>
                </c:pt>
                <c:pt idx="14719">
                  <c:v>42557.40322083333</c:v>
                </c:pt>
                <c:pt idx="14720">
                  <c:v>42557.403234027777</c:v>
                </c:pt>
                <c:pt idx="14721">
                  <c:v>42557.403247453702</c:v>
                </c:pt>
                <c:pt idx="14722">
                  <c:v>42557.403260648149</c:v>
                </c:pt>
                <c:pt idx="14723">
                  <c:v>42557.403274074073</c:v>
                </c:pt>
                <c:pt idx="14724">
                  <c:v>42557.403287499998</c:v>
                </c:pt>
                <c:pt idx="14725">
                  <c:v>42557.403301157407</c:v>
                </c:pt>
                <c:pt idx="14726">
                  <c:v>42557.403314814816</c:v>
                </c:pt>
                <c:pt idx="14727">
                  <c:v>42557.40332824074</c:v>
                </c:pt>
                <c:pt idx="14728">
                  <c:v>42557.403341666664</c:v>
                </c:pt>
                <c:pt idx="14729">
                  <c:v>42557.403355324073</c:v>
                </c:pt>
                <c:pt idx="14730">
                  <c:v>42557.403368981482</c:v>
                </c:pt>
                <c:pt idx="14731">
                  <c:v>42557.403382175929</c:v>
                </c:pt>
                <c:pt idx="14732">
                  <c:v>42557.403395370369</c:v>
                </c:pt>
                <c:pt idx="14733">
                  <c:v>42557.403408564816</c:v>
                </c:pt>
                <c:pt idx="14734">
                  <c:v>42557.403421990741</c:v>
                </c:pt>
                <c:pt idx="14735">
                  <c:v>42557.403435416665</c:v>
                </c:pt>
                <c:pt idx="14736">
                  <c:v>42557.40344884259</c:v>
                </c:pt>
                <c:pt idx="14737">
                  <c:v>42557.403462268521</c:v>
                </c:pt>
                <c:pt idx="14738">
                  <c:v>42557.403475462961</c:v>
                </c:pt>
                <c:pt idx="14739">
                  <c:v>42557.403488888885</c:v>
                </c:pt>
                <c:pt idx="14740">
                  <c:v>42557.403502314817</c:v>
                </c:pt>
                <c:pt idx="14741">
                  <c:v>42557.403515740742</c:v>
                </c:pt>
                <c:pt idx="14742">
                  <c:v>42557.403528935189</c:v>
                </c:pt>
                <c:pt idx="14743">
                  <c:v>42557.40354259259</c:v>
                </c:pt>
                <c:pt idx="14744">
                  <c:v>42557.403555787037</c:v>
                </c:pt>
                <c:pt idx="14745">
                  <c:v>42557.403569212962</c:v>
                </c:pt>
                <c:pt idx="14746">
                  <c:v>42557.403582638886</c:v>
                </c:pt>
                <c:pt idx="14747">
                  <c:v>42557.403595833333</c:v>
                </c:pt>
                <c:pt idx="14748">
                  <c:v>42557.403609490742</c:v>
                </c:pt>
                <c:pt idx="14749">
                  <c:v>42557.403622685182</c:v>
                </c:pt>
                <c:pt idx="14750">
                  <c:v>42557.403636111114</c:v>
                </c:pt>
                <c:pt idx="14751">
                  <c:v>42557.403649305554</c:v>
                </c:pt>
                <c:pt idx="14752">
                  <c:v>42557.403662731478</c:v>
                </c:pt>
                <c:pt idx="14753">
                  <c:v>42557.403675925925</c:v>
                </c:pt>
                <c:pt idx="14754">
                  <c:v>42557.403689120372</c:v>
                </c:pt>
                <c:pt idx="14755">
                  <c:v>42557.403702546297</c:v>
                </c:pt>
                <c:pt idx="14756">
                  <c:v>42557.403715972221</c:v>
                </c:pt>
                <c:pt idx="14757">
                  <c:v>42557.40372962963</c:v>
                </c:pt>
                <c:pt idx="14758">
                  <c:v>42557.403743287039</c:v>
                </c:pt>
                <c:pt idx="14759">
                  <c:v>42557.403756481479</c:v>
                </c:pt>
                <c:pt idx="14760">
                  <c:v>42557.403769907411</c:v>
                </c:pt>
                <c:pt idx="14761">
                  <c:v>42557.403783564812</c:v>
                </c:pt>
                <c:pt idx="14762">
                  <c:v>42557.403796990744</c:v>
                </c:pt>
                <c:pt idx="14763">
                  <c:v>42557.403810648146</c:v>
                </c:pt>
                <c:pt idx="14764">
                  <c:v>42557.403824074077</c:v>
                </c:pt>
                <c:pt idx="14765">
                  <c:v>42557.403837731479</c:v>
                </c:pt>
                <c:pt idx="14766">
                  <c:v>42557.403851157411</c:v>
                </c:pt>
                <c:pt idx="14767">
                  <c:v>42557.403864814813</c:v>
                </c:pt>
                <c:pt idx="14768">
                  <c:v>42557.403878472222</c:v>
                </c:pt>
                <c:pt idx="14769">
                  <c:v>42557.403892129631</c:v>
                </c:pt>
                <c:pt idx="14770">
                  <c:v>42557.40390578704</c:v>
                </c:pt>
                <c:pt idx="14771">
                  <c:v>42557.403919444441</c:v>
                </c:pt>
                <c:pt idx="14772">
                  <c:v>42557.403932638888</c:v>
                </c:pt>
                <c:pt idx="14773">
                  <c:v>42557.403946064813</c:v>
                </c:pt>
                <c:pt idx="14774">
                  <c:v>42557.403959490737</c:v>
                </c:pt>
                <c:pt idx="14775">
                  <c:v>42557.403973148146</c:v>
                </c:pt>
                <c:pt idx="14776">
                  <c:v>42557.403986574071</c:v>
                </c:pt>
                <c:pt idx="14777">
                  <c:v>42557.40400023148</c:v>
                </c:pt>
                <c:pt idx="14778">
                  <c:v>42557.404013657404</c:v>
                </c:pt>
                <c:pt idx="14779">
                  <c:v>42557.404027083336</c:v>
                </c:pt>
                <c:pt idx="14780">
                  <c:v>42557.40404050926</c:v>
                </c:pt>
                <c:pt idx="14781">
                  <c:v>42557.404053935184</c:v>
                </c:pt>
                <c:pt idx="14782">
                  <c:v>42557.404067361109</c:v>
                </c:pt>
                <c:pt idx="14783">
                  <c:v>42557.404080787041</c:v>
                </c:pt>
                <c:pt idx="14784">
                  <c:v>42557.404094444442</c:v>
                </c:pt>
                <c:pt idx="14785">
                  <c:v>42557.404107638889</c:v>
                </c:pt>
                <c:pt idx="14786">
                  <c:v>42557.404121296298</c:v>
                </c:pt>
                <c:pt idx="14787">
                  <c:v>42557.404134722223</c:v>
                </c:pt>
                <c:pt idx="14788">
                  <c:v>42557.404148148147</c:v>
                </c:pt>
                <c:pt idx="14789">
                  <c:v>42557.404161805556</c:v>
                </c:pt>
                <c:pt idx="14790">
                  <c:v>42557.404175231481</c:v>
                </c:pt>
                <c:pt idx="14791">
                  <c:v>42557.404188657405</c:v>
                </c:pt>
                <c:pt idx="14792">
                  <c:v>42557.404202083337</c:v>
                </c:pt>
                <c:pt idx="14793">
                  <c:v>42557.404215509261</c:v>
                </c:pt>
                <c:pt idx="14794">
                  <c:v>42557.404228935186</c:v>
                </c:pt>
                <c:pt idx="14795">
                  <c:v>42557.404242592595</c:v>
                </c:pt>
                <c:pt idx="14796">
                  <c:v>42557.404256250004</c:v>
                </c:pt>
                <c:pt idx="14797">
                  <c:v>42557.404323379633</c:v>
                </c:pt>
                <c:pt idx="14798">
                  <c:v>42557.404463425926</c:v>
                </c:pt>
                <c:pt idx="14799">
                  <c:v>42557.404606018521</c:v>
                </c:pt>
                <c:pt idx="14800">
                  <c:v>42557.40475115741</c:v>
                </c:pt>
                <c:pt idx="14801">
                  <c:v>42557.404898842593</c:v>
                </c:pt>
                <c:pt idx="14802">
                  <c:v>42557.405040972226</c:v>
                </c:pt>
                <c:pt idx="14803">
                  <c:v>42557.405181249997</c:v>
                </c:pt>
                <c:pt idx="14804">
                  <c:v>42557.405322916668</c:v>
                </c:pt>
                <c:pt idx="14805">
                  <c:v>42557.405466435186</c:v>
                </c:pt>
                <c:pt idx="14806">
                  <c:v>42557.405604629632</c:v>
                </c:pt>
                <c:pt idx="14807">
                  <c:v>42557.405747685189</c:v>
                </c:pt>
                <c:pt idx="14808">
                  <c:v>42557.405891435184</c:v>
                </c:pt>
                <c:pt idx="14809">
                  <c:v>42557.405927314816</c:v>
                </c:pt>
                <c:pt idx="14810">
                  <c:v>42557.405943981481</c:v>
                </c:pt>
                <c:pt idx="14811">
                  <c:v>42557.405960879631</c:v>
                </c:pt>
                <c:pt idx="14812">
                  <c:v>42557.40597777778</c:v>
                </c:pt>
                <c:pt idx="14813">
                  <c:v>42557.405995138892</c:v>
                </c:pt>
                <c:pt idx="14814">
                  <c:v>42557.406012037034</c:v>
                </c:pt>
                <c:pt idx="14815">
                  <c:v>42557.406029166668</c:v>
                </c:pt>
                <c:pt idx="14816">
                  <c:v>42557.406046296295</c:v>
                </c:pt>
                <c:pt idx="14817">
                  <c:v>42557.406063657407</c:v>
                </c:pt>
                <c:pt idx="14818">
                  <c:v>42557.406080787034</c:v>
                </c:pt>
                <c:pt idx="14819">
                  <c:v>42557.406097916668</c:v>
                </c:pt>
                <c:pt idx="14820">
                  <c:v>42557.406115277779</c:v>
                </c:pt>
                <c:pt idx="14821">
                  <c:v>42557.406132638891</c:v>
                </c:pt>
                <c:pt idx="14822">
                  <c:v>42557.406150462964</c:v>
                </c:pt>
                <c:pt idx="14823">
                  <c:v>42557.406167824076</c:v>
                </c:pt>
                <c:pt idx="14824">
                  <c:v>42557.406185185187</c:v>
                </c:pt>
                <c:pt idx="14825">
                  <c:v>42557.406202777776</c:v>
                </c:pt>
                <c:pt idx="14826">
                  <c:v>42557.406350925929</c:v>
                </c:pt>
                <c:pt idx="14827">
                  <c:v>42557.406565277779</c:v>
                </c:pt>
                <c:pt idx="14828">
                  <c:v>42557.406776851851</c:v>
                </c:pt>
                <c:pt idx="14829">
                  <c:v>42557.406952083336</c:v>
                </c:pt>
                <c:pt idx="14830">
                  <c:v>42557.406967824078</c:v>
                </c:pt>
                <c:pt idx="14831">
                  <c:v>42557.406984953705</c:v>
                </c:pt>
                <c:pt idx="14832">
                  <c:v>42557.407001388892</c:v>
                </c:pt>
                <c:pt idx="14833">
                  <c:v>42557.407018287035</c:v>
                </c:pt>
                <c:pt idx="14834">
                  <c:v>42557.407034490738</c:v>
                </c:pt>
                <c:pt idx="14835">
                  <c:v>42557.40705115741</c:v>
                </c:pt>
                <c:pt idx="14836">
                  <c:v>42557.407068055552</c:v>
                </c:pt>
                <c:pt idx="14837">
                  <c:v>42557.407084953702</c:v>
                </c:pt>
                <c:pt idx="14838">
                  <c:v>42557.407101620367</c:v>
                </c:pt>
                <c:pt idx="14839">
                  <c:v>42557.407118518517</c:v>
                </c:pt>
                <c:pt idx="14840">
                  <c:v>42557.407135648151</c:v>
                </c:pt>
                <c:pt idx="14841">
                  <c:v>42557.407152777778</c:v>
                </c:pt>
                <c:pt idx="14842">
                  <c:v>42557.407169675927</c:v>
                </c:pt>
                <c:pt idx="14843">
                  <c:v>42557.407186805554</c:v>
                </c:pt>
                <c:pt idx="14844">
                  <c:v>42557.407205324074</c:v>
                </c:pt>
                <c:pt idx="14845">
                  <c:v>42557.407221296293</c:v>
                </c:pt>
                <c:pt idx="14846">
                  <c:v>42557.407238888889</c:v>
                </c:pt>
                <c:pt idx="14847">
                  <c:v>42557.407255787039</c:v>
                </c:pt>
                <c:pt idx="14848">
                  <c:v>42557.407272916666</c:v>
                </c:pt>
                <c:pt idx="14849">
                  <c:v>42557.4072900463</c:v>
                </c:pt>
                <c:pt idx="14850">
                  <c:v>42557.407306944442</c:v>
                </c:pt>
                <c:pt idx="14851">
                  <c:v>42557.407324074076</c:v>
                </c:pt>
                <c:pt idx="14852">
                  <c:v>42557.407340740741</c:v>
                </c:pt>
                <c:pt idx="14853">
                  <c:v>42557.407357638891</c:v>
                </c:pt>
                <c:pt idx="14854">
                  <c:v>42557.407375000003</c:v>
                </c:pt>
                <c:pt idx="14855">
                  <c:v>42557.407391898145</c:v>
                </c:pt>
                <c:pt idx="14856">
                  <c:v>42557.407409027779</c:v>
                </c:pt>
                <c:pt idx="14857">
                  <c:v>42557.407426157406</c:v>
                </c:pt>
                <c:pt idx="14858">
                  <c:v>42557.40744328704</c:v>
                </c:pt>
                <c:pt idx="14859">
                  <c:v>42557.407460416667</c:v>
                </c:pt>
                <c:pt idx="14860">
                  <c:v>42557.407477314817</c:v>
                </c:pt>
                <c:pt idx="14861">
                  <c:v>42557.407494444444</c:v>
                </c:pt>
                <c:pt idx="14862">
                  <c:v>42557.407511342593</c:v>
                </c:pt>
                <c:pt idx="14863">
                  <c:v>42557.407528240743</c:v>
                </c:pt>
                <c:pt idx="14864">
                  <c:v>42557.407545138885</c:v>
                </c:pt>
                <c:pt idx="14865">
                  <c:v>42557.40756226852</c:v>
                </c:pt>
                <c:pt idx="14866">
                  <c:v>42557.407579629631</c:v>
                </c:pt>
                <c:pt idx="14867">
                  <c:v>42557.407596064812</c:v>
                </c:pt>
                <c:pt idx="14868">
                  <c:v>42557.407613425923</c:v>
                </c:pt>
                <c:pt idx="14869">
                  <c:v>42557.407630324073</c:v>
                </c:pt>
                <c:pt idx="14870">
                  <c:v>42557.407649074077</c:v>
                </c:pt>
                <c:pt idx="14871">
                  <c:v>42557.40766597222</c:v>
                </c:pt>
                <c:pt idx="14872">
                  <c:v>42557.407683101854</c:v>
                </c:pt>
                <c:pt idx="14873">
                  <c:v>42557.407700231481</c:v>
                </c:pt>
                <c:pt idx="14874">
                  <c:v>42557.40771712963</c:v>
                </c:pt>
                <c:pt idx="14875">
                  <c:v>42557.407733333333</c:v>
                </c:pt>
                <c:pt idx="14876">
                  <c:v>42557.407750694445</c:v>
                </c:pt>
                <c:pt idx="14877">
                  <c:v>42557.407768055557</c:v>
                </c:pt>
                <c:pt idx="14878">
                  <c:v>42557.407784722222</c:v>
                </c:pt>
                <c:pt idx="14879">
                  <c:v>42557.407802083333</c:v>
                </c:pt>
                <c:pt idx="14880">
                  <c:v>42557.407818981483</c:v>
                </c:pt>
                <c:pt idx="14881">
                  <c:v>42557.407835879632</c:v>
                </c:pt>
                <c:pt idx="14882">
                  <c:v>42557.407852777775</c:v>
                </c:pt>
                <c:pt idx="14883">
                  <c:v>42557.407869907409</c:v>
                </c:pt>
                <c:pt idx="14884">
                  <c:v>42557.407886805559</c:v>
                </c:pt>
                <c:pt idx="14885">
                  <c:v>42557.407903935185</c:v>
                </c:pt>
                <c:pt idx="14886">
                  <c:v>42557.407921296297</c:v>
                </c:pt>
                <c:pt idx="14887">
                  <c:v>42557.407938657409</c:v>
                </c:pt>
                <c:pt idx="14888">
                  <c:v>42557.407955787035</c:v>
                </c:pt>
                <c:pt idx="14889">
                  <c:v>42557.40797291667</c:v>
                </c:pt>
                <c:pt idx="14890">
                  <c:v>42557.407989583335</c:v>
                </c:pt>
                <c:pt idx="14891">
                  <c:v>42557.408006944446</c:v>
                </c:pt>
                <c:pt idx="14892">
                  <c:v>42557.408024074073</c:v>
                </c:pt>
                <c:pt idx="14893">
                  <c:v>42557.4080412037</c:v>
                </c:pt>
                <c:pt idx="14894">
                  <c:v>42557.408058333334</c:v>
                </c:pt>
                <c:pt idx="14895">
                  <c:v>42557.408075462961</c:v>
                </c:pt>
                <c:pt idx="14896">
                  <c:v>42557.408092592595</c:v>
                </c:pt>
                <c:pt idx="14897">
                  <c:v>42557.408109953707</c:v>
                </c:pt>
                <c:pt idx="14898">
                  <c:v>42557.408127083334</c:v>
                </c:pt>
                <c:pt idx="14899">
                  <c:v>42557.408143981484</c:v>
                </c:pt>
                <c:pt idx="14900">
                  <c:v>42557.408161111111</c:v>
                </c:pt>
                <c:pt idx="14901">
                  <c:v>42557.408178240737</c:v>
                </c:pt>
                <c:pt idx="14902">
                  <c:v>42557.408195370372</c:v>
                </c:pt>
                <c:pt idx="14903">
                  <c:v>42557.408212499999</c:v>
                </c:pt>
                <c:pt idx="14904">
                  <c:v>42557.408229398148</c:v>
                </c:pt>
                <c:pt idx="14905">
                  <c:v>42557.408246527775</c:v>
                </c:pt>
                <c:pt idx="14906">
                  <c:v>42557.408263657409</c:v>
                </c:pt>
                <c:pt idx="14907">
                  <c:v>42557.408280787036</c:v>
                </c:pt>
                <c:pt idx="14908">
                  <c:v>42557.408298842594</c:v>
                </c:pt>
                <c:pt idx="14909">
                  <c:v>42557.408316203706</c:v>
                </c:pt>
                <c:pt idx="14910">
                  <c:v>42557.408333564817</c:v>
                </c:pt>
                <c:pt idx="14911">
                  <c:v>42557.408351620368</c:v>
                </c:pt>
                <c:pt idx="14912">
                  <c:v>42557.408369907411</c:v>
                </c:pt>
                <c:pt idx="14913">
                  <c:v>42557.4083875</c:v>
                </c:pt>
                <c:pt idx="14914">
                  <c:v>42557.408405092596</c:v>
                </c:pt>
                <c:pt idx="14915">
                  <c:v>42557.408422685185</c:v>
                </c:pt>
                <c:pt idx="14916">
                  <c:v>42557.408440277781</c:v>
                </c:pt>
                <c:pt idx="14917">
                  <c:v>42557.408457175923</c:v>
                </c:pt>
                <c:pt idx="14918">
                  <c:v>42557.408474537035</c:v>
                </c:pt>
                <c:pt idx="14919">
                  <c:v>42557.408492129631</c:v>
                </c:pt>
                <c:pt idx="14920">
                  <c:v>42557.40850972222</c:v>
                </c:pt>
                <c:pt idx="14921">
                  <c:v>42557.408527083331</c:v>
                </c:pt>
                <c:pt idx="14922">
                  <c:v>42557.408544675927</c:v>
                </c:pt>
                <c:pt idx="14923">
                  <c:v>42557.408562037039</c:v>
                </c:pt>
                <c:pt idx="14924">
                  <c:v>42557.408579166666</c:v>
                </c:pt>
                <c:pt idx="14925">
                  <c:v>42557.408596296293</c:v>
                </c:pt>
                <c:pt idx="14926">
                  <c:v>42557.408613657404</c:v>
                </c:pt>
                <c:pt idx="14927">
                  <c:v>42557.408631018516</c:v>
                </c:pt>
                <c:pt idx="14928">
                  <c:v>42557.408648379627</c:v>
                </c:pt>
                <c:pt idx="14929">
                  <c:v>42557.408665740739</c:v>
                </c:pt>
                <c:pt idx="14930">
                  <c:v>42557.408683564812</c:v>
                </c:pt>
                <c:pt idx="14931">
                  <c:v>42557.408701388886</c:v>
                </c:pt>
                <c:pt idx="14932">
                  <c:v>42557.408718981482</c:v>
                </c:pt>
                <c:pt idx="14933">
                  <c:v>42557.408736574071</c:v>
                </c:pt>
                <c:pt idx="14934">
                  <c:v>42557.408754166667</c:v>
                </c:pt>
                <c:pt idx="14935">
                  <c:v>42557.408771759263</c:v>
                </c:pt>
                <c:pt idx="14936">
                  <c:v>42557.408789351852</c:v>
                </c:pt>
                <c:pt idx="14937">
                  <c:v>42557.408806712963</c:v>
                </c:pt>
                <c:pt idx="14938">
                  <c:v>42557.408824074075</c:v>
                </c:pt>
                <c:pt idx="14939">
                  <c:v>42557.408841666664</c:v>
                </c:pt>
                <c:pt idx="14940">
                  <c:v>42557.408859490744</c:v>
                </c:pt>
                <c:pt idx="14941">
                  <c:v>42557.408877083333</c:v>
                </c:pt>
                <c:pt idx="14942">
                  <c:v>42557.408894675929</c:v>
                </c:pt>
                <c:pt idx="14943">
                  <c:v>42557.408912268518</c:v>
                </c:pt>
                <c:pt idx="14944">
                  <c:v>42557.408930092592</c:v>
                </c:pt>
                <c:pt idx="14945">
                  <c:v>42557.408947685188</c:v>
                </c:pt>
                <c:pt idx="14946">
                  <c:v>42557.408965509261</c:v>
                </c:pt>
                <c:pt idx="14947">
                  <c:v>42557.408983333335</c:v>
                </c:pt>
                <c:pt idx="14948">
                  <c:v>42557.409000925923</c:v>
                </c:pt>
                <c:pt idx="14949">
                  <c:v>42557.40901851852</c:v>
                </c:pt>
                <c:pt idx="14950">
                  <c:v>42557.409036111108</c:v>
                </c:pt>
                <c:pt idx="14951">
                  <c:v>42557.409054166666</c:v>
                </c:pt>
                <c:pt idx="14952">
                  <c:v>42557.409071759263</c:v>
                </c:pt>
                <c:pt idx="14953">
                  <c:v>42557.409089351851</c:v>
                </c:pt>
                <c:pt idx="14954">
                  <c:v>42557.409107175925</c:v>
                </c:pt>
                <c:pt idx="14955">
                  <c:v>42557.409124768521</c:v>
                </c:pt>
                <c:pt idx="14956">
                  <c:v>42557.40914236111</c:v>
                </c:pt>
                <c:pt idx="14957">
                  <c:v>42557.409160185183</c:v>
                </c:pt>
                <c:pt idx="14958">
                  <c:v>42557.409177546295</c:v>
                </c:pt>
                <c:pt idx="14959">
                  <c:v>42557.409195138891</c:v>
                </c:pt>
                <c:pt idx="14960">
                  <c:v>42557.40921273148</c:v>
                </c:pt>
                <c:pt idx="14961">
                  <c:v>42557.409230324076</c:v>
                </c:pt>
                <c:pt idx="14962">
                  <c:v>42557.409247916665</c:v>
                </c:pt>
                <c:pt idx="14963">
                  <c:v>42557.409265740738</c:v>
                </c:pt>
                <c:pt idx="14964">
                  <c:v>42557.409283333334</c:v>
                </c:pt>
                <c:pt idx="14965">
                  <c:v>42557.409300925923</c:v>
                </c:pt>
                <c:pt idx="14966">
                  <c:v>42557.40954537037</c:v>
                </c:pt>
                <c:pt idx="14967">
                  <c:v>42557.40991574074</c:v>
                </c:pt>
                <c:pt idx="14968">
                  <c:v>42557.410324305558</c:v>
                </c:pt>
                <c:pt idx="14969">
                  <c:v>42557.410692129626</c:v>
                </c:pt>
                <c:pt idx="14970">
                  <c:v>42557.411083333332</c:v>
                </c:pt>
                <c:pt idx="14971">
                  <c:v>42557.411489814818</c:v>
                </c:pt>
                <c:pt idx="14972">
                  <c:v>42557.411902777778</c:v>
                </c:pt>
                <c:pt idx="14973">
                  <c:v>42557.41232314815</c:v>
                </c:pt>
                <c:pt idx="14974">
                  <c:v>42557.41276712963</c:v>
                </c:pt>
                <c:pt idx="14975">
                  <c:v>42557.412778703707</c:v>
                </c:pt>
              </c:numCache>
            </c:numRef>
          </c:cat>
          <c:val>
            <c:numRef>
              <c:f>'C109066'!$B$29:$B$15004</c:f>
              <c:numCache>
                <c:formatCode>General</c:formatCode>
                <c:ptCount val="14976"/>
                <c:pt idx="0">
                  <c:v>15.46</c:v>
                </c:pt>
                <c:pt idx="1">
                  <c:v>0.35</c:v>
                </c:pt>
                <c:pt idx="2">
                  <c:v>32.82</c:v>
                </c:pt>
                <c:pt idx="3">
                  <c:v>43.34</c:v>
                </c:pt>
                <c:pt idx="4">
                  <c:v>47.83</c:v>
                </c:pt>
                <c:pt idx="5">
                  <c:v>44.96</c:v>
                </c:pt>
                <c:pt idx="6">
                  <c:v>48.09</c:v>
                </c:pt>
                <c:pt idx="7">
                  <c:v>46.84</c:v>
                </c:pt>
                <c:pt idx="8">
                  <c:v>49.14</c:v>
                </c:pt>
                <c:pt idx="9">
                  <c:v>49.01</c:v>
                </c:pt>
                <c:pt idx="10">
                  <c:v>46.12</c:v>
                </c:pt>
                <c:pt idx="11">
                  <c:v>47.83</c:v>
                </c:pt>
                <c:pt idx="12">
                  <c:v>45.08</c:v>
                </c:pt>
                <c:pt idx="13">
                  <c:v>45.88</c:v>
                </c:pt>
                <c:pt idx="14">
                  <c:v>38.11</c:v>
                </c:pt>
                <c:pt idx="15">
                  <c:v>37.01</c:v>
                </c:pt>
                <c:pt idx="16">
                  <c:v>39.880000000000003</c:v>
                </c:pt>
                <c:pt idx="17">
                  <c:v>41.83</c:v>
                </c:pt>
                <c:pt idx="18">
                  <c:v>40.24</c:v>
                </c:pt>
                <c:pt idx="19">
                  <c:v>41.06</c:v>
                </c:pt>
                <c:pt idx="20">
                  <c:v>38.85</c:v>
                </c:pt>
                <c:pt idx="21">
                  <c:v>39.44</c:v>
                </c:pt>
                <c:pt idx="22">
                  <c:v>32.880000000000003</c:v>
                </c:pt>
                <c:pt idx="23">
                  <c:v>38.35</c:v>
                </c:pt>
                <c:pt idx="24">
                  <c:v>33.06</c:v>
                </c:pt>
                <c:pt idx="25">
                  <c:v>28.28</c:v>
                </c:pt>
                <c:pt idx="26">
                  <c:v>27.71</c:v>
                </c:pt>
                <c:pt idx="27">
                  <c:v>22.48</c:v>
                </c:pt>
                <c:pt idx="28">
                  <c:v>27.01</c:v>
                </c:pt>
                <c:pt idx="29">
                  <c:v>21.64</c:v>
                </c:pt>
                <c:pt idx="30">
                  <c:v>24.08</c:v>
                </c:pt>
                <c:pt idx="31">
                  <c:v>19.739999999999998</c:v>
                </c:pt>
                <c:pt idx="32">
                  <c:v>16.760000000000002</c:v>
                </c:pt>
                <c:pt idx="33">
                  <c:v>17.7</c:v>
                </c:pt>
                <c:pt idx="34">
                  <c:v>19.850000000000001</c:v>
                </c:pt>
                <c:pt idx="35">
                  <c:v>17.649999999999999</c:v>
                </c:pt>
                <c:pt idx="36">
                  <c:v>14.52</c:v>
                </c:pt>
                <c:pt idx="37">
                  <c:v>18.89</c:v>
                </c:pt>
                <c:pt idx="38">
                  <c:v>16.59</c:v>
                </c:pt>
                <c:pt idx="39">
                  <c:v>16.73</c:v>
                </c:pt>
                <c:pt idx="40">
                  <c:v>15.43</c:v>
                </c:pt>
                <c:pt idx="41">
                  <c:v>14.41</c:v>
                </c:pt>
                <c:pt idx="42">
                  <c:v>15.41</c:v>
                </c:pt>
                <c:pt idx="43">
                  <c:v>15.72</c:v>
                </c:pt>
                <c:pt idx="44">
                  <c:v>14.77</c:v>
                </c:pt>
                <c:pt idx="45">
                  <c:v>13.01</c:v>
                </c:pt>
                <c:pt idx="46">
                  <c:v>12.29</c:v>
                </c:pt>
                <c:pt idx="47">
                  <c:v>14.11</c:v>
                </c:pt>
                <c:pt idx="48">
                  <c:v>12.59</c:v>
                </c:pt>
                <c:pt idx="49">
                  <c:v>11.91</c:v>
                </c:pt>
                <c:pt idx="50">
                  <c:v>12.81</c:v>
                </c:pt>
                <c:pt idx="51">
                  <c:v>11.85</c:v>
                </c:pt>
                <c:pt idx="52">
                  <c:v>12.26</c:v>
                </c:pt>
                <c:pt idx="53">
                  <c:v>10.41</c:v>
                </c:pt>
                <c:pt idx="54">
                  <c:v>10.23</c:v>
                </c:pt>
                <c:pt idx="55">
                  <c:v>9.99</c:v>
                </c:pt>
                <c:pt idx="56">
                  <c:v>10.27</c:v>
                </c:pt>
                <c:pt idx="57">
                  <c:v>9.6300000000000008</c:v>
                </c:pt>
                <c:pt idx="58">
                  <c:v>10.44</c:v>
                </c:pt>
                <c:pt idx="59">
                  <c:v>10.06</c:v>
                </c:pt>
                <c:pt idx="60">
                  <c:v>8.93</c:v>
                </c:pt>
                <c:pt idx="61">
                  <c:v>9.98</c:v>
                </c:pt>
                <c:pt idx="62">
                  <c:v>10.24</c:v>
                </c:pt>
                <c:pt idx="63">
                  <c:v>9.31</c:v>
                </c:pt>
                <c:pt idx="64">
                  <c:v>9.6999999999999993</c:v>
                </c:pt>
                <c:pt idx="65">
                  <c:v>9.4600000000000009</c:v>
                </c:pt>
                <c:pt idx="66">
                  <c:v>10.87</c:v>
                </c:pt>
                <c:pt idx="67">
                  <c:v>8.98</c:v>
                </c:pt>
                <c:pt idx="68">
                  <c:v>10.4</c:v>
                </c:pt>
                <c:pt idx="69">
                  <c:v>9.1</c:v>
                </c:pt>
                <c:pt idx="70">
                  <c:v>7.25</c:v>
                </c:pt>
                <c:pt idx="71">
                  <c:v>6.49</c:v>
                </c:pt>
                <c:pt idx="72">
                  <c:v>7.58</c:v>
                </c:pt>
                <c:pt idx="73">
                  <c:v>7.07</c:v>
                </c:pt>
                <c:pt idx="74">
                  <c:v>7.37</c:v>
                </c:pt>
                <c:pt idx="75">
                  <c:v>6.76</c:v>
                </c:pt>
                <c:pt idx="76">
                  <c:v>7.5</c:v>
                </c:pt>
                <c:pt idx="77">
                  <c:v>7.22</c:v>
                </c:pt>
                <c:pt idx="78">
                  <c:v>7.34</c:v>
                </c:pt>
                <c:pt idx="79">
                  <c:v>6.69</c:v>
                </c:pt>
                <c:pt idx="80">
                  <c:v>5.38</c:v>
                </c:pt>
                <c:pt idx="81">
                  <c:v>5.77</c:v>
                </c:pt>
                <c:pt idx="82">
                  <c:v>4.91</c:v>
                </c:pt>
                <c:pt idx="83">
                  <c:v>5.04</c:v>
                </c:pt>
                <c:pt idx="84">
                  <c:v>4.87</c:v>
                </c:pt>
                <c:pt idx="85">
                  <c:v>4.76</c:v>
                </c:pt>
                <c:pt idx="86">
                  <c:v>4.3600000000000003</c:v>
                </c:pt>
                <c:pt idx="87">
                  <c:v>4.25</c:v>
                </c:pt>
                <c:pt idx="88">
                  <c:v>3.37</c:v>
                </c:pt>
                <c:pt idx="89">
                  <c:v>11.97</c:v>
                </c:pt>
                <c:pt idx="90">
                  <c:v>562.04999999999995</c:v>
                </c:pt>
                <c:pt idx="91">
                  <c:v>562.04999999999995</c:v>
                </c:pt>
                <c:pt idx="92">
                  <c:v>528.99</c:v>
                </c:pt>
                <c:pt idx="93">
                  <c:v>528.99</c:v>
                </c:pt>
                <c:pt idx="94">
                  <c:v>528.99</c:v>
                </c:pt>
                <c:pt idx="95">
                  <c:v>528.99</c:v>
                </c:pt>
                <c:pt idx="96">
                  <c:v>528.99</c:v>
                </c:pt>
                <c:pt idx="97">
                  <c:v>545.02</c:v>
                </c:pt>
                <c:pt idx="98">
                  <c:v>528.99</c:v>
                </c:pt>
                <c:pt idx="99">
                  <c:v>528.99</c:v>
                </c:pt>
                <c:pt idx="100">
                  <c:v>528.99</c:v>
                </c:pt>
                <c:pt idx="101">
                  <c:v>528.99</c:v>
                </c:pt>
                <c:pt idx="102">
                  <c:v>528.99</c:v>
                </c:pt>
                <c:pt idx="103">
                  <c:v>545.02</c:v>
                </c:pt>
                <c:pt idx="104">
                  <c:v>528.99</c:v>
                </c:pt>
                <c:pt idx="105">
                  <c:v>528.99</c:v>
                </c:pt>
                <c:pt idx="106">
                  <c:v>528.99</c:v>
                </c:pt>
                <c:pt idx="107">
                  <c:v>528.99</c:v>
                </c:pt>
                <c:pt idx="108">
                  <c:v>528.99</c:v>
                </c:pt>
                <c:pt idx="109">
                  <c:v>545.02</c:v>
                </c:pt>
                <c:pt idx="110">
                  <c:v>513.87</c:v>
                </c:pt>
                <c:pt idx="111">
                  <c:v>545.02</c:v>
                </c:pt>
                <c:pt idx="112">
                  <c:v>528.99</c:v>
                </c:pt>
                <c:pt idx="113">
                  <c:v>528.99</c:v>
                </c:pt>
                <c:pt idx="114">
                  <c:v>528.99</c:v>
                </c:pt>
                <c:pt idx="115">
                  <c:v>528.99</c:v>
                </c:pt>
                <c:pt idx="116">
                  <c:v>545.02</c:v>
                </c:pt>
                <c:pt idx="117">
                  <c:v>528.99</c:v>
                </c:pt>
                <c:pt idx="118">
                  <c:v>528.99</c:v>
                </c:pt>
                <c:pt idx="119">
                  <c:v>528.99</c:v>
                </c:pt>
                <c:pt idx="120">
                  <c:v>528.99</c:v>
                </c:pt>
                <c:pt idx="121">
                  <c:v>528.99</c:v>
                </c:pt>
                <c:pt idx="122">
                  <c:v>545.02</c:v>
                </c:pt>
                <c:pt idx="123">
                  <c:v>513.87</c:v>
                </c:pt>
                <c:pt idx="124">
                  <c:v>528.99</c:v>
                </c:pt>
                <c:pt idx="125">
                  <c:v>545.02</c:v>
                </c:pt>
                <c:pt idx="126">
                  <c:v>528.99</c:v>
                </c:pt>
                <c:pt idx="127">
                  <c:v>513.87</c:v>
                </c:pt>
                <c:pt idx="128">
                  <c:v>545.02</c:v>
                </c:pt>
                <c:pt idx="129">
                  <c:v>528.99</c:v>
                </c:pt>
                <c:pt idx="130">
                  <c:v>528.99</c:v>
                </c:pt>
                <c:pt idx="131">
                  <c:v>545.02</c:v>
                </c:pt>
                <c:pt idx="132">
                  <c:v>528.99</c:v>
                </c:pt>
                <c:pt idx="133">
                  <c:v>545.02</c:v>
                </c:pt>
                <c:pt idx="134">
                  <c:v>528.99</c:v>
                </c:pt>
                <c:pt idx="135">
                  <c:v>528.99</c:v>
                </c:pt>
                <c:pt idx="136">
                  <c:v>528.99</c:v>
                </c:pt>
                <c:pt idx="137">
                  <c:v>528.99</c:v>
                </c:pt>
                <c:pt idx="138">
                  <c:v>545.02</c:v>
                </c:pt>
                <c:pt idx="139">
                  <c:v>528.99</c:v>
                </c:pt>
                <c:pt idx="140">
                  <c:v>528.99</c:v>
                </c:pt>
                <c:pt idx="141">
                  <c:v>528.99</c:v>
                </c:pt>
                <c:pt idx="142">
                  <c:v>528.99</c:v>
                </c:pt>
                <c:pt idx="143">
                  <c:v>528.99</c:v>
                </c:pt>
                <c:pt idx="144">
                  <c:v>528.99</c:v>
                </c:pt>
                <c:pt idx="145">
                  <c:v>528.99</c:v>
                </c:pt>
                <c:pt idx="146">
                  <c:v>545.02</c:v>
                </c:pt>
                <c:pt idx="147">
                  <c:v>528.99</c:v>
                </c:pt>
                <c:pt idx="148">
                  <c:v>528.99</c:v>
                </c:pt>
                <c:pt idx="149">
                  <c:v>545.02</c:v>
                </c:pt>
                <c:pt idx="150">
                  <c:v>528.99</c:v>
                </c:pt>
                <c:pt idx="151">
                  <c:v>528.99</c:v>
                </c:pt>
                <c:pt idx="152">
                  <c:v>545.02</c:v>
                </c:pt>
                <c:pt idx="153">
                  <c:v>545.02</c:v>
                </c:pt>
                <c:pt idx="154">
                  <c:v>528.99</c:v>
                </c:pt>
                <c:pt idx="155">
                  <c:v>545.02</c:v>
                </c:pt>
                <c:pt idx="156">
                  <c:v>528.99</c:v>
                </c:pt>
                <c:pt idx="157">
                  <c:v>545.02</c:v>
                </c:pt>
                <c:pt idx="158">
                  <c:v>545.02</c:v>
                </c:pt>
                <c:pt idx="159">
                  <c:v>528.99</c:v>
                </c:pt>
                <c:pt idx="160">
                  <c:v>528.99</c:v>
                </c:pt>
                <c:pt idx="161">
                  <c:v>528.99</c:v>
                </c:pt>
                <c:pt idx="162">
                  <c:v>528.99</c:v>
                </c:pt>
                <c:pt idx="163">
                  <c:v>528.99</c:v>
                </c:pt>
                <c:pt idx="164">
                  <c:v>528.99</c:v>
                </c:pt>
                <c:pt idx="165">
                  <c:v>545.02</c:v>
                </c:pt>
                <c:pt idx="166">
                  <c:v>528.99</c:v>
                </c:pt>
                <c:pt idx="167">
                  <c:v>528.99</c:v>
                </c:pt>
                <c:pt idx="168">
                  <c:v>545.02</c:v>
                </c:pt>
                <c:pt idx="169">
                  <c:v>528.99</c:v>
                </c:pt>
                <c:pt idx="170">
                  <c:v>528.99</c:v>
                </c:pt>
                <c:pt idx="171">
                  <c:v>528.99</c:v>
                </c:pt>
                <c:pt idx="172">
                  <c:v>545.02</c:v>
                </c:pt>
                <c:pt idx="173">
                  <c:v>528.99</c:v>
                </c:pt>
                <c:pt idx="174">
                  <c:v>528.99</c:v>
                </c:pt>
                <c:pt idx="175">
                  <c:v>528.99</c:v>
                </c:pt>
                <c:pt idx="176">
                  <c:v>528.99</c:v>
                </c:pt>
                <c:pt idx="177">
                  <c:v>545.02</c:v>
                </c:pt>
                <c:pt idx="178">
                  <c:v>528.99</c:v>
                </c:pt>
                <c:pt idx="179">
                  <c:v>528.99</c:v>
                </c:pt>
                <c:pt idx="180">
                  <c:v>545.02</c:v>
                </c:pt>
                <c:pt idx="181">
                  <c:v>528.99</c:v>
                </c:pt>
                <c:pt idx="182">
                  <c:v>528.99</c:v>
                </c:pt>
                <c:pt idx="183">
                  <c:v>513.87</c:v>
                </c:pt>
                <c:pt idx="184">
                  <c:v>528.99</c:v>
                </c:pt>
                <c:pt idx="185">
                  <c:v>513.87</c:v>
                </c:pt>
                <c:pt idx="186">
                  <c:v>528.99</c:v>
                </c:pt>
                <c:pt idx="187">
                  <c:v>528.99</c:v>
                </c:pt>
                <c:pt idx="188">
                  <c:v>528.99</c:v>
                </c:pt>
                <c:pt idx="189">
                  <c:v>545.02</c:v>
                </c:pt>
                <c:pt idx="190">
                  <c:v>545.02</c:v>
                </c:pt>
                <c:pt idx="191">
                  <c:v>528.99</c:v>
                </c:pt>
                <c:pt idx="192">
                  <c:v>545.02</c:v>
                </c:pt>
                <c:pt idx="193">
                  <c:v>528.99</c:v>
                </c:pt>
                <c:pt idx="194">
                  <c:v>545.02</c:v>
                </c:pt>
                <c:pt idx="195">
                  <c:v>528.99</c:v>
                </c:pt>
                <c:pt idx="196">
                  <c:v>528.99</c:v>
                </c:pt>
                <c:pt idx="197">
                  <c:v>545.02</c:v>
                </c:pt>
                <c:pt idx="198">
                  <c:v>528.99</c:v>
                </c:pt>
                <c:pt idx="199">
                  <c:v>528.99</c:v>
                </c:pt>
                <c:pt idx="200">
                  <c:v>528.99</c:v>
                </c:pt>
                <c:pt idx="201">
                  <c:v>528.99</c:v>
                </c:pt>
                <c:pt idx="202">
                  <c:v>545.02</c:v>
                </c:pt>
                <c:pt idx="203">
                  <c:v>528.99</c:v>
                </c:pt>
                <c:pt idx="204">
                  <c:v>528.99</c:v>
                </c:pt>
                <c:pt idx="205">
                  <c:v>528.99</c:v>
                </c:pt>
                <c:pt idx="206">
                  <c:v>528.99</c:v>
                </c:pt>
                <c:pt idx="207">
                  <c:v>513.87</c:v>
                </c:pt>
                <c:pt idx="208">
                  <c:v>528.99</c:v>
                </c:pt>
                <c:pt idx="209">
                  <c:v>528.99</c:v>
                </c:pt>
                <c:pt idx="210">
                  <c:v>528.99</c:v>
                </c:pt>
                <c:pt idx="211">
                  <c:v>528.99</c:v>
                </c:pt>
                <c:pt idx="212">
                  <c:v>545.02</c:v>
                </c:pt>
                <c:pt idx="213">
                  <c:v>545.02</c:v>
                </c:pt>
                <c:pt idx="214">
                  <c:v>528.99</c:v>
                </c:pt>
                <c:pt idx="215">
                  <c:v>528.99</c:v>
                </c:pt>
                <c:pt idx="216">
                  <c:v>528.99</c:v>
                </c:pt>
                <c:pt idx="217">
                  <c:v>528.99</c:v>
                </c:pt>
                <c:pt idx="218">
                  <c:v>55.68</c:v>
                </c:pt>
                <c:pt idx="219">
                  <c:v>580.17999999999995</c:v>
                </c:pt>
                <c:pt idx="220">
                  <c:v>37.159999999999997</c:v>
                </c:pt>
                <c:pt idx="221">
                  <c:v>562.04999999999995</c:v>
                </c:pt>
                <c:pt idx="222">
                  <c:v>562.04999999999995</c:v>
                </c:pt>
                <c:pt idx="223">
                  <c:v>528.99</c:v>
                </c:pt>
                <c:pt idx="224">
                  <c:v>528.99</c:v>
                </c:pt>
                <c:pt idx="225">
                  <c:v>545.02</c:v>
                </c:pt>
                <c:pt idx="226">
                  <c:v>528.99</c:v>
                </c:pt>
                <c:pt idx="227">
                  <c:v>545.02</c:v>
                </c:pt>
                <c:pt idx="228">
                  <c:v>528.99</c:v>
                </c:pt>
                <c:pt idx="229">
                  <c:v>545.02</c:v>
                </c:pt>
                <c:pt idx="230">
                  <c:v>528.99</c:v>
                </c:pt>
                <c:pt idx="231">
                  <c:v>545.02</c:v>
                </c:pt>
                <c:pt idx="232">
                  <c:v>528.99</c:v>
                </c:pt>
                <c:pt idx="233">
                  <c:v>545.02</c:v>
                </c:pt>
                <c:pt idx="234">
                  <c:v>545.02</c:v>
                </c:pt>
                <c:pt idx="235">
                  <c:v>528.99</c:v>
                </c:pt>
                <c:pt idx="236">
                  <c:v>545.02</c:v>
                </c:pt>
                <c:pt idx="237">
                  <c:v>528.99</c:v>
                </c:pt>
                <c:pt idx="238">
                  <c:v>545.02</c:v>
                </c:pt>
                <c:pt idx="239">
                  <c:v>545.02</c:v>
                </c:pt>
                <c:pt idx="240">
                  <c:v>85.24</c:v>
                </c:pt>
                <c:pt idx="241">
                  <c:v>499.6</c:v>
                </c:pt>
                <c:pt idx="242">
                  <c:v>545.02</c:v>
                </c:pt>
                <c:pt idx="243">
                  <c:v>545.02</c:v>
                </c:pt>
                <c:pt idx="244">
                  <c:v>528.99</c:v>
                </c:pt>
                <c:pt idx="245">
                  <c:v>528.99</c:v>
                </c:pt>
                <c:pt idx="246">
                  <c:v>528.99</c:v>
                </c:pt>
                <c:pt idx="247">
                  <c:v>545.02</c:v>
                </c:pt>
                <c:pt idx="248">
                  <c:v>545.02</c:v>
                </c:pt>
                <c:pt idx="249">
                  <c:v>545.02</c:v>
                </c:pt>
                <c:pt idx="250">
                  <c:v>545.02</c:v>
                </c:pt>
                <c:pt idx="251">
                  <c:v>545.02</c:v>
                </c:pt>
                <c:pt idx="252">
                  <c:v>528.99</c:v>
                </c:pt>
                <c:pt idx="253">
                  <c:v>545.02</c:v>
                </c:pt>
                <c:pt idx="254">
                  <c:v>545.02</c:v>
                </c:pt>
                <c:pt idx="255">
                  <c:v>545.02</c:v>
                </c:pt>
                <c:pt idx="256">
                  <c:v>528.99</c:v>
                </c:pt>
                <c:pt idx="257">
                  <c:v>545.02</c:v>
                </c:pt>
                <c:pt idx="258">
                  <c:v>545.02</c:v>
                </c:pt>
                <c:pt idx="259">
                  <c:v>528.99</c:v>
                </c:pt>
                <c:pt idx="260">
                  <c:v>545.02</c:v>
                </c:pt>
                <c:pt idx="261">
                  <c:v>528.99</c:v>
                </c:pt>
                <c:pt idx="262">
                  <c:v>545.02</c:v>
                </c:pt>
                <c:pt idx="263">
                  <c:v>528.99</c:v>
                </c:pt>
                <c:pt idx="264">
                  <c:v>545.02</c:v>
                </c:pt>
                <c:pt idx="265">
                  <c:v>528.99</c:v>
                </c:pt>
                <c:pt idx="266">
                  <c:v>545.02</c:v>
                </c:pt>
                <c:pt idx="267">
                  <c:v>528.99</c:v>
                </c:pt>
                <c:pt idx="268">
                  <c:v>545.02</c:v>
                </c:pt>
                <c:pt idx="269">
                  <c:v>528.99</c:v>
                </c:pt>
                <c:pt idx="270">
                  <c:v>545.02</c:v>
                </c:pt>
                <c:pt idx="271">
                  <c:v>528.99</c:v>
                </c:pt>
                <c:pt idx="272">
                  <c:v>545.02</c:v>
                </c:pt>
                <c:pt idx="273">
                  <c:v>528.99</c:v>
                </c:pt>
                <c:pt idx="274">
                  <c:v>545.02</c:v>
                </c:pt>
                <c:pt idx="275">
                  <c:v>545.02</c:v>
                </c:pt>
                <c:pt idx="276">
                  <c:v>528.99</c:v>
                </c:pt>
                <c:pt idx="277">
                  <c:v>528.99</c:v>
                </c:pt>
                <c:pt idx="278">
                  <c:v>545.02</c:v>
                </c:pt>
                <c:pt idx="279">
                  <c:v>528.99</c:v>
                </c:pt>
                <c:pt idx="280">
                  <c:v>545.02</c:v>
                </c:pt>
                <c:pt idx="281">
                  <c:v>528.99</c:v>
                </c:pt>
                <c:pt idx="282">
                  <c:v>545.02</c:v>
                </c:pt>
                <c:pt idx="283">
                  <c:v>528.99</c:v>
                </c:pt>
                <c:pt idx="284">
                  <c:v>545.02</c:v>
                </c:pt>
                <c:pt idx="285">
                  <c:v>528.99</c:v>
                </c:pt>
                <c:pt idx="286">
                  <c:v>545.02</c:v>
                </c:pt>
                <c:pt idx="287">
                  <c:v>528.99</c:v>
                </c:pt>
                <c:pt idx="288">
                  <c:v>545.02</c:v>
                </c:pt>
                <c:pt idx="289">
                  <c:v>528.99</c:v>
                </c:pt>
                <c:pt idx="290">
                  <c:v>545.02</c:v>
                </c:pt>
                <c:pt idx="291">
                  <c:v>528.99</c:v>
                </c:pt>
                <c:pt idx="292">
                  <c:v>528.99</c:v>
                </c:pt>
                <c:pt idx="293">
                  <c:v>528.99</c:v>
                </c:pt>
                <c:pt idx="294">
                  <c:v>528.99</c:v>
                </c:pt>
                <c:pt idx="295">
                  <c:v>528.99</c:v>
                </c:pt>
                <c:pt idx="296">
                  <c:v>528.99</c:v>
                </c:pt>
                <c:pt idx="297">
                  <c:v>545.02</c:v>
                </c:pt>
                <c:pt idx="298">
                  <c:v>528.99</c:v>
                </c:pt>
                <c:pt idx="299">
                  <c:v>545.02</c:v>
                </c:pt>
                <c:pt idx="300">
                  <c:v>545.02</c:v>
                </c:pt>
                <c:pt idx="301">
                  <c:v>528.99</c:v>
                </c:pt>
                <c:pt idx="302">
                  <c:v>545.02</c:v>
                </c:pt>
                <c:pt idx="303">
                  <c:v>528.99</c:v>
                </c:pt>
                <c:pt idx="304">
                  <c:v>528.99</c:v>
                </c:pt>
                <c:pt idx="305">
                  <c:v>545.02</c:v>
                </c:pt>
                <c:pt idx="306">
                  <c:v>528.99</c:v>
                </c:pt>
                <c:pt idx="307">
                  <c:v>528.99</c:v>
                </c:pt>
                <c:pt idx="308">
                  <c:v>528.99</c:v>
                </c:pt>
                <c:pt idx="309">
                  <c:v>528.99</c:v>
                </c:pt>
                <c:pt idx="310">
                  <c:v>545.02</c:v>
                </c:pt>
                <c:pt idx="311">
                  <c:v>528.99</c:v>
                </c:pt>
                <c:pt idx="312">
                  <c:v>528.99</c:v>
                </c:pt>
                <c:pt idx="313">
                  <c:v>528.99</c:v>
                </c:pt>
                <c:pt idx="314">
                  <c:v>545.02</c:v>
                </c:pt>
                <c:pt idx="315">
                  <c:v>528.99</c:v>
                </c:pt>
                <c:pt idx="316">
                  <c:v>545.02</c:v>
                </c:pt>
                <c:pt idx="317">
                  <c:v>528.99</c:v>
                </c:pt>
                <c:pt idx="318">
                  <c:v>528.99</c:v>
                </c:pt>
                <c:pt idx="319">
                  <c:v>545.02</c:v>
                </c:pt>
                <c:pt idx="320">
                  <c:v>528.99</c:v>
                </c:pt>
                <c:pt idx="321">
                  <c:v>528.99</c:v>
                </c:pt>
                <c:pt idx="322">
                  <c:v>528.99</c:v>
                </c:pt>
                <c:pt idx="323">
                  <c:v>528.99</c:v>
                </c:pt>
                <c:pt idx="324">
                  <c:v>528.99</c:v>
                </c:pt>
                <c:pt idx="325">
                  <c:v>528.99</c:v>
                </c:pt>
                <c:pt idx="326">
                  <c:v>528.99</c:v>
                </c:pt>
                <c:pt idx="327">
                  <c:v>528.99</c:v>
                </c:pt>
                <c:pt idx="328">
                  <c:v>528.99</c:v>
                </c:pt>
                <c:pt idx="329">
                  <c:v>528.99</c:v>
                </c:pt>
                <c:pt idx="330">
                  <c:v>528.99</c:v>
                </c:pt>
                <c:pt idx="331">
                  <c:v>528.99</c:v>
                </c:pt>
                <c:pt idx="332">
                  <c:v>545.02</c:v>
                </c:pt>
                <c:pt idx="333">
                  <c:v>528.99</c:v>
                </c:pt>
                <c:pt idx="334">
                  <c:v>528.99</c:v>
                </c:pt>
                <c:pt idx="335">
                  <c:v>528.99</c:v>
                </c:pt>
                <c:pt idx="336">
                  <c:v>528.99</c:v>
                </c:pt>
                <c:pt idx="337">
                  <c:v>528.99</c:v>
                </c:pt>
                <c:pt idx="338">
                  <c:v>528.99</c:v>
                </c:pt>
                <c:pt idx="339">
                  <c:v>545.02</c:v>
                </c:pt>
                <c:pt idx="340">
                  <c:v>528.99</c:v>
                </c:pt>
                <c:pt idx="341">
                  <c:v>528.99</c:v>
                </c:pt>
                <c:pt idx="342">
                  <c:v>528.99</c:v>
                </c:pt>
                <c:pt idx="343">
                  <c:v>528.99</c:v>
                </c:pt>
                <c:pt idx="344">
                  <c:v>528.99</c:v>
                </c:pt>
                <c:pt idx="345">
                  <c:v>528.99</c:v>
                </c:pt>
                <c:pt idx="346">
                  <c:v>528.99</c:v>
                </c:pt>
                <c:pt idx="347">
                  <c:v>545.02</c:v>
                </c:pt>
                <c:pt idx="348">
                  <c:v>528.99</c:v>
                </c:pt>
                <c:pt idx="349">
                  <c:v>528.99</c:v>
                </c:pt>
                <c:pt idx="350">
                  <c:v>528.99</c:v>
                </c:pt>
                <c:pt idx="351">
                  <c:v>545.02</c:v>
                </c:pt>
                <c:pt idx="352">
                  <c:v>528.99</c:v>
                </c:pt>
                <c:pt idx="353">
                  <c:v>528.99</c:v>
                </c:pt>
                <c:pt idx="354">
                  <c:v>528.99</c:v>
                </c:pt>
                <c:pt idx="355">
                  <c:v>545.02</c:v>
                </c:pt>
                <c:pt idx="356">
                  <c:v>528.99</c:v>
                </c:pt>
                <c:pt idx="357">
                  <c:v>528.99</c:v>
                </c:pt>
                <c:pt idx="358">
                  <c:v>528.99</c:v>
                </c:pt>
                <c:pt idx="359">
                  <c:v>545.02</c:v>
                </c:pt>
                <c:pt idx="360">
                  <c:v>528.99</c:v>
                </c:pt>
                <c:pt idx="361">
                  <c:v>528.99</c:v>
                </c:pt>
                <c:pt idx="362">
                  <c:v>528.99</c:v>
                </c:pt>
                <c:pt idx="363">
                  <c:v>545.02</c:v>
                </c:pt>
                <c:pt idx="364">
                  <c:v>528.99</c:v>
                </c:pt>
                <c:pt idx="365">
                  <c:v>528.99</c:v>
                </c:pt>
                <c:pt idx="366">
                  <c:v>528.99</c:v>
                </c:pt>
                <c:pt idx="367">
                  <c:v>528.99</c:v>
                </c:pt>
                <c:pt idx="368">
                  <c:v>528.99</c:v>
                </c:pt>
                <c:pt idx="369">
                  <c:v>528.99</c:v>
                </c:pt>
                <c:pt idx="370">
                  <c:v>473.31</c:v>
                </c:pt>
                <c:pt idx="371">
                  <c:v>1.45</c:v>
                </c:pt>
                <c:pt idx="372">
                  <c:v>219.34</c:v>
                </c:pt>
                <c:pt idx="373">
                  <c:v>183.53</c:v>
                </c:pt>
                <c:pt idx="374">
                  <c:v>256.94</c:v>
                </c:pt>
                <c:pt idx="375">
                  <c:v>276.7</c:v>
                </c:pt>
                <c:pt idx="376">
                  <c:v>268.44</c:v>
                </c:pt>
                <c:pt idx="377">
                  <c:v>268.44</c:v>
                </c:pt>
                <c:pt idx="378">
                  <c:v>264.49</c:v>
                </c:pt>
                <c:pt idx="379">
                  <c:v>264.49</c:v>
                </c:pt>
                <c:pt idx="380">
                  <c:v>256.94</c:v>
                </c:pt>
                <c:pt idx="381">
                  <c:v>260.66000000000003</c:v>
                </c:pt>
                <c:pt idx="382">
                  <c:v>260.66000000000003</c:v>
                </c:pt>
                <c:pt idx="383">
                  <c:v>260.66000000000003</c:v>
                </c:pt>
                <c:pt idx="384">
                  <c:v>260.66000000000003</c:v>
                </c:pt>
                <c:pt idx="385">
                  <c:v>260.66000000000003</c:v>
                </c:pt>
                <c:pt idx="386">
                  <c:v>256.94</c:v>
                </c:pt>
                <c:pt idx="387">
                  <c:v>256.94</c:v>
                </c:pt>
                <c:pt idx="388">
                  <c:v>256.94</c:v>
                </c:pt>
                <c:pt idx="389">
                  <c:v>256.94</c:v>
                </c:pt>
                <c:pt idx="390">
                  <c:v>253.32</c:v>
                </c:pt>
                <c:pt idx="391">
                  <c:v>256.94</c:v>
                </c:pt>
                <c:pt idx="392">
                  <c:v>256.94</c:v>
                </c:pt>
                <c:pt idx="393">
                  <c:v>256.94</c:v>
                </c:pt>
                <c:pt idx="394">
                  <c:v>253.32</c:v>
                </c:pt>
                <c:pt idx="395">
                  <c:v>5.5</c:v>
                </c:pt>
                <c:pt idx="396">
                  <c:v>345.88</c:v>
                </c:pt>
                <c:pt idx="397">
                  <c:v>382.67</c:v>
                </c:pt>
                <c:pt idx="398">
                  <c:v>352.66</c:v>
                </c:pt>
                <c:pt idx="399">
                  <c:v>359.71</c:v>
                </c:pt>
                <c:pt idx="400">
                  <c:v>253.32</c:v>
                </c:pt>
                <c:pt idx="401">
                  <c:v>1.26</c:v>
                </c:pt>
                <c:pt idx="402">
                  <c:v>183.53</c:v>
                </c:pt>
                <c:pt idx="403">
                  <c:v>276.7</c:v>
                </c:pt>
                <c:pt idx="404">
                  <c:v>260.66000000000003</c:v>
                </c:pt>
                <c:pt idx="405">
                  <c:v>249.8</c:v>
                </c:pt>
                <c:pt idx="406">
                  <c:v>227.67</c:v>
                </c:pt>
                <c:pt idx="407">
                  <c:v>216.69</c:v>
                </c:pt>
                <c:pt idx="408">
                  <c:v>197.64</c:v>
                </c:pt>
                <c:pt idx="409">
                  <c:v>181.67</c:v>
                </c:pt>
                <c:pt idx="410">
                  <c:v>162.03</c:v>
                </c:pt>
                <c:pt idx="411">
                  <c:v>139.41999999999999</c:v>
                </c:pt>
                <c:pt idx="412">
                  <c:v>230.58</c:v>
                </c:pt>
                <c:pt idx="413">
                  <c:v>339.35</c:v>
                </c:pt>
                <c:pt idx="414">
                  <c:v>321.17</c:v>
                </c:pt>
                <c:pt idx="415">
                  <c:v>315.54000000000002</c:v>
                </c:pt>
                <c:pt idx="416">
                  <c:v>321.17</c:v>
                </c:pt>
                <c:pt idx="417">
                  <c:v>310.10000000000002</c:v>
                </c:pt>
                <c:pt idx="418">
                  <c:v>310.10000000000002</c:v>
                </c:pt>
                <c:pt idx="419">
                  <c:v>299.76</c:v>
                </c:pt>
                <c:pt idx="420">
                  <c:v>299.76</c:v>
                </c:pt>
                <c:pt idx="421">
                  <c:v>299.76</c:v>
                </c:pt>
                <c:pt idx="422">
                  <c:v>290.08999999999997</c:v>
                </c:pt>
                <c:pt idx="423">
                  <c:v>290.08999999999997</c:v>
                </c:pt>
                <c:pt idx="424">
                  <c:v>290.08999999999997</c:v>
                </c:pt>
                <c:pt idx="425">
                  <c:v>290.08999999999997</c:v>
                </c:pt>
                <c:pt idx="426">
                  <c:v>276.7</c:v>
                </c:pt>
                <c:pt idx="427">
                  <c:v>272.51</c:v>
                </c:pt>
                <c:pt idx="428">
                  <c:v>264.49</c:v>
                </c:pt>
                <c:pt idx="429">
                  <c:v>268.44</c:v>
                </c:pt>
                <c:pt idx="430">
                  <c:v>260.66000000000003</c:v>
                </c:pt>
                <c:pt idx="431">
                  <c:v>268.44</c:v>
                </c:pt>
                <c:pt idx="432">
                  <c:v>264.49</c:v>
                </c:pt>
                <c:pt idx="433">
                  <c:v>264.49</c:v>
                </c:pt>
                <c:pt idx="434">
                  <c:v>264.49</c:v>
                </c:pt>
                <c:pt idx="435">
                  <c:v>260.66000000000003</c:v>
                </c:pt>
                <c:pt idx="436">
                  <c:v>260.66000000000003</c:v>
                </c:pt>
                <c:pt idx="437">
                  <c:v>256.94</c:v>
                </c:pt>
                <c:pt idx="438">
                  <c:v>256.94</c:v>
                </c:pt>
                <c:pt idx="439">
                  <c:v>256.94</c:v>
                </c:pt>
                <c:pt idx="440">
                  <c:v>86.89</c:v>
                </c:pt>
                <c:pt idx="441">
                  <c:v>33.119999999999997</c:v>
                </c:pt>
                <c:pt idx="442">
                  <c:v>33.619999999999997</c:v>
                </c:pt>
                <c:pt idx="443">
                  <c:v>35.200000000000003</c:v>
                </c:pt>
                <c:pt idx="444">
                  <c:v>31.95</c:v>
                </c:pt>
                <c:pt idx="445">
                  <c:v>33.56</c:v>
                </c:pt>
                <c:pt idx="446">
                  <c:v>29.78</c:v>
                </c:pt>
                <c:pt idx="447">
                  <c:v>31.83</c:v>
                </c:pt>
                <c:pt idx="448">
                  <c:v>28.46</c:v>
                </c:pt>
                <c:pt idx="449">
                  <c:v>32</c:v>
                </c:pt>
                <c:pt idx="450">
                  <c:v>29.1</c:v>
                </c:pt>
                <c:pt idx="451">
                  <c:v>30.28</c:v>
                </c:pt>
                <c:pt idx="452">
                  <c:v>28.64</c:v>
                </c:pt>
                <c:pt idx="453">
                  <c:v>27.59</c:v>
                </c:pt>
                <c:pt idx="454">
                  <c:v>29.53</c:v>
                </c:pt>
                <c:pt idx="455">
                  <c:v>28.01</c:v>
                </c:pt>
                <c:pt idx="456">
                  <c:v>28.23</c:v>
                </c:pt>
                <c:pt idx="457">
                  <c:v>28.59</c:v>
                </c:pt>
                <c:pt idx="458">
                  <c:v>26.41</c:v>
                </c:pt>
                <c:pt idx="459">
                  <c:v>27.09</c:v>
                </c:pt>
                <c:pt idx="460">
                  <c:v>27.21</c:v>
                </c:pt>
                <c:pt idx="461">
                  <c:v>26.8</c:v>
                </c:pt>
                <c:pt idx="462">
                  <c:v>27.13</c:v>
                </c:pt>
                <c:pt idx="463">
                  <c:v>26.1</c:v>
                </c:pt>
                <c:pt idx="464">
                  <c:v>26.14</c:v>
                </c:pt>
                <c:pt idx="465">
                  <c:v>26.1</c:v>
                </c:pt>
                <c:pt idx="466">
                  <c:v>22.8</c:v>
                </c:pt>
                <c:pt idx="467">
                  <c:v>20.84</c:v>
                </c:pt>
                <c:pt idx="468">
                  <c:v>19.68</c:v>
                </c:pt>
                <c:pt idx="469">
                  <c:v>16.97</c:v>
                </c:pt>
                <c:pt idx="470">
                  <c:v>16.899999999999999</c:v>
                </c:pt>
                <c:pt idx="471">
                  <c:v>15.13</c:v>
                </c:pt>
                <c:pt idx="472">
                  <c:v>15</c:v>
                </c:pt>
                <c:pt idx="473">
                  <c:v>15.32</c:v>
                </c:pt>
                <c:pt idx="474">
                  <c:v>14.99</c:v>
                </c:pt>
                <c:pt idx="475">
                  <c:v>14.48</c:v>
                </c:pt>
                <c:pt idx="476">
                  <c:v>15.06</c:v>
                </c:pt>
                <c:pt idx="477">
                  <c:v>16.149999999999999</c:v>
                </c:pt>
                <c:pt idx="478">
                  <c:v>14.89</c:v>
                </c:pt>
                <c:pt idx="479">
                  <c:v>14.03</c:v>
                </c:pt>
                <c:pt idx="480">
                  <c:v>13.87</c:v>
                </c:pt>
                <c:pt idx="481">
                  <c:v>12.51</c:v>
                </c:pt>
                <c:pt idx="482">
                  <c:v>13.14</c:v>
                </c:pt>
                <c:pt idx="483">
                  <c:v>10.210000000000001</c:v>
                </c:pt>
                <c:pt idx="484">
                  <c:v>12.03</c:v>
                </c:pt>
                <c:pt idx="485">
                  <c:v>11.25</c:v>
                </c:pt>
                <c:pt idx="486">
                  <c:v>10.09</c:v>
                </c:pt>
                <c:pt idx="487">
                  <c:v>10.42</c:v>
                </c:pt>
                <c:pt idx="488">
                  <c:v>10.16</c:v>
                </c:pt>
                <c:pt idx="489">
                  <c:v>8.52</c:v>
                </c:pt>
                <c:pt idx="490">
                  <c:v>7.93</c:v>
                </c:pt>
                <c:pt idx="491">
                  <c:v>8.39</c:v>
                </c:pt>
                <c:pt idx="492">
                  <c:v>6.92</c:v>
                </c:pt>
                <c:pt idx="493">
                  <c:v>5.82</c:v>
                </c:pt>
                <c:pt idx="494">
                  <c:v>5.79</c:v>
                </c:pt>
                <c:pt idx="495">
                  <c:v>5.29</c:v>
                </c:pt>
                <c:pt idx="496">
                  <c:v>5.29</c:v>
                </c:pt>
                <c:pt idx="497">
                  <c:v>8.74</c:v>
                </c:pt>
                <c:pt idx="498">
                  <c:v>580.17999999999995</c:v>
                </c:pt>
                <c:pt idx="499">
                  <c:v>580.17999999999995</c:v>
                </c:pt>
                <c:pt idx="500">
                  <c:v>562.04999999999995</c:v>
                </c:pt>
                <c:pt idx="501">
                  <c:v>545.02</c:v>
                </c:pt>
                <c:pt idx="502">
                  <c:v>545.02</c:v>
                </c:pt>
                <c:pt idx="503">
                  <c:v>545.02</c:v>
                </c:pt>
                <c:pt idx="504">
                  <c:v>545.02</c:v>
                </c:pt>
                <c:pt idx="505">
                  <c:v>9.39</c:v>
                </c:pt>
                <c:pt idx="506">
                  <c:v>3.91</c:v>
                </c:pt>
                <c:pt idx="507">
                  <c:v>580.17999999999995</c:v>
                </c:pt>
                <c:pt idx="508">
                  <c:v>545.02</c:v>
                </c:pt>
                <c:pt idx="509">
                  <c:v>562.04999999999995</c:v>
                </c:pt>
                <c:pt idx="510">
                  <c:v>528.99</c:v>
                </c:pt>
                <c:pt idx="511">
                  <c:v>545.02</c:v>
                </c:pt>
                <c:pt idx="512">
                  <c:v>545.02</c:v>
                </c:pt>
                <c:pt idx="513">
                  <c:v>545.02</c:v>
                </c:pt>
                <c:pt idx="514">
                  <c:v>545.02</c:v>
                </c:pt>
                <c:pt idx="515">
                  <c:v>528.99</c:v>
                </c:pt>
                <c:pt idx="516">
                  <c:v>545.02</c:v>
                </c:pt>
                <c:pt idx="517">
                  <c:v>545.02</c:v>
                </c:pt>
                <c:pt idx="518">
                  <c:v>528.99</c:v>
                </c:pt>
                <c:pt idx="519">
                  <c:v>545.02</c:v>
                </c:pt>
                <c:pt idx="520">
                  <c:v>545.02</c:v>
                </c:pt>
                <c:pt idx="521">
                  <c:v>545.02</c:v>
                </c:pt>
                <c:pt idx="522">
                  <c:v>545.02</c:v>
                </c:pt>
                <c:pt idx="523">
                  <c:v>528.99</c:v>
                </c:pt>
                <c:pt idx="524">
                  <c:v>545.02</c:v>
                </c:pt>
                <c:pt idx="525">
                  <c:v>545.02</c:v>
                </c:pt>
                <c:pt idx="526">
                  <c:v>545.02</c:v>
                </c:pt>
                <c:pt idx="527">
                  <c:v>528.99</c:v>
                </c:pt>
                <c:pt idx="528">
                  <c:v>545.02</c:v>
                </c:pt>
                <c:pt idx="529">
                  <c:v>545.02</c:v>
                </c:pt>
                <c:pt idx="530">
                  <c:v>528.99</c:v>
                </c:pt>
                <c:pt idx="531">
                  <c:v>545.02</c:v>
                </c:pt>
                <c:pt idx="532">
                  <c:v>545.02</c:v>
                </c:pt>
                <c:pt idx="533">
                  <c:v>528.99</c:v>
                </c:pt>
                <c:pt idx="534">
                  <c:v>545.02</c:v>
                </c:pt>
                <c:pt idx="535">
                  <c:v>545.02</c:v>
                </c:pt>
                <c:pt idx="536">
                  <c:v>545.02</c:v>
                </c:pt>
                <c:pt idx="537">
                  <c:v>528.99</c:v>
                </c:pt>
                <c:pt idx="538">
                  <c:v>545.02</c:v>
                </c:pt>
                <c:pt idx="539">
                  <c:v>545.02</c:v>
                </c:pt>
                <c:pt idx="540">
                  <c:v>528.99</c:v>
                </c:pt>
                <c:pt idx="541">
                  <c:v>545.02</c:v>
                </c:pt>
                <c:pt idx="542">
                  <c:v>545.02</c:v>
                </c:pt>
                <c:pt idx="543">
                  <c:v>528.99</c:v>
                </c:pt>
                <c:pt idx="544">
                  <c:v>545.02</c:v>
                </c:pt>
                <c:pt idx="545">
                  <c:v>545.02</c:v>
                </c:pt>
                <c:pt idx="546">
                  <c:v>545.02</c:v>
                </c:pt>
                <c:pt idx="547">
                  <c:v>528.99</c:v>
                </c:pt>
                <c:pt idx="548">
                  <c:v>545.02</c:v>
                </c:pt>
                <c:pt idx="549">
                  <c:v>545.02</c:v>
                </c:pt>
                <c:pt idx="550">
                  <c:v>545.02</c:v>
                </c:pt>
                <c:pt idx="551">
                  <c:v>545.02</c:v>
                </c:pt>
                <c:pt idx="552">
                  <c:v>545.02</c:v>
                </c:pt>
                <c:pt idx="553">
                  <c:v>545.02</c:v>
                </c:pt>
                <c:pt idx="554">
                  <c:v>545.02</c:v>
                </c:pt>
                <c:pt idx="555">
                  <c:v>528.99</c:v>
                </c:pt>
                <c:pt idx="556">
                  <c:v>545.02</c:v>
                </c:pt>
                <c:pt idx="557">
                  <c:v>545.02</c:v>
                </c:pt>
                <c:pt idx="558">
                  <c:v>528.99</c:v>
                </c:pt>
                <c:pt idx="559">
                  <c:v>545.02</c:v>
                </c:pt>
                <c:pt idx="560">
                  <c:v>528.99</c:v>
                </c:pt>
                <c:pt idx="561">
                  <c:v>545.02</c:v>
                </c:pt>
                <c:pt idx="562">
                  <c:v>545.02</c:v>
                </c:pt>
                <c:pt idx="563">
                  <c:v>545.02</c:v>
                </c:pt>
                <c:pt idx="564">
                  <c:v>562.04999999999995</c:v>
                </c:pt>
                <c:pt idx="565">
                  <c:v>562.04999999999995</c:v>
                </c:pt>
                <c:pt idx="566">
                  <c:v>545.02</c:v>
                </c:pt>
                <c:pt idx="567">
                  <c:v>562.04999999999995</c:v>
                </c:pt>
                <c:pt idx="568">
                  <c:v>562.04999999999995</c:v>
                </c:pt>
                <c:pt idx="569">
                  <c:v>545.02</c:v>
                </c:pt>
                <c:pt idx="570">
                  <c:v>562.04999999999995</c:v>
                </c:pt>
                <c:pt idx="571">
                  <c:v>545.02</c:v>
                </c:pt>
                <c:pt idx="572">
                  <c:v>2.38</c:v>
                </c:pt>
                <c:pt idx="573">
                  <c:v>1.91</c:v>
                </c:pt>
                <c:pt idx="574">
                  <c:v>528.99</c:v>
                </c:pt>
                <c:pt idx="575">
                  <c:v>562.04999999999995</c:v>
                </c:pt>
                <c:pt idx="576">
                  <c:v>545.02</c:v>
                </c:pt>
                <c:pt idx="577">
                  <c:v>528.99</c:v>
                </c:pt>
                <c:pt idx="578">
                  <c:v>528.99</c:v>
                </c:pt>
                <c:pt idx="579">
                  <c:v>528.99</c:v>
                </c:pt>
                <c:pt idx="580">
                  <c:v>486.1</c:v>
                </c:pt>
                <c:pt idx="581">
                  <c:v>23.79</c:v>
                </c:pt>
                <c:pt idx="582">
                  <c:v>580.17999999999995</c:v>
                </c:pt>
                <c:pt idx="583">
                  <c:v>545.02</c:v>
                </c:pt>
                <c:pt idx="584">
                  <c:v>528.99</c:v>
                </c:pt>
                <c:pt idx="585">
                  <c:v>528.99</c:v>
                </c:pt>
                <c:pt idx="586">
                  <c:v>528.99</c:v>
                </c:pt>
                <c:pt idx="587">
                  <c:v>528.99</c:v>
                </c:pt>
                <c:pt idx="588">
                  <c:v>499.6</c:v>
                </c:pt>
                <c:pt idx="589">
                  <c:v>23.76</c:v>
                </c:pt>
                <c:pt idx="590">
                  <c:v>580.17999999999995</c:v>
                </c:pt>
                <c:pt idx="591">
                  <c:v>562.04999999999995</c:v>
                </c:pt>
                <c:pt idx="592">
                  <c:v>528.99</c:v>
                </c:pt>
                <c:pt idx="593">
                  <c:v>528.99</c:v>
                </c:pt>
                <c:pt idx="594">
                  <c:v>545.02</c:v>
                </c:pt>
                <c:pt idx="595">
                  <c:v>528.99</c:v>
                </c:pt>
                <c:pt idx="596">
                  <c:v>528.99</c:v>
                </c:pt>
                <c:pt idx="597">
                  <c:v>10.27</c:v>
                </c:pt>
                <c:pt idx="598">
                  <c:v>562.04999999999995</c:v>
                </c:pt>
                <c:pt idx="599">
                  <c:v>580.17999999999995</c:v>
                </c:pt>
                <c:pt idx="600">
                  <c:v>528.99</c:v>
                </c:pt>
                <c:pt idx="601">
                  <c:v>545.02</c:v>
                </c:pt>
                <c:pt idx="602">
                  <c:v>528.99</c:v>
                </c:pt>
                <c:pt idx="603">
                  <c:v>545.02</c:v>
                </c:pt>
                <c:pt idx="604">
                  <c:v>545.02</c:v>
                </c:pt>
                <c:pt idx="605">
                  <c:v>23.63</c:v>
                </c:pt>
                <c:pt idx="606">
                  <c:v>599.52</c:v>
                </c:pt>
                <c:pt idx="607">
                  <c:v>562.04999999999995</c:v>
                </c:pt>
                <c:pt idx="608">
                  <c:v>545.02</c:v>
                </c:pt>
                <c:pt idx="609">
                  <c:v>545.02</c:v>
                </c:pt>
                <c:pt idx="610">
                  <c:v>528.99</c:v>
                </c:pt>
                <c:pt idx="611">
                  <c:v>545.02</c:v>
                </c:pt>
                <c:pt idx="612">
                  <c:v>545.02</c:v>
                </c:pt>
                <c:pt idx="613">
                  <c:v>23.63</c:v>
                </c:pt>
                <c:pt idx="614">
                  <c:v>580.17999999999995</c:v>
                </c:pt>
                <c:pt idx="615">
                  <c:v>562.04999999999995</c:v>
                </c:pt>
                <c:pt idx="616">
                  <c:v>545.02</c:v>
                </c:pt>
                <c:pt idx="617">
                  <c:v>545.02</c:v>
                </c:pt>
                <c:pt idx="618">
                  <c:v>545.02</c:v>
                </c:pt>
                <c:pt idx="619">
                  <c:v>545.02</c:v>
                </c:pt>
                <c:pt idx="620">
                  <c:v>528.99</c:v>
                </c:pt>
                <c:pt idx="621">
                  <c:v>4.63</c:v>
                </c:pt>
                <c:pt idx="622">
                  <c:v>5.28</c:v>
                </c:pt>
                <c:pt idx="623">
                  <c:v>599.52</c:v>
                </c:pt>
                <c:pt idx="624">
                  <c:v>580.17999999999995</c:v>
                </c:pt>
                <c:pt idx="625">
                  <c:v>545.02</c:v>
                </c:pt>
                <c:pt idx="626">
                  <c:v>545.02</c:v>
                </c:pt>
                <c:pt idx="627">
                  <c:v>562.04999999999995</c:v>
                </c:pt>
                <c:pt idx="628">
                  <c:v>562.04999999999995</c:v>
                </c:pt>
                <c:pt idx="629">
                  <c:v>545.02</c:v>
                </c:pt>
                <c:pt idx="630">
                  <c:v>562.04999999999995</c:v>
                </c:pt>
                <c:pt idx="631">
                  <c:v>562.04999999999995</c:v>
                </c:pt>
                <c:pt idx="632">
                  <c:v>562.04999999999995</c:v>
                </c:pt>
                <c:pt idx="633">
                  <c:v>562.04999999999995</c:v>
                </c:pt>
                <c:pt idx="634">
                  <c:v>562.04999999999995</c:v>
                </c:pt>
                <c:pt idx="635">
                  <c:v>562.04999999999995</c:v>
                </c:pt>
                <c:pt idx="636">
                  <c:v>545.02</c:v>
                </c:pt>
                <c:pt idx="637">
                  <c:v>562.04999999999995</c:v>
                </c:pt>
                <c:pt idx="638">
                  <c:v>562.04999999999995</c:v>
                </c:pt>
                <c:pt idx="639">
                  <c:v>562.04999999999995</c:v>
                </c:pt>
                <c:pt idx="640">
                  <c:v>562.04999999999995</c:v>
                </c:pt>
                <c:pt idx="641">
                  <c:v>545.02</c:v>
                </c:pt>
                <c:pt idx="642">
                  <c:v>562.04999999999995</c:v>
                </c:pt>
                <c:pt idx="643">
                  <c:v>562.04999999999995</c:v>
                </c:pt>
                <c:pt idx="644">
                  <c:v>562.04999999999995</c:v>
                </c:pt>
                <c:pt idx="645">
                  <c:v>562.04999999999995</c:v>
                </c:pt>
                <c:pt idx="646">
                  <c:v>562.04999999999995</c:v>
                </c:pt>
                <c:pt idx="647">
                  <c:v>562.04999999999995</c:v>
                </c:pt>
                <c:pt idx="648">
                  <c:v>562.04999999999995</c:v>
                </c:pt>
                <c:pt idx="649">
                  <c:v>580.17999999999995</c:v>
                </c:pt>
                <c:pt idx="650">
                  <c:v>562.04999999999995</c:v>
                </c:pt>
                <c:pt idx="651">
                  <c:v>562.04999999999995</c:v>
                </c:pt>
                <c:pt idx="652">
                  <c:v>562.04999999999995</c:v>
                </c:pt>
                <c:pt idx="653">
                  <c:v>562.04999999999995</c:v>
                </c:pt>
                <c:pt idx="654">
                  <c:v>562.04999999999995</c:v>
                </c:pt>
                <c:pt idx="655">
                  <c:v>562.04999999999995</c:v>
                </c:pt>
                <c:pt idx="656">
                  <c:v>562.04999999999995</c:v>
                </c:pt>
                <c:pt idx="657">
                  <c:v>562.04999999999995</c:v>
                </c:pt>
                <c:pt idx="658">
                  <c:v>562.04999999999995</c:v>
                </c:pt>
                <c:pt idx="659">
                  <c:v>562.04999999999995</c:v>
                </c:pt>
                <c:pt idx="660">
                  <c:v>562.04999999999995</c:v>
                </c:pt>
                <c:pt idx="661">
                  <c:v>562.04999999999995</c:v>
                </c:pt>
                <c:pt idx="662">
                  <c:v>562.04999999999995</c:v>
                </c:pt>
                <c:pt idx="663">
                  <c:v>562.04999999999995</c:v>
                </c:pt>
                <c:pt idx="664">
                  <c:v>562.04999999999995</c:v>
                </c:pt>
                <c:pt idx="665">
                  <c:v>562.04999999999995</c:v>
                </c:pt>
                <c:pt idx="666">
                  <c:v>562.04999999999995</c:v>
                </c:pt>
                <c:pt idx="667">
                  <c:v>562.04999999999995</c:v>
                </c:pt>
                <c:pt idx="668">
                  <c:v>562.04999999999995</c:v>
                </c:pt>
                <c:pt idx="669">
                  <c:v>545.02</c:v>
                </c:pt>
                <c:pt idx="670">
                  <c:v>562.04999999999995</c:v>
                </c:pt>
                <c:pt idx="671">
                  <c:v>562.04999999999995</c:v>
                </c:pt>
                <c:pt idx="672">
                  <c:v>562.04999999999995</c:v>
                </c:pt>
                <c:pt idx="673">
                  <c:v>562.04999999999995</c:v>
                </c:pt>
                <c:pt idx="674">
                  <c:v>562.04999999999995</c:v>
                </c:pt>
                <c:pt idx="675">
                  <c:v>562.04999999999995</c:v>
                </c:pt>
                <c:pt idx="676">
                  <c:v>562.04999999999995</c:v>
                </c:pt>
                <c:pt idx="677">
                  <c:v>580.17999999999995</c:v>
                </c:pt>
                <c:pt idx="678">
                  <c:v>545.02</c:v>
                </c:pt>
                <c:pt idx="679">
                  <c:v>580.17999999999995</c:v>
                </c:pt>
                <c:pt idx="680">
                  <c:v>562.04999999999995</c:v>
                </c:pt>
                <c:pt idx="681">
                  <c:v>562.04999999999995</c:v>
                </c:pt>
                <c:pt idx="682">
                  <c:v>562.04999999999995</c:v>
                </c:pt>
                <c:pt idx="683">
                  <c:v>562.04999999999995</c:v>
                </c:pt>
                <c:pt idx="684">
                  <c:v>562.04999999999995</c:v>
                </c:pt>
                <c:pt idx="685">
                  <c:v>562.04999999999995</c:v>
                </c:pt>
                <c:pt idx="686">
                  <c:v>562.04999999999995</c:v>
                </c:pt>
                <c:pt idx="687">
                  <c:v>545.02</c:v>
                </c:pt>
                <c:pt idx="688">
                  <c:v>562.04999999999995</c:v>
                </c:pt>
                <c:pt idx="689">
                  <c:v>562.04999999999995</c:v>
                </c:pt>
                <c:pt idx="690">
                  <c:v>562.04999999999995</c:v>
                </c:pt>
                <c:pt idx="691">
                  <c:v>562.04999999999995</c:v>
                </c:pt>
                <c:pt idx="692">
                  <c:v>562.04999999999995</c:v>
                </c:pt>
                <c:pt idx="693">
                  <c:v>562.04999999999995</c:v>
                </c:pt>
                <c:pt idx="694">
                  <c:v>562.04999999999995</c:v>
                </c:pt>
                <c:pt idx="695">
                  <c:v>562.04999999999995</c:v>
                </c:pt>
                <c:pt idx="696">
                  <c:v>562.04999999999995</c:v>
                </c:pt>
                <c:pt idx="697">
                  <c:v>562.04999999999995</c:v>
                </c:pt>
                <c:pt idx="698">
                  <c:v>562.04999999999995</c:v>
                </c:pt>
                <c:pt idx="699">
                  <c:v>562.04999999999995</c:v>
                </c:pt>
                <c:pt idx="700">
                  <c:v>562.04999999999995</c:v>
                </c:pt>
                <c:pt idx="701">
                  <c:v>545.02</c:v>
                </c:pt>
                <c:pt idx="702">
                  <c:v>562.04999999999995</c:v>
                </c:pt>
                <c:pt idx="703">
                  <c:v>562.04999999999995</c:v>
                </c:pt>
                <c:pt idx="704">
                  <c:v>562.04999999999995</c:v>
                </c:pt>
                <c:pt idx="705">
                  <c:v>545.02</c:v>
                </c:pt>
                <c:pt idx="706">
                  <c:v>562.04999999999995</c:v>
                </c:pt>
                <c:pt idx="707">
                  <c:v>562.04999999999995</c:v>
                </c:pt>
                <c:pt idx="708">
                  <c:v>562.04999999999995</c:v>
                </c:pt>
                <c:pt idx="709">
                  <c:v>562.04999999999995</c:v>
                </c:pt>
                <c:pt idx="710">
                  <c:v>545.02</c:v>
                </c:pt>
                <c:pt idx="711">
                  <c:v>562.04999999999995</c:v>
                </c:pt>
                <c:pt idx="712">
                  <c:v>562.04999999999995</c:v>
                </c:pt>
                <c:pt idx="713">
                  <c:v>545.02</c:v>
                </c:pt>
                <c:pt idx="714">
                  <c:v>562.04999999999995</c:v>
                </c:pt>
                <c:pt idx="715">
                  <c:v>562.04999999999995</c:v>
                </c:pt>
                <c:pt idx="716">
                  <c:v>545.02</c:v>
                </c:pt>
                <c:pt idx="717">
                  <c:v>562.04999999999995</c:v>
                </c:pt>
                <c:pt idx="718">
                  <c:v>562.04999999999995</c:v>
                </c:pt>
                <c:pt idx="719">
                  <c:v>545.02</c:v>
                </c:pt>
                <c:pt idx="720">
                  <c:v>562.04999999999995</c:v>
                </c:pt>
                <c:pt idx="721">
                  <c:v>562.04999999999995</c:v>
                </c:pt>
                <c:pt idx="722">
                  <c:v>545.02</c:v>
                </c:pt>
                <c:pt idx="723">
                  <c:v>562.04999999999995</c:v>
                </c:pt>
                <c:pt idx="724">
                  <c:v>562.04999999999995</c:v>
                </c:pt>
                <c:pt idx="725">
                  <c:v>545.02</c:v>
                </c:pt>
                <c:pt idx="726">
                  <c:v>562.04999999999995</c:v>
                </c:pt>
                <c:pt idx="727">
                  <c:v>545.02</c:v>
                </c:pt>
                <c:pt idx="728">
                  <c:v>562.04999999999995</c:v>
                </c:pt>
                <c:pt idx="729">
                  <c:v>545.02</c:v>
                </c:pt>
                <c:pt idx="730">
                  <c:v>562.04999999999995</c:v>
                </c:pt>
                <c:pt idx="731">
                  <c:v>562.04999999999995</c:v>
                </c:pt>
                <c:pt idx="732">
                  <c:v>545.02</c:v>
                </c:pt>
                <c:pt idx="733">
                  <c:v>562.04999999999995</c:v>
                </c:pt>
                <c:pt idx="734">
                  <c:v>562.04999999999995</c:v>
                </c:pt>
                <c:pt idx="735">
                  <c:v>562.04999999999995</c:v>
                </c:pt>
                <c:pt idx="736">
                  <c:v>545.02</c:v>
                </c:pt>
                <c:pt idx="737">
                  <c:v>562.04999999999995</c:v>
                </c:pt>
                <c:pt idx="738">
                  <c:v>562.04999999999995</c:v>
                </c:pt>
                <c:pt idx="739">
                  <c:v>545.02</c:v>
                </c:pt>
                <c:pt idx="740">
                  <c:v>562.04999999999995</c:v>
                </c:pt>
                <c:pt idx="741">
                  <c:v>545.02</c:v>
                </c:pt>
                <c:pt idx="742">
                  <c:v>562.04999999999995</c:v>
                </c:pt>
                <c:pt idx="743">
                  <c:v>562.04999999999995</c:v>
                </c:pt>
                <c:pt idx="744">
                  <c:v>545.02</c:v>
                </c:pt>
                <c:pt idx="745">
                  <c:v>562.04999999999995</c:v>
                </c:pt>
                <c:pt idx="746">
                  <c:v>562.04999999999995</c:v>
                </c:pt>
                <c:pt idx="747">
                  <c:v>545.02</c:v>
                </c:pt>
                <c:pt idx="748">
                  <c:v>562.04999999999995</c:v>
                </c:pt>
                <c:pt idx="749">
                  <c:v>545.02</c:v>
                </c:pt>
                <c:pt idx="750">
                  <c:v>562.04999999999995</c:v>
                </c:pt>
                <c:pt idx="751">
                  <c:v>562.04999999999995</c:v>
                </c:pt>
                <c:pt idx="752">
                  <c:v>562.04999999999995</c:v>
                </c:pt>
                <c:pt idx="753">
                  <c:v>545.02</c:v>
                </c:pt>
                <c:pt idx="754">
                  <c:v>562.04999999999995</c:v>
                </c:pt>
                <c:pt idx="755">
                  <c:v>562.04999999999995</c:v>
                </c:pt>
                <c:pt idx="756">
                  <c:v>545.02</c:v>
                </c:pt>
                <c:pt idx="757">
                  <c:v>562.04999999999995</c:v>
                </c:pt>
                <c:pt idx="758">
                  <c:v>545.02</c:v>
                </c:pt>
                <c:pt idx="759">
                  <c:v>562.04999999999995</c:v>
                </c:pt>
                <c:pt idx="760">
                  <c:v>562.04999999999995</c:v>
                </c:pt>
                <c:pt idx="761">
                  <c:v>545.02</c:v>
                </c:pt>
                <c:pt idx="762">
                  <c:v>562.04999999999995</c:v>
                </c:pt>
                <c:pt idx="763">
                  <c:v>562.04999999999995</c:v>
                </c:pt>
                <c:pt idx="764">
                  <c:v>545.02</c:v>
                </c:pt>
                <c:pt idx="765">
                  <c:v>562.04999999999995</c:v>
                </c:pt>
                <c:pt idx="766">
                  <c:v>545.02</c:v>
                </c:pt>
                <c:pt idx="767">
                  <c:v>562.04999999999995</c:v>
                </c:pt>
                <c:pt idx="768">
                  <c:v>545.02</c:v>
                </c:pt>
                <c:pt idx="769">
                  <c:v>562.04999999999995</c:v>
                </c:pt>
                <c:pt idx="770">
                  <c:v>545.02</c:v>
                </c:pt>
                <c:pt idx="771">
                  <c:v>562.04999999999995</c:v>
                </c:pt>
                <c:pt idx="772">
                  <c:v>545.02</c:v>
                </c:pt>
                <c:pt idx="773">
                  <c:v>562.04999999999995</c:v>
                </c:pt>
                <c:pt idx="774">
                  <c:v>545.02</c:v>
                </c:pt>
                <c:pt idx="775">
                  <c:v>562.04999999999995</c:v>
                </c:pt>
                <c:pt idx="776">
                  <c:v>545.02</c:v>
                </c:pt>
                <c:pt idx="777">
                  <c:v>545.02</c:v>
                </c:pt>
                <c:pt idx="778">
                  <c:v>562.04999999999995</c:v>
                </c:pt>
                <c:pt idx="779">
                  <c:v>545.02</c:v>
                </c:pt>
                <c:pt idx="780">
                  <c:v>562.04999999999995</c:v>
                </c:pt>
                <c:pt idx="781">
                  <c:v>545.02</c:v>
                </c:pt>
                <c:pt idx="782">
                  <c:v>562.04999999999995</c:v>
                </c:pt>
                <c:pt idx="783">
                  <c:v>545.02</c:v>
                </c:pt>
                <c:pt idx="784">
                  <c:v>562.04999999999995</c:v>
                </c:pt>
                <c:pt idx="785">
                  <c:v>545.02</c:v>
                </c:pt>
                <c:pt idx="786">
                  <c:v>562.04999999999995</c:v>
                </c:pt>
                <c:pt idx="787">
                  <c:v>545.02</c:v>
                </c:pt>
                <c:pt idx="788">
                  <c:v>562.04999999999995</c:v>
                </c:pt>
                <c:pt idx="789">
                  <c:v>545.02</c:v>
                </c:pt>
                <c:pt idx="790">
                  <c:v>562.04999999999995</c:v>
                </c:pt>
                <c:pt idx="791">
                  <c:v>562.04999999999995</c:v>
                </c:pt>
                <c:pt idx="792">
                  <c:v>545.02</c:v>
                </c:pt>
                <c:pt idx="793">
                  <c:v>562.04999999999995</c:v>
                </c:pt>
                <c:pt idx="794">
                  <c:v>545.02</c:v>
                </c:pt>
                <c:pt idx="795">
                  <c:v>562.04999999999995</c:v>
                </c:pt>
                <c:pt idx="796">
                  <c:v>545.02</c:v>
                </c:pt>
                <c:pt idx="797">
                  <c:v>545.02</c:v>
                </c:pt>
                <c:pt idx="798">
                  <c:v>562.04999999999995</c:v>
                </c:pt>
                <c:pt idx="799">
                  <c:v>545.02</c:v>
                </c:pt>
                <c:pt idx="800">
                  <c:v>545.02</c:v>
                </c:pt>
                <c:pt idx="801">
                  <c:v>562.04999999999995</c:v>
                </c:pt>
                <c:pt idx="802">
                  <c:v>545.02</c:v>
                </c:pt>
                <c:pt idx="803">
                  <c:v>562.04999999999995</c:v>
                </c:pt>
                <c:pt idx="804">
                  <c:v>562.04999999999995</c:v>
                </c:pt>
                <c:pt idx="805">
                  <c:v>545.02</c:v>
                </c:pt>
                <c:pt idx="806">
                  <c:v>562.04999999999995</c:v>
                </c:pt>
                <c:pt idx="807">
                  <c:v>545.02</c:v>
                </c:pt>
                <c:pt idx="808">
                  <c:v>562.04999999999995</c:v>
                </c:pt>
                <c:pt idx="809">
                  <c:v>545.02</c:v>
                </c:pt>
                <c:pt idx="810">
                  <c:v>562.04999999999995</c:v>
                </c:pt>
                <c:pt idx="811">
                  <c:v>545.02</c:v>
                </c:pt>
                <c:pt idx="812">
                  <c:v>562.04999999999995</c:v>
                </c:pt>
                <c:pt idx="813">
                  <c:v>545.02</c:v>
                </c:pt>
                <c:pt idx="814">
                  <c:v>562.04999999999995</c:v>
                </c:pt>
                <c:pt idx="815">
                  <c:v>545.02</c:v>
                </c:pt>
                <c:pt idx="816">
                  <c:v>562.04999999999995</c:v>
                </c:pt>
                <c:pt idx="817">
                  <c:v>545.02</c:v>
                </c:pt>
                <c:pt idx="818">
                  <c:v>562.04999999999995</c:v>
                </c:pt>
                <c:pt idx="819">
                  <c:v>545.02</c:v>
                </c:pt>
                <c:pt idx="820">
                  <c:v>562.04999999999995</c:v>
                </c:pt>
                <c:pt idx="821">
                  <c:v>545.02</c:v>
                </c:pt>
                <c:pt idx="822">
                  <c:v>562.04999999999995</c:v>
                </c:pt>
                <c:pt idx="823">
                  <c:v>545.02</c:v>
                </c:pt>
                <c:pt idx="824">
                  <c:v>562.04999999999995</c:v>
                </c:pt>
                <c:pt idx="825">
                  <c:v>545.02</c:v>
                </c:pt>
                <c:pt idx="826">
                  <c:v>562.04999999999995</c:v>
                </c:pt>
                <c:pt idx="827">
                  <c:v>545.02</c:v>
                </c:pt>
                <c:pt idx="828">
                  <c:v>562.04999999999995</c:v>
                </c:pt>
                <c:pt idx="829">
                  <c:v>545.02</c:v>
                </c:pt>
                <c:pt idx="830">
                  <c:v>562.04999999999995</c:v>
                </c:pt>
                <c:pt idx="831">
                  <c:v>562.04999999999995</c:v>
                </c:pt>
                <c:pt idx="832">
                  <c:v>545.02</c:v>
                </c:pt>
                <c:pt idx="833">
                  <c:v>562.04999999999995</c:v>
                </c:pt>
                <c:pt idx="834">
                  <c:v>545.02</c:v>
                </c:pt>
                <c:pt idx="835">
                  <c:v>562.04999999999995</c:v>
                </c:pt>
                <c:pt idx="836">
                  <c:v>545.02</c:v>
                </c:pt>
                <c:pt idx="837">
                  <c:v>562.04999999999995</c:v>
                </c:pt>
                <c:pt idx="838">
                  <c:v>545.02</c:v>
                </c:pt>
                <c:pt idx="839">
                  <c:v>562.04999999999995</c:v>
                </c:pt>
                <c:pt idx="840">
                  <c:v>562.04999999999995</c:v>
                </c:pt>
                <c:pt idx="841">
                  <c:v>545.02</c:v>
                </c:pt>
                <c:pt idx="842">
                  <c:v>562.04999999999995</c:v>
                </c:pt>
                <c:pt idx="843">
                  <c:v>545.02</c:v>
                </c:pt>
                <c:pt idx="844">
                  <c:v>562.04999999999995</c:v>
                </c:pt>
                <c:pt idx="845">
                  <c:v>545.02</c:v>
                </c:pt>
                <c:pt idx="846">
                  <c:v>562.04999999999995</c:v>
                </c:pt>
                <c:pt idx="847">
                  <c:v>562.04999999999995</c:v>
                </c:pt>
                <c:pt idx="848">
                  <c:v>545.02</c:v>
                </c:pt>
                <c:pt idx="849">
                  <c:v>562.04999999999995</c:v>
                </c:pt>
                <c:pt idx="850">
                  <c:v>562.04999999999995</c:v>
                </c:pt>
                <c:pt idx="851">
                  <c:v>545.02</c:v>
                </c:pt>
                <c:pt idx="852">
                  <c:v>562.04999999999995</c:v>
                </c:pt>
                <c:pt idx="853">
                  <c:v>562.04999999999995</c:v>
                </c:pt>
                <c:pt idx="854">
                  <c:v>545.02</c:v>
                </c:pt>
                <c:pt idx="855">
                  <c:v>562.04999999999995</c:v>
                </c:pt>
                <c:pt idx="856">
                  <c:v>562.04999999999995</c:v>
                </c:pt>
                <c:pt idx="857">
                  <c:v>545.02</c:v>
                </c:pt>
                <c:pt idx="858">
                  <c:v>562.04999999999995</c:v>
                </c:pt>
                <c:pt idx="859">
                  <c:v>562.04999999999995</c:v>
                </c:pt>
                <c:pt idx="860">
                  <c:v>545.02</c:v>
                </c:pt>
                <c:pt idx="861">
                  <c:v>562.04999999999995</c:v>
                </c:pt>
                <c:pt idx="862">
                  <c:v>562.04999999999995</c:v>
                </c:pt>
                <c:pt idx="863">
                  <c:v>562.04999999999995</c:v>
                </c:pt>
                <c:pt idx="864">
                  <c:v>545.02</c:v>
                </c:pt>
                <c:pt idx="865">
                  <c:v>562.04999999999995</c:v>
                </c:pt>
                <c:pt idx="866">
                  <c:v>562.04999999999995</c:v>
                </c:pt>
                <c:pt idx="867">
                  <c:v>545.02</c:v>
                </c:pt>
                <c:pt idx="868">
                  <c:v>562.04999999999995</c:v>
                </c:pt>
                <c:pt idx="869">
                  <c:v>545.02</c:v>
                </c:pt>
                <c:pt idx="870">
                  <c:v>562.04999999999995</c:v>
                </c:pt>
                <c:pt idx="871">
                  <c:v>562.04999999999995</c:v>
                </c:pt>
                <c:pt idx="872">
                  <c:v>545.02</c:v>
                </c:pt>
                <c:pt idx="873">
                  <c:v>562.04999999999995</c:v>
                </c:pt>
                <c:pt idx="874">
                  <c:v>545.02</c:v>
                </c:pt>
                <c:pt idx="875">
                  <c:v>562.04999999999995</c:v>
                </c:pt>
                <c:pt idx="876">
                  <c:v>562.04999999999995</c:v>
                </c:pt>
                <c:pt idx="877">
                  <c:v>545.02</c:v>
                </c:pt>
                <c:pt idx="878">
                  <c:v>545.02</c:v>
                </c:pt>
                <c:pt idx="879">
                  <c:v>562.04999999999995</c:v>
                </c:pt>
                <c:pt idx="880">
                  <c:v>545.02</c:v>
                </c:pt>
                <c:pt idx="881">
                  <c:v>545.02</c:v>
                </c:pt>
                <c:pt idx="882">
                  <c:v>545.02</c:v>
                </c:pt>
                <c:pt idx="883">
                  <c:v>562.04999999999995</c:v>
                </c:pt>
                <c:pt idx="884">
                  <c:v>562.04999999999995</c:v>
                </c:pt>
                <c:pt idx="885">
                  <c:v>545.02</c:v>
                </c:pt>
                <c:pt idx="886">
                  <c:v>545.02</c:v>
                </c:pt>
                <c:pt idx="887">
                  <c:v>562.04999999999995</c:v>
                </c:pt>
                <c:pt idx="888">
                  <c:v>545.02</c:v>
                </c:pt>
                <c:pt idx="889">
                  <c:v>545.02</c:v>
                </c:pt>
                <c:pt idx="890">
                  <c:v>562.04999999999995</c:v>
                </c:pt>
                <c:pt idx="891">
                  <c:v>545.02</c:v>
                </c:pt>
                <c:pt idx="892">
                  <c:v>562.04999999999995</c:v>
                </c:pt>
                <c:pt idx="893">
                  <c:v>545.02</c:v>
                </c:pt>
                <c:pt idx="894">
                  <c:v>562.04999999999995</c:v>
                </c:pt>
                <c:pt idx="895">
                  <c:v>418.27</c:v>
                </c:pt>
                <c:pt idx="896">
                  <c:v>0.89</c:v>
                </c:pt>
                <c:pt idx="897">
                  <c:v>0.9</c:v>
                </c:pt>
                <c:pt idx="898">
                  <c:v>0.79</c:v>
                </c:pt>
                <c:pt idx="899">
                  <c:v>1.1100000000000001</c:v>
                </c:pt>
                <c:pt idx="900">
                  <c:v>1.06</c:v>
                </c:pt>
                <c:pt idx="901">
                  <c:v>1.1000000000000001</c:v>
                </c:pt>
                <c:pt idx="902">
                  <c:v>1</c:v>
                </c:pt>
                <c:pt idx="903">
                  <c:v>0.96</c:v>
                </c:pt>
                <c:pt idx="904">
                  <c:v>0.73</c:v>
                </c:pt>
                <c:pt idx="905">
                  <c:v>0.68</c:v>
                </c:pt>
                <c:pt idx="906">
                  <c:v>0.55000000000000004</c:v>
                </c:pt>
                <c:pt idx="907">
                  <c:v>0.61</c:v>
                </c:pt>
                <c:pt idx="908">
                  <c:v>0.5</c:v>
                </c:pt>
                <c:pt idx="909">
                  <c:v>0.57999999999999996</c:v>
                </c:pt>
                <c:pt idx="910">
                  <c:v>0.51</c:v>
                </c:pt>
                <c:pt idx="911">
                  <c:v>0.54</c:v>
                </c:pt>
                <c:pt idx="912">
                  <c:v>0.55000000000000004</c:v>
                </c:pt>
                <c:pt idx="913">
                  <c:v>0.65</c:v>
                </c:pt>
                <c:pt idx="914">
                  <c:v>0.51</c:v>
                </c:pt>
                <c:pt idx="915">
                  <c:v>0.57999999999999996</c:v>
                </c:pt>
                <c:pt idx="916">
                  <c:v>0.47</c:v>
                </c:pt>
                <c:pt idx="917">
                  <c:v>0.7</c:v>
                </c:pt>
                <c:pt idx="918">
                  <c:v>0.7</c:v>
                </c:pt>
                <c:pt idx="919">
                  <c:v>0.64</c:v>
                </c:pt>
                <c:pt idx="920">
                  <c:v>0.79</c:v>
                </c:pt>
                <c:pt idx="921">
                  <c:v>0.62</c:v>
                </c:pt>
                <c:pt idx="922">
                  <c:v>0.71</c:v>
                </c:pt>
                <c:pt idx="923">
                  <c:v>0.61</c:v>
                </c:pt>
                <c:pt idx="924">
                  <c:v>0.64</c:v>
                </c:pt>
                <c:pt idx="925">
                  <c:v>0.92</c:v>
                </c:pt>
                <c:pt idx="926">
                  <c:v>0.78</c:v>
                </c:pt>
                <c:pt idx="927">
                  <c:v>0.87</c:v>
                </c:pt>
                <c:pt idx="928">
                  <c:v>0.92</c:v>
                </c:pt>
                <c:pt idx="929">
                  <c:v>0.98</c:v>
                </c:pt>
                <c:pt idx="930">
                  <c:v>1.07</c:v>
                </c:pt>
                <c:pt idx="931">
                  <c:v>1.03</c:v>
                </c:pt>
                <c:pt idx="932">
                  <c:v>1.01</c:v>
                </c:pt>
                <c:pt idx="933">
                  <c:v>1.0900000000000001</c:v>
                </c:pt>
                <c:pt idx="934">
                  <c:v>1.17</c:v>
                </c:pt>
                <c:pt idx="935">
                  <c:v>1.27</c:v>
                </c:pt>
                <c:pt idx="936">
                  <c:v>1.1499999999999999</c:v>
                </c:pt>
                <c:pt idx="937">
                  <c:v>1.08</c:v>
                </c:pt>
                <c:pt idx="938">
                  <c:v>1.08</c:v>
                </c:pt>
                <c:pt idx="939">
                  <c:v>1.05</c:v>
                </c:pt>
                <c:pt idx="940">
                  <c:v>0.99</c:v>
                </c:pt>
                <c:pt idx="941">
                  <c:v>1.52</c:v>
                </c:pt>
                <c:pt idx="942">
                  <c:v>19.010000000000002</c:v>
                </c:pt>
                <c:pt idx="943">
                  <c:v>23.3</c:v>
                </c:pt>
                <c:pt idx="944">
                  <c:v>24.3</c:v>
                </c:pt>
                <c:pt idx="945">
                  <c:v>23.51</c:v>
                </c:pt>
                <c:pt idx="946">
                  <c:v>23.54</c:v>
                </c:pt>
                <c:pt idx="947">
                  <c:v>26.45</c:v>
                </c:pt>
                <c:pt idx="948">
                  <c:v>24.98</c:v>
                </c:pt>
                <c:pt idx="949">
                  <c:v>24.37</c:v>
                </c:pt>
                <c:pt idx="950">
                  <c:v>23.24</c:v>
                </c:pt>
                <c:pt idx="951">
                  <c:v>23.24</c:v>
                </c:pt>
                <c:pt idx="952">
                  <c:v>22.88</c:v>
                </c:pt>
                <c:pt idx="953">
                  <c:v>22.59</c:v>
                </c:pt>
                <c:pt idx="954">
                  <c:v>22.31</c:v>
                </c:pt>
                <c:pt idx="955">
                  <c:v>22.1</c:v>
                </c:pt>
                <c:pt idx="956">
                  <c:v>21.99</c:v>
                </c:pt>
                <c:pt idx="957">
                  <c:v>22.91</c:v>
                </c:pt>
                <c:pt idx="958">
                  <c:v>22.2</c:v>
                </c:pt>
                <c:pt idx="959">
                  <c:v>22.48</c:v>
                </c:pt>
                <c:pt idx="960">
                  <c:v>20.12</c:v>
                </c:pt>
                <c:pt idx="961">
                  <c:v>19.899999999999999</c:v>
                </c:pt>
                <c:pt idx="962">
                  <c:v>21.46</c:v>
                </c:pt>
                <c:pt idx="963">
                  <c:v>20.91</c:v>
                </c:pt>
                <c:pt idx="964">
                  <c:v>20.51</c:v>
                </c:pt>
                <c:pt idx="965">
                  <c:v>20.23</c:v>
                </c:pt>
                <c:pt idx="966">
                  <c:v>20.41</c:v>
                </c:pt>
                <c:pt idx="967">
                  <c:v>21.57</c:v>
                </c:pt>
                <c:pt idx="968">
                  <c:v>21.72</c:v>
                </c:pt>
                <c:pt idx="969">
                  <c:v>22.48</c:v>
                </c:pt>
                <c:pt idx="970">
                  <c:v>21.75</c:v>
                </c:pt>
                <c:pt idx="971">
                  <c:v>21.09</c:v>
                </c:pt>
                <c:pt idx="972">
                  <c:v>21.18</c:v>
                </c:pt>
                <c:pt idx="973">
                  <c:v>23.12</c:v>
                </c:pt>
                <c:pt idx="974">
                  <c:v>21.41</c:v>
                </c:pt>
                <c:pt idx="975">
                  <c:v>21.93</c:v>
                </c:pt>
                <c:pt idx="976">
                  <c:v>21.75</c:v>
                </c:pt>
                <c:pt idx="977">
                  <c:v>21.36</c:v>
                </c:pt>
                <c:pt idx="978">
                  <c:v>21.01</c:v>
                </c:pt>
                <c:pt idx="979">
                  <c:v>21.23</c:v>
                </c:pt>
                <c:pt idx="980">
                  <c:v>19.68</c:v>
                </c:pt>
                <c:pt idx="981">
                  <c:v>19.190000000000001</c:v>
                </c:pt>
                <c:pt idx="982">
                  <c:v>17.989999999999998</c:v>
                </c:pt>
                <c:pt idx="983">
                  <c:v>18.04</c:v>
                </c:pt>
                <c:pt idx="984">
                  <c:v>18.32</c:v>
                </c:pt>
                <c:pt idx="985">
                  <c:v>17.62</c:v>
                </c:pt>
                <c:pt idx="986">
                  <c:v>16.87</c:v>
                </c:pt>
                <c:pt idx="987">
                  <c:v>17.13</c:v>
                </c:pt>
                <c:pt idx="988">
                  <c:v>17.16</c:v>
                </c:pt>
                <c:pt idx="989">
                  <c:v>16.16</c:v>
                </c:pt>
                <c:pt idx="990">
                  <c:v>13.65</c:v>
                </c:pt>
                <c:pt idx="991">
                  <c:v>12.8</c:v>
                </c:pt>
                <c:pt idx="992">
                  <c:v>12.51</c:v>
                </c:pt>
                <c:pt idx="993">
                  <c:v>12.44</c:v>
                </c:pt>
                <c:pt idx="994">
                  <c:v>12.56</c:v>
                </c:pt>
                <c:pt idx="995">
                  <c:v>11.69</c:v>
                </c:pt>
                <c:pt idx="996">
                  <c:v>12.3</c:v>
                </c:pt>
                <c:pt idx="997">
                  <c:v>9.75</c:v>
                </c:pt>
                <c:pt idx="998">
                  <c:v>9.33</c:v>
                </c:pt>
                <c:pt idx="999">
                  <c:v>9.14</c:v>
                </c:pt>
                <c:pt idx="1000">
                  <c:v>8.2799999999999994</c:v>
                </c:pt>
                <c:pt idx="1001">
                  <c:v>7.86</c:v>
                </c:pt>
                <c:pt idx="1002">
                  <c:v>7.68</c:v>
                </c:pt>
                <c:pt idx="1003">
                  <c:v>7.97</c:v>
                </c:pt>
                <c:pt idx="1004">
                  <c:v>7.52</c:v>
                </c:pt>
                <c:pt idx="1005">
                  <c:v>7.6</c:v>
                </c:pt>
                <c:pt idx="1006">
                  <c:v>6.34</c:v>
                </c:pt>
                <c:pt idx="1007">
                  <c:v>5.77</c:v>
                </c:pt>
                <c:pt idx="1008">
                  <c:v>4.8899999999999997</c:v>
                </c:pt>
                <c:pt idx="1009">
                  <c:v>4.7300000000000004</c:v>
                </c:pt>
                <c:pt idx="1010">
                  <c:v>4.3</c:v>
                </c:pt>
                <c:pt idx="1011">
                  <c:v>4.08</c:v>
                </c:pt>
                <c:pt idx="1012">
                  <c:v>4.0999999999999996</c:v>
                </c:pt>
                <c:pt idx="1013">
                  <c:v>4.07</c:v>
                </c:pt>
                <c:pt idx="1014">
                  <c:v>4.09</c:v>
                </c:pt>
                <c:pt idx="1015">
                  <c:v>3.24</c:v>
                </c:pt>
                <c:pt idx="1016">
                  <c:v>2.81</c:v>
                </c:pt>
                <c:pt idx="1017">
                  <c:v>2.35</c:v>
                </c:pt>
                <c:pt idx="1018">
                  <c:v>2.59</c:v>
                </c:pt>
                <c:pt idx="1019">
                  <c:v>2.5499999999999998</c:v>
                </c:pt>
                <c:pt idx="1020">
                  <c:v>2.5</c:v>
                </c:pt>
                <c:pt idx="1021">
                  <c:v>2.4300000000000002</c:v>
                </c:pt>
                <c:pt idx="1022">
                  <c:v>2.12</c:v>
                </c:pt>
                <c:pt idx="1023">
                  <c:v>5.3</c:v>
                </c:pt>
                <c:pt idx="1024">
                  <c:v>473.31</c:v>
                </c:pt>
                <c:pt idx="1025">
                  <c:v>473.31</c:v>
                </c:pt>
                <c:pt idx="1026">
                  <c:v>461.17</c:v>
                </c:pt>
                <c:pt idx="1027">
                  <c:v>473.31</c:v>
                </c:pt>
                <c:pt idx="1028">
                  <c:v>499.6</c:v>
                </c:pt>
                <c:pt idx="1029">
                  <c:v>449.64</c:v>
                </c:pt>
                <c:pt idx="1030">
                  <c:v>390.99</c:v>
                </c:pt>
                <c:pt idx="1031">
                  <c:v>359.71</c:v>
                </c:pt>
                <c:pt idx="1032">
                  <c:v>352.66</c:v>
                </c:pt>
                <c:pt idx="1033">
                  <c:v>345.88</c:v>
                </c:pt>
                <c:pt idx="1034">
                  <c:v>299.76</c:v>
                </c:pt>
                <c:pt idx="1035">
                  <c:v>352.66</c:v>
                </c:pt>
                <c:pt idx="1036">
                  <c:v>418.27</c:v>
                </c:pt>
                <c:pt idx="1037">
                  <c:v>418.27</c:v>
                </c:pt>
                <c:pt idx="1038">
                  <c:v>418.27</c:v>
                </c:pt>
                <c:pt idx="1039">
                  <c:v>418.27</c:v>
                </c:pt>
                <c:pt idx="1040">
                  <c:v>418.27</c:v>
                </c:pt>
                <c:pt idx="1041">
                  <c:v>3.02</c:v>
                </c:pt>
                <c:pt idx="1042">
                  <c:v>0.94</c:v>
                </c:pt>
                <c:pt idx="1043">
                  <c:v>1.08</c:v>
                </c:pt>
                <c:pt idx="1044">
                  <c:v>1.08</c:v>
                </c:pt>
                <c:pt idx="1045">
                  <c:v>1.18</c:v>
                </c:pt>
                <c:pt idx="1046">
                  <c:v>0.96</c:v>
                </c:pt>
                <c:pt idx="1047">
                  <c:v>0.99</c:v>
                </c:pt>
                <c:pt idx="1048">
                  <c:v>0.92</c:v>
                </c:pt>
                <c:pt idx="1049">
                  <c:v>0.83</c:v>
                </c:pt>
                <c:pt idx="1050">
                  <c:v>0.82</c:v>
                </c:pt>
                <c:pt idx="1051">
                  <c:v>0.68</c:v>
                </c:pt>
                <c:pt idx="1052">
                  <c:v>0.8</c:v>
                </c:pt>
                <c:pt idx="1053">
                  <c:v>0.65</c:v>
                </c:pt>
                <c:pt idx="1054">
                  <c:v>0.57999999999999996</c:v>
                </c:pt>
                <c:pt idx="1055">
                  <c:v>0.53</c:v>
                </c:pt>
                <c:pt idx="1056">
                  <c:v>0.6</c:v>
                </c:pt>
                <c:pt idx="1057">
                  <c:v>1.4</c:v>
                </c:pt>
                <c:pt idx="1058">
                  <c:v>209.14</c:v>
                </c:pt>
                <c:pt idx="1059">
                  <c:v>197.64</c:v>
                </c:pt>
                <c:pt idx="1060">
                  <c:v>187.35</c:v>
                </c:pt>
                <c:pt idx="1061">
                  <c:v>227.67</c:v>
                </c:pt>
                <c:pt idx="1062">
                  <c:v>321.17</c:v>
                </c:pt>
                <c:pt idx="1063">
                  <c:v>304.83999999999997</c:v>
                </c:pt>
                <c:pt idx="1064">
                  <c:v>304.83999999999997</c:v>
                </c:pt>
                <c:pt idx="1065">
                  <c:v>294.85000000000002</c:v>
                </c:pt>
                <c:pt idx="1066">
                  <c:v>290.08999999999997</c:v>
                </c:pt>
                <c:pt idx="1067">
                  <c:v>281.02999999999997</c:v>
                </c:pt>
                <c:pt idx="1068">
                  <c:v>281.02999999999997</c:v>
                </c:pt>
                <c:pt idx="1069">
                  <c:v>272.51</c:v>
                </c:pt>
                <c:pt idx="1070">
                  <c:v>268.44</c:v>
                </c:pt>
                <c:pt idx="1071">
                  <c:v>264.49</c:v>
                </c:pt>
                <c:pt idx="1072">
                  <c:v>264.49</c:v>
                </c:pt>
                <c:pt idx="1073">
                  <c:v>256.94</c:v>
                </c:pt>
                <c:pt idx="1074">
                  <c:v>253.32</c:v>
                </c:pt>
                <c:pt idx="1075">
                  <c:v>249.8</c:v>
                </c:pt>
                <c:pt idx="1076">
                  <c:v>249.8</c:v>
                </c:pt>
                <c:pt idx="1077">
                  <c:v>243.05</c:v>
                </c:pt>
                <c:pt idx="1078">
                  <c:v>246.38</c:v>
                </c:pt>
                <c:pt idx="1079">
                  <c:v>236.65</c:v>
                </c:pt>
                <c:pt idx="1080">
                  <c:v>236.65</c:v>
                </c:pt>
                <c:pt idx="1081">
                  <c:v>104.57</c:v>
                </c:pt>
                <c:pt idx="1082">
                  <c:v>52.59</c:v>
                </c:pt>
                <c:pt idx="1083">
                  <c:v>46.47</c:v>
                </c:pt>
                <c:pt idx="1084">
                  <c:v>38.020000000000003</c:v>
                </c:pt>
                <c:pt idx="1085">
                  <c:v>36.56</c:v>
                </c:pt>
                <c:pt idx="1086">
                  <c:v>36.04</c:v>
                </c:pt>
                <c:pt idx="1087">
                  <c:v>36.409999999999997</c:v>
                </c:pt>
                <c:pt idx="1088">
                  <c:v>35.69</c:v>
                </c:pt>
                <c:pt idx="1089">
                  <c:v>35.9</c:v>
                </c:pt>
                <c:pt idx="1090">
                  <c:v>37.159999999999997</c:v>
                </c:pt>
                <c:pt idx="1091">
                  <c:v>34</c:v>
                </c:pt>
                <c:pt idx="1092">
                  <c:v>33.74</c:v>
                </c:pt>
                <c:pt idx="1093">
                  <c:v>32.409999999999997</c:v>
                </c:pt>
                <c:pt idx="1094">
                  <c:v>33.06</c:v>
                </c:pt>
                <c:pt idx="1095">
                  <c:v>32.700000000000003</c:v>
                </c:pt>
                <c:pt idx="1096">
                  <c:v>31.12</c:v>
                </c:pt>
                <c:pt idx="1097">
                  <c:v>30.13</c:v>
                </c:pt>
                <c:pt idx="1098">
                  <c:v>27.67</c:v>
                </c:pt>
                <c:pt idx="1099">
                  <c:v>28.01</c:v>
                </c:pt>
                <c:pt idx="1100">
                  <c:v>27.38</c:v>
                </c:pt>
                <c:pt idx="1101">
                  <c:v>27.38</c:v>
                </c:pt>
                <c:pt idx="1102">
                  <c:v>26.76</c:v>
                </c:pt>
                <c:pt idx="1103">
                  <c:v>25.99</c:v>
                </c:pt>
                <c:pt idx="1104">
                  <c:v>25.37</c:v>
                </c:pt>
                <c:pt idx="1105">
                  <c:v>22.8</c:v>
                </c:pt>
                <c:pt idx="1106">
                  <c:v>23.3</c:v>
                </c:pt>
                <c:pt idx="1107">
                  <c:v>23.3</c:v>
                </c:pt>
                <c:pt idx="1108">
                  <c:v>21.72</c:v>
                </c:pt>
                <c:pt idx="1109">
                  <c:v>21.72</c:v>
                </c:pt>
                <c:pt idx="1110">
                  <c:v>22.34</c:v>
                </c:pt>
                <c:pt idx="1111">
                  <c:v>21.46</c:v>
                </c:pt>
                <c:pt idx="1112">
                  <c:v>21.59</c:v>
                </c:pt>
                <c:pt idx="1113">
                  <c:v>21.13</c:v>
                </c:pt>
                <c:pt idx="1114">
                  <c:v>19.79</c:v>
                </c:pt>
                <c:pt idx="1115">
                  <c:v>18.850000000000001</c:v>
                </c:pt>
                <c:pt idx="1116">
                  <c:v>15.75</c:v>
                </c:pt>
                <c:pt idx="1117">
                  <c:v>16.61</c:v>
                </c:pt>
                <c:pt idx="1118">
                  <c:v>15</c:v>
                </c:pt>
                <c:pt idx="1119">
                  <c:v>16.23</c:v>
                </c:pt>
                <c:pt idx="1120">
                  <c:v>16.02</c:v>
                </c:pt>
                <c:pt idx="1121">
                  <c:v>15.83</c:v>
                </c:pt>
                <c:pt idx="1122">
                  <c:v>15.57</c:v>
                </c:pt>
                <c:pt idx="1123">
                  <c:v>14.43</c:v>
                </c:pt>
                <c:pt idx="1124">
                  <c:v>13.68</c:v>
                </c:pt>
                <c:pt idx="1125">
                  <c:v>13.39</c:v>
                </c:pt>
                <c:pt idx="1126">
                  <c:v>13.08</c:v>
                </c:pt>
                <c:pt idx="1127">
                  <c:v>11.96</c:v>
                </c:pt>
                <c:pt idx="1128">
                  <c:v>11.55</c:v>
                </c:pt>
                <c:pt idx="1129">
                  <c:v>11.88</c:v>
                </c:pt>
                <c:pt idx="1130">
                  <c:v>11.01</c:v>
                </c:pt>
                <c:pt idx="1131">
                  <c:v>11.84</c:v>
                </c:pt>
                <c:pt idx="1132">
                  <c:v>10.81</c:v>
                </c:pt>
                <c:pt idx="1133">
                  <c:v>11.15</c:v>
                </c:pt>
                <c:pt idx="1134">
                  <c:v>10.43</c:v>
                </c:pt>
                <c:pt idx="1135">
                  <c:v>9.1999999999999993</c:v>
                </c:pt>
                <c:pt idx="1136">
                  <c:v>9.35</c:v>
                </c:pt>
                <c:pt idx="1137">
                  <c:v>9.08</c:v>
                </c:pt>
                <c:pt idx="1138">
                  <c:v>9.18</c:v>
                </c:pt>
                <c:pt idx="1139">
                  <c:v>9.1300000000000008</c:v>
                </c:pt>
                <c:pt idx="1140">
                  <c:v>8.17</c:v>
                </c:pt>
                <c:pt idx="1141">
                  <c:v>7.35</c:v>
                </c:pt>
                <c:pt idx="1142">
                  <c:v>7.65</c:v>
                </c:pt>
                <c:pt idx="1143">
                  <c:v>7.43</c:v>
                </c:pt>
                <c:pt idx="1144">
                  <c:v>7.23</c:v>
                </c:pt>
                <c:pt idx="1145">
                  <c:v>6.05</c:v>
                </c:pt>
                <c:pt idx="1146">
                  <c:v>5.99</c:v>
                </c:pt>
                <c:pt idx="1147">
                  <c:v>5.74</c:v>
                </c:pt>
                <c:pt idx="1148">
                  <c:v>5.68</c:v>
                </c:pt>
                <c:pt idx="1149">
                  <c:v>5.48</c:v>
                </c:pt>
                <c:pt idx="1150">
                  <c:v>5.6</c:v>
                </c:pt>
                <c:pt idx="1151">
                  <c:v>5.46</c:v>
                </c:pt>
                <c:pt idx="1152">
                  <c:v>5.4</c:v>
                </c:pt>
                <c:pt idx="1153">
                  <c:v>3.91</c:v>
                </c:pt>
                <c:pt idx="1154">
                  <c:v>3.99</c:v>
                </c:pt>
                <c:pt idx="1155">
                  <c:v>3.89</c:v>
                </c:pt>
                <c:pt idx="1156">
                  <c:v>3.85</c:v>
                </c:pt>
                <c:pt idx="1157">
                  <c:v>3.75</c:v>
                </c:pt>
                <c:pt idx="1158">
                  <c:v>3.6</c:v>
                </c:pt>
                <c:pt idx="1159">
                  <c:v>2.83</c:v>
                </c:pt>
                <c:pt idx="1160">
                  <c:v>2.7</c:v>
                </c:pt>
                <c:pt idx="1161">
                  <c:v>2.57</c:v>
                </c:pt>
                <c:pt idx="1162">
                  <c:v>2.5</c:v>
                </c:pt>
                <c:pt idx="1163">
                  <c:v>2.57</c:v>
                </c:pt>
                <c:pt idx="1164">
                  <c:v>2.5099999999999998</c:v>
                </c:pt>
                <c:pt idx="1165">
                  <c:v>2.63</c:v>
                </c:pt>
                <c:pt idx="1166">
                  <c:v>2.5</c:v>
                </c:pt>
                <c:pt idx="1167">
                  <c:v>2.19</c:v>
                </c:pt>
                <c:pt idx="1168">
                  <c:v>1.71</c:v>
                </c:pt>
                <c:pt idx="1169">
                  <c:v>1.71</c:v>
                </c:pt>
                <c:pt idx="1170">
                  <c:v>1.61</c:v>
                </c:pt>
                <c:pt idx="1171">
                  <c:v>1.69</c:v>
                </c:pt>
                <c:pt idx="1172">
                  <c:v>1.58</c:v>
                </c:pt>
                <c:pt idx="1173">
                  <c:v>1.23</c:v>
                </c:pt>
                <c:pt idx="1174">
                  <c:v>1.1499999999999999</c:v>
                </c:pt>
                <c:pt idx="1175">
                  <c:v>1.1200000000000001</c:v>
                </c:pt>
                <c:pt idx="1176">
                  <c:v>1.1200000000000001</c:v>
                </c:pt>
                <c:pt idx="1177">
                  <c:v>1.07</c:v>
                </c:pt>
                <c:pt idx="1178">
                  <c:v>1.1499999999999999</c:v>
                </c:pt>
                <c:pt idx="1179">
                  <c:v>3.65</c:v>
                </c:pt>
                <c:pt idx="1180">
                  <c:v>17.34</c:v>
                </c:pt>
                <c:pt idx="1181">
                  <c:v>17</c:v>
                </c:pt>
                <c:pt idx="1182">
                  <c:v>16.170000000000002</c:v>
                </c:pt>
                <c:pt idx="1183">
                  <c:v>16.98</c:v>
                </c:pt>
                <c:pt idx="1184">
                  <c:v>16.37</c:v>
                </c:pt>
                <c:pt idx="1185">
                  <c:v>16.75</c:v>
                </c:pt>
                <c:pt idx="1186">
                  <c:v>16.29</c:v>
                </c:pt>
                <c:pt idx="1187">
                  <c:v>16.190000000000001</c:v>
                </c:pt>
                <c:pt idx="1188">
                  <c:v>15.69</c:v>
                </c:pt>
                <c:pt idx="1189">
                  <c:v>16.100000000000001</c:v>
                </c:pt>
                <c:pt idx="1190">
                  <c:v>15.65</c:v>
                </c:pt>
                <c:pt idx="1191">
                  <c:v>15.46</c:v>
                </c:pt>
                <c:pt idx="1192">
                  <c:v>15.43</c:v>
                </c:pt>
                <c:pt idx="1193">
                  <c:v>15.53</c:v>
                </c:pt>
                <c:pt idx="1194">
                  <c:v>14.96</c:v>
                </c:pt>
                <c:pt idx="1195">
                  <c:v>15.16</c:v>
                </c:pt>
                <c:pt idx="1196">
                  <c:v>14.66</c:v>
                </c:pt>
                <c:pt idx="1197">
                  <c:v>14.8</c:v>
                </c:pt>
                <c:pt idx="1198">
                  <c:v>14.25</c:v>
                </c:pt>
                <c:pt idx="1199">
                  <c:v>14.73</c:v>
                </c:pt>
                <c:pt idx="1200">
                  <c:v>13.78</c:v>
                </c:pt>
                <c:pt idx="1201">
                  <c:v>14.06</c:v>
                </c:pt>
                <c:pt idx="1202">
                  <c:v>13.76</c:v>
                </c:pt>
                <c:pt idx="1203">
                  <c:v>13.75</c:v>
                </c:pt>
                <c:pt idx="1204">
                  <c:v>13.28</c:v>
                </c:pt>
                <c:pt idx="1205">
                  <c:v>12.62</c:v>
                </c:pt>
                <c:pt idx="1206">
                  <c:v>12.65</c:v>
                </c:pt>
                <c:pt idx="1207">
                  <c:v>11.94</c:v>
                </c:pt>
                <c:pt idx="1208">
                  <c:v>12.05</c:v>
                </c:pt>
                <c:pt idx="1209">
                  <c:v>11.85</c:v>
                </c:pt>
                <c:pt idx="1210">
                  <c:v>11.87</c:v>
                </c:pt>
                <c:pt idx="1211">
                  <c:v>11.57</c:v>
                </c:pt>
                <c:pt idx="1212">
                  <c:v>11.57</c:v>
                </c:pt>
                <c:pt idx="1213">
                  <c:v>11.27</c:v>
                </c:pt>
                <c:pt idx="1214">
                  <c:v>11.07</c:v>
                </c:pt>
                <c:pt idx="1215">
                  <c:v>10.98</c:v>
                </c:pt>
                <c:pt idx="1216">
                  <c:v>10.43</c:v>
                </c:pt>
                <c:pt idx="1217">
                  <c:v>9.89</c:v>
                </c:pt>
                <c:pt idx="1218">
                  <c:v>9.73</c:v>
                </c:pt>
                <c:pt idx="1219">
                  <c:v>9.2799999999999994</c:v>
                </c:pt>
                <c:pt idx="1220">
                  <c:v>9.32</c:v>
                </c:pt>
                <c:pt idx="1221">
                  <c:v>9.0399999999999991</c:v>
                </c:pt>
                <c:pt idx="1222">
                  <c:v>9.2200000000000006</c:v>
                </c:pt>
                <c:pt idx="1223">
                  <c:v>9.0399999999999991</c:v>
                </c:pt>
                <c:pt idx="1224">
                  <c:v>8.68</c:v>
                </c:pt>
                <c:pt idx="1225">
                  <c:v>8.56</c:v>
                </c:pt>
                <c:pt idx="1226">
                  <c:v>8.4499999999999993</c:v>
                </c:pt>
                <c:pt idx="1227">
                  <c:v>8.1199999999999992</c:v>
                </c:pt>
                <c:pt idx="1228">
                  <c:v>7.92</c:v>
                </c:pt>
                <c:pt idx="1229">
                  <c:v>7.73</c:v>
                </c:pt>
                <c:pt idx="1230">
                  <c:v>7.9</c:v>
                </c:pt>
                <c:pt idx="1231">
                  <c:v>7.61</c:v>
                </c:pt>
                <c:pt idx="1232">
                  <c:v>7.66</c:v>
                </c:pt>
                <c:pt idx="1233">
                  <c:v>7.3</c:v>
                </c:pt>
                <c:pt idx="1234">
                  <c:v>7.38</c:v>
                </c:pt>
                <c:pt idx="1235">
                  <c:v>6.91</c:v>
                </c:pt>
                <c:pt idx="1236">
                  <c:v>6.43</c:v>
                </c:pt>
                <c:pt idx="1237">
                  <c:v>5.73</c:v>
                </c:pt>
                <c:pt idx="1238">
                  <c:v>5.88</c:v>
                </c:pt>
                <c:pt idx="1239">
                  <c:v>5.75</c:v>
                </c:pt>
                <c:pt idx="1240">
                  <c:v>5.64</c:v>
                </c:pt>
                <c:pt idx="1241">
                  <c:v>5.51</c:v>
                </c:pt>
                <c:pt idx="1242">
                  <c:v>5.4</c:v>
                </c:pt>
                <c:pt idx="1243">
                  <c:v>5.73</c:v>
                </c:pt>
                <c:pt idx="1244">
                  <c:v>249.8</c:v>
                </c:pt>
                <c:pt idx="1245">
                  <c:v>227.67</c:v>
                </c:pt>
                <c:pt idx="1246">
                  <c:v>236.65</c:v>
                </c:pt>
                <c:pt idx="1247">
                  <c:v>233.58</c:v>
                </c:pt>
                <c:pt idx="1248">
                  <c:v>233.58</c:v>
                </c:pt>
                <c:pt idx="1249">
                  <c:v>230.58</c:v>
                </c:pt>
                <c:pt idx="1250">
                  <c:v>230.58</c:v>
                </c:pt>
                <c:pt idx="1251">
                  <c:v>230.58</c:v>
                </c:pt>
                <c:pt idx="1252">
                  <c:v>230.58</c:v>
                </c:pt>
                <c:pt idx="1253">
                  <c:v>227.67</c:v>
                </c:pt>
                <c:pt idx="1254">
                  <c:v>227.67</c:v>
                </c:pt>
                <c:pt idx="1255">
                  <c:v>230.58</c:v>
                </c:pt>
                <c:pt idx="1256">
                  <c:v>227.67</c:v>
                </c:pt>
                <c:pt idx="1257">
                  <c:v>230.58</c:v>
                </c:pt>
                <c:pt idx="1258">
                  <c:v>227.67</c:v>
                </c:pt>
                <c:pt idx="1259">
                  <c:v>224.82</c:v>
                </c:pt>
                <c:pt idx="1260">
                  <c:v>227.67</c:v>
                </c:pt>
                <c:pt idx="1261">
                  <c:v>227.67</c:v>
                </c:pt>
                <c:pt idx="1262">
                  <c:v>227.67</c:v>
                </c:pt>
                <c:pt idx="1263">
                  <c:v>227.67</c:v>
                </c:pt>
                <c:pt idx="1264">
                  <c:v>224.82</c:v>
                </c:pt>
                <c:pt idx="1265">
                  <c:v>227.67</c:v>
                </c:pt>
                <c:pt idx="1266">
                  <c:v>224.82</c:v>
                </c:pt>
                <c:pt idx="1267">
                  <c:v>224.82</c:v>
                </c:pt>
                <c:pt idx="1268">
                  <c:v>227.67</c:v>
                </c:pt>
                <c:pt idx="1269">
                  <c:v>227.67</c:v>
                </c:pt>
                <c:pt idx="1270">
                  <c:v>224.82</c:v>
                </c:pt>
                <c:pt idx="1271">
                  <c:v>224.82</c:v>
                </c:pt>
                <c:pt idx="1272">
                  <c:v>227.67</c:v>
                </c:pt>
                <c:pt idx="1273">
                  <c:v>224.82</c:v>
                </c:pt>
                <c:pt idx="1274">
                  <c:v>222.04</c:v>
                </c:pt>
                <c:pt idx="1275">
                  <c:v>233.58</c:v>
                </c:pt>
                <c:pt idx="1276">
                  <c:v>214.11</c:v>
                </c:pt>
                <c:pt idx="1277">
                  <c:v>9.1300000000000008</c:v>
                </c:pt>
                <c:pt idx="1278">
                  <c:v>29.48</c:v>
                </c:pt>
                <c:pt idx="1279">
                  <c:v>24.64</c:v>
                </c:pt>
                <c:pt idx="1280">
                  <c:v>21.44</c:v>
                </c:pt>
                <c:pt idx="1281">
                  <c:v>19.239999999999998</c:v>
                </c:pt>
                <c:pt idx="1282">
                  <c:v>19.22</c:v>
                </c:pt>
                <c:pt idx="1283">
                  <c:v>19.61</c:v>
                </c:pt>
                <c:pt idx="1284">
                  <c:v>19.760000000000002</c:v>
                </c:pt>
                <c:pt idx="1285">
                  <c:v>18.87</c:v>
                </c:pt>
                <c:pt idx="1286">
                  <c:v>18.39</c:v>
                </c:pt>
                <c:pt idx="1287">
                  <c:v>17.21</c:v>
                </c:pt>
                <c:pt idx="1288">
                  <c:v>16.29</c:v>
                </c:pt>
                <c:pt idx="1289">
                  <c:v>16.309999999999999</c:v>
                </c:pt>
                <c:pt idx="1290">
                  <c:v>14.56</c:v>
                </c:pt>
                <c:pt idx="1291">
                  <c:v>14.49</c:v>
                </c:pt>
                <c:pt idx="1292">
                  <c:v>13.88</c:v>
                </c:pt>
                <c:pt idx="1293">
                  <c:v>13.81</c:v>
                </c:pt>
                <c:pt idx="1294">
                  <c:v>13.19</c:v>
                </c:pt>
                <c:pt idx="1295">
                  <c:v>13.52</c:v>
                </c:pt>
                <c:pt idx="1296">
                  <c:v>12.82</c:v>
                </c:pt>
                <c:pt idx="1297">
                  <c:v>12.07</c:v>
                </c:pt>
                <c:pt idx="1298">
                  <c:v>12.34</c:v>
                </c:pt>
                <c:pt idx="1299">
                  <c:v>10.43</c:v>
                </c:pt>
                <c:pt idx="1300">
                  <c:v>10.74</c:v>
                </c:pt>
                <c:pt idx="1301">
                  <c:v>9.76</c:v>
                </c:pt>
                <c:pt idx="1302">
                  <c:v>10.23</c:v>
                </c:pt>
                <c:pt idx="1303">
                  <c:v>9.77</c:v>
                </c:pt>
                <c:pt idx="1304">
                  <c:v>9.18</c:v>
                </c:pt>
                <c:pt idx="1305">
                  <c:v>8.66</c:v>
                </c:pt>
                <c:pt idx="1306">
                  <c:v>8.15</c:v>
                </c:pt>
                <c:pt idx="1307">
                  <c:v>8.5</c:v>
                </c:pt>
                <c:pt idx="1308">
                  <c:v>7.67</c:v>
                </c:pt>
                <c:pt idx="1309">
                  <c:v>7.13</c:v>
                </c:pt>
                <c:pt idx="1310">
                  <c:v>7.11</c:v>
                </c:pt>
                <c:pt idx="1311">
                  <c:v>6.92</c:v>
                </c:pt>
                <c:pt idx="1312">
                  <c:v>6.06</c:v>
                </c:pt>
                <c:pt idx="1313">
                  <c:v>5.1100000000000003</c:v>
                </c:pt>
                <c:pt idx="1314">
                  <c:v>5.18</c:v>
                </c:pt>
                <c:pt idx="1315">
                  <c:v>4.9400000000000004</c:v>
                </c:pt>
                <c:pt idx="1316">
                  <c:v>4.8499999999999996</c:v>
                </c:pt>
                <c:pt idx="1317">
                  <c:v>4.76</c:v>
                </c:pt>
                <c:pt idx="1318">
                  <c:v>4.9000000000000004</c:v>
                </c:pt>
                <c:pt idx="1319">
                  <c:v>4.3099999999999996</c:v>
                </c:pt>
                <c:pt idx="1320">
                  <c:v>3.85</c:v>
                </c:pt>
                <c:pt idx="1321">
                  <c:v>3.91</c:v>
                </c:pt>
                <c:pt idx="1322">
                  <c:v>3.81</c:v>
                </c:pt>
                <c:pt idx="1323">
                  <c:v>3.69</c:v>
                </c:pt>
                <c:pt idx="1324">
                  <c:v>3.79</c:v>
                </c:pt>
                <c:pt idx="1325">
                  <c:v>3.29</c:v>
                </c:pt>
                <c:pt idx="1326">
                  <c:v>2.9</c:v>
                </c:pt>
                <c:pt idx="1327">
                  <c:v>2.82</c:v>
                </c:pt>
                <c:pt idx="1328">
                  <c:v>2.81</c:v>
                </c:pt>
                <c:pt idx="1329">
                  <c:v>2.83</c:v>
                </c:pt>
                <c:pt idx="1330">
                  <c:v>2.79</c:v>
                </c:pt>
                <c:pt idx="1331">
                  <c:v>2.31</c:v>
                </c:pt>
                <c:pt idx="1332">
                  <c:v>2.37</c:v>
                </c:pt>
                <c:pt idx="1333">
                  <c:v>2.5</c:v>
                </c:pt>
                <c:pt idx="1334">
                  <c:v>2.38</c:v>
                </c:pt>
                <c:pt idx="1335">
                  <c:v>2.29</c:v>
                </c:pt>
                <c:pt idx="1336">
                  <c:v>2</c:v>
                </c:pt>
                <c:pt idx="1337">
                  <c:v>2</c:v>
                </c:pt>
                <c:pt idx="1338">
                  <c:v>2.04</c:v>
                </c:pt>
                <c:pt idx="1339">
                  <c:v>1.89</c:v>
                </c:pt>
                <c:pt idx="1340">
                  <c:v>1.94</c:v>
                </c:pt>
                <c:pt idx="1341">
                  <c:v>1.87</c:v>
                </c:pt>
                <c:pt idx="1342">
                  <c:v>1.91</c:v>
                </c:pt>
                <c:pt idx="1343">
                  <c:v>1.58</c:v>
                </c:pt>
                <c:pt idx="1344">
                  <c:v>1.55</c:v>
                </c:pt>
                <c:pt idx="1345">
                  <c:v>1.47</c:v>
                </c:pt>
                <c:pt idx="1346">
                  <c:v>1.47</c:v>
                </c:pt>
                <c:pt idx="1347">
                  <c:v>1.32</c:v>
                </c:pt>
                <c:pt idx="1348">
                  <c:v>1.34</c:v>
                </c:pt>
                <c:pt idx="1349">
                  <c:v>1.34</c:v>
                </c:pt>
                <c:pt idx="1350">
                  <c:v>1.28</c:v>
                </c:pt>
                <c:pt idx="1351">
                  <c:v>1.25</c:v>
                </c:pt>
                <c:pt idx="1352">
                  <c:v>1.25</c:v>
                </c:pt>
                <c:pt idx="1353">
                  <c:v>1.28</c:v>
                </c:pt>
                <c:pt idx="1354">
                  <c:v>1.17</c:v>
                </c:pt>
                <c:pt idx="1355">
                  <c:v>1.1499999999999999</c:v>
                </c:pt>
                <c:pt idx="1356">
                  <c:v>0.87</c:v>
                </c:pt>
                <c:pt idx="1357">
                  <c:v>0.85</c:v>
                </c:pt>
                <c:pt idx="1358">
                  <c:v>0.81</c:v>
                </c:pt>
                <c:pt idx="1359">
                  <c:v>0.8</c:v>
                </c:pt>
                <c:pt idx="1360">
                  <c:v>0.78</c:v>
                </c:pt>
                <c:pt idx="1361">
                  <c:v>0.75</c:v>
                </c:pt>
                <c:pt idx="1362">
                  <c:v>0.57999999999999996</c:v>
                </c:pt>
                <c:pt idx="1363">
                  <c:v>0.54</c:v>
                </c:pt>
                <c:pt idx="1364">
                  <c:v>0.52</c:v>
                </c:pt>
                <c:pt idx="1365">
                  <c:v>0.12</c:v>
                </c:pt>
                <c:pt idx="1366">
                  <c:v>0.08</c:v>
                </c:pt>
                <c:pt idx="1367">
                  <c:v>0.16</c:v>
                </c:pt>
                <c:pt idx="1368">
                  <c:v>3.13</c:v>
                </c:pt>
                <c:pt idx="1369">
                  <c:v>2.23</c:v>
                </c:pt>
                <c:pt idx="1370">
                  <c:v>2.14</c:v>
                </c:pt>
                <c:pt idx="1371">
                  <c:v>2</c:v>
                </c:pt>
                <c:pt idx="1372">
                  <c:v>1.91</c:v>
                </c:pt>
                <c:pt idx="1373">
                  <c:v>1.73</c:v>
                </c:pt>
                <c:pt idx="1374">
                  <c:v>1.83</c:v>
                </c:pt>
                <c:pt idx="1375">
                  <c:v>1.58</c:v>
                </c:pt>
                <c:pt idx="1376">
                  <c:v>1.34</c:v>
                </c:pt>
                <c:pt idx="1377">
                  <c:v>1.17</c:v>
                </c:pt>
                <c:pt idx="1378">
                  <c:v>1.03</c:v>
                </c:pt>
                <c:pt idx="1379">
                  <c:v>0.93</c:v>
                </c:pt>
                <c:pt idx="1380">
                  <c:v>0.75</c:v>
                </c:pt>
                <c:pt idx="1381">
                  <c:v>0.73</c:v>
                </c:pt>
                <c:pt idx="1382">
                  <c:v>0.64</c:v>
                </c:pt>
                <c:pt idx="1383">
                  <c:v>0.56000000000000005</c:v>
                </c:pt>
                <c:pt idx="1384">
                  <c:v>0.47</c:v>
                </c:pt>
                <c:pt idx="1385">
                  <c:v>0.59</c:v>
                </c:pt>
                <c:pt idx="1386">
                  <c:v>29.63</c:v>
                </c:pt>
                <c:pt idx="1387">
                  <c:v>16.98</c:v>
                </c:pt>
                <c:pt idx="1388">
                  <c:v>37.39</c:v>
                </c:pt>
                <c:pt idx="1389">
                  <c:v>260.66000000000003</c:v>
                </c:pt>
                <c:pt idx="1390">
                  <c:v>243.05</c:v>
                </c:pt>
                <c:pt idx="1391">
                  <c:v>246.38</c:v>
                </c:pt>
                <c:pt idx="1392">
                  <c:v>243.05</c:v>
                </c:pt>
                <c:pt idx="1393">
                  <c:v>246.38</c:v>
                </c:pt>
                <c:pt idx="1394">
                  <c:v>243.05</c:v>
                </c:pt>
                <c:pt idx="1395">
                  <c:v>246.38</c:v>
                </c:pt>
                <c:pt idx="1396">
                  <c:v>243.05</c:v>
                </c:pt>
                <c:pt idx="1397">
                  <c:v>243.05</c:v>
                </c:pt>
                <c:pt idx="1398">
                  <c:v>246.38</c:v>
                </c:pt>
                <c:pt idx="1399">
                  <c:v>243.05</c:v>
                </c:pt>
                <c:pt idx="1400">
                  <c:v>243.05</c:v>
                </c:pt>
                <c:pt idx="1401">
                  <c:v>239.81</c:v>
                </c:pt>
                <c:pt idx="1402">
                  <c:v>243.05</c:v>
                </c:pt>
                <c:pt idx="1403">
                  <c:v>243.05</c:v>
                </c:pt>
                <c:pt idx="1404">
                  <c:v>236.65</c:v>
                </c:pt>
                <c:pt idx="1405">
                  <c:v>239.81</c:v>
                </c:pt>
                <c:pt idx="1406">
                  <c:v>243.05</c:v>
                </c:pt>
                <c:pt idx="1407">
                  <c:v>239.81</c:v>
                </c:pt>
                <c:pt idx="1408">
                  <c:v>236.65</c:v>
                </c:pt>
                <c:pt idx="1409">
                  <c:v>243.05</c:v>
                </c:pt>
                <c:pt idx="1410">
                  <c:v>239.81</c:v>
                </c:pt>
                <c:pt idx="1411">
                  <c:v>246.38</c:v>
                </c:pt>
                <c:pt idx="1412">
                  <c:v>239.81</c:v>
                </c:pt>
                <c:pt idx="1413">
                  <c:v>239.81</c:v>
                </c:pt>
                <c:pt idx="1414">
                  <c:v>239.81</c:v>
                </c:pt>
                <c:pt idx="1415">
                  <c:v>243.05</c:v>
                </c:pt>
                <c:pt idx="1416">
                  <c:v>243.05</c:v>
                </c:pt>
                <c:pt idx="1417">
                  <c:v>239.81</c:v>
                </c:pt>
                <c:pt idx="1418">
                  <c:v>246.38</c:v>
                </c:pt>
                <c:pt idx="1419">
                  <c:v>239.81</c:v>
                </c:pt>
                <c:pt idx="1420">
                  <c:v>239.81</c:v>
                </c:pt>
                <c:pt idx="1421">
                  <c:v>239.81</c:v>
                </c:pt>
                <c:pt idx="1422">
                  <c:v>233.58</c:v>
                </c:pt>
                <c:pt idx="1423">
                  <c:v>243.05</c:v>
                </c:pt>
                <c:pt idx="1424">
                  <c:v>239.81</c:v>
                </c:pt>
                <c:pt idx="1425">
                  <c:v>239.81</c:v>
                </c:pt>
                <c:pt idx="1426">
                  <c:v>239.81</c:v>
                </c:pt>
                <c:pt idx="1427">
                  <c:v>239.81</c:v>
                </c:pt>
                <c:pt idx="1428">
                  <c:v>239.81</c:v>
                </c:pt>
                <c:pt idx="1429">
                  <c:v>239.81</c:v>
                </c:pt>
                <c:pt idx="1430">
                  <c:v>239.81</c:v>
                </c:pt>
                <c:pt idx="1431">
                  <c:v>236.65</c:v>
                </c:pt>
                <c:pt idx="1432">
                  <c:v>239.81</c:v>
                </c:pt>
                <c:pt idx="1433">
                  <c:v>236.65</c:v>
                </c:pt>
                <c:pt idx="1434">
                  <c:v>239.81</c:v>
                </c:pt>
                <c:pt idx="1435">
                  <c:v>236.65</c:v>
                </c:pt>
                <c:pt idx="1436">
                  <c:v>230.58</c:v>
                </c:pt>
                <c:pt idx="1437">
                  <c:v>236.65</c:v>
                </c:pt>
                <c:pt idx="1438">
                  <c:v>239.81</c:v>
                </c:pt>
                <c:pt idx="1439">
                  <c:v>239.81</c:v>
                </c:pt>
                <c:pt idx="1440">
                  <c:v>239.81</c:v>
                </c:pt>
                <c:pt idx="1441">
                  <c:v>236.65</c:v>
                </c:pt>
                <c:pt idx="1442">
                  <c:v>239.81</c:v>
                </c:pt>
                <c:pt idx="1443">
                  <c:v>236.65</c:v>
                </c:pt>
                <c:pt idx="1444">
                  <c:v>236.65</c:v>
                </c:pt>
                <c:pt idx="1445">
                  <c:v>236.65</c:v>
                </c:pt>
                <c:pt idx="1446">
                  <c:v>239.81</c:v>
                </c:pt>
                <c:pt idx="1447">
                  <c:v>233.58</c:v>
                </c:pt>
                <c:pt idx="1448">
                  <c:v>230.58</c:v>
                </c:pt>
                <c:pt idx="1449">
                  <c:v>236.65</c:v>
                </c:pt>
                <c:pt idx="1450">
                  <c:v>236.65</c:v>
                </c:pt>
                <c:pt idx="1451">
                  <c:v>246.38</c:v>
                </c:pt>
                <c:pt idx="1452">
                  <c:v>249.8</c:v>
                </c:pt>
                <c:pt idx="1453">
                  <c:v>239.81</c:v>
                </c:pt>
                <c:pt idx="1454">
                  <c:v>239.81</c:v>
                </c:pt>
                <c:pt idx="1455">
                  <c:v>239.81</c:v>
                </c:pt>
                <c:pt idx="1456">
                  <c:v>239.81</c:v>
                </c:pt>
                <c:pt idx="1457">
                  <c:v>243.05</c:v>
                </c:pt>
                <c:pt idx="1458">
                  <c:v>239.81</c:v>
                </c:pt>
                <c:pt idx="1459">
                  <c:v>227.67</c:v>
                </c:pt>
                <c:pt idx="1460">
                  <c:v>239.81</c:v>
                </c:pt>
                <c:pt idx="1461">
                  <c:v>236.65</c:v>
                </c:pt>
                <c:pt idx="1462">
                  <c:v>239.81</c:v>
                </c:pt>
                <c:pt idx="1463">
                  <c:v>243.05</c:v>
                </c:pt>
                <c:pt idx="1464">
                  <c:v>243.05</c:v>
                </c:pt>
                <c:pt idx="1465">
                  <c:v>233.58</c:v>
                </c:pt>
                <c:pt idx="1466">
                  <c:v>236.65</c:v>
                </c:pt>
                <c:pt idx="1467">
                  <c:v>243.05</c:v>
                </c:pt>
                <c:pt idx="1468">
                  <c:v>243.05</c:v>
                </c:pt>
                <c:pt idx="1469">
                  <c:v>246.38</c:v>
                </c:pt>
                <c:pt idx="1470">
                  <c:v>233.58</c:v>
                </c:pt>
                <c:pt idx="1471">
                  <c:v>239.81</c:v>
                </c:pt>
                <c:pt idx="1472">
                  <c:v>239.81</c:v>
                </c:pt>
                <c:pt idx="1473">
                  <c:v>239.81</c:v>
                </c:pt>
                <c:pt idx="1474">
                  <c:v>236.65</c:v>
                </c:pt>
                <c:pt idx="1475">
                  <c:v>239.81</c:v>
                </c:pt>
                <c:pt idx="1476">
                  <c:v>3.31</c:v>
                </c:pt>
                <c:pt idx="1477">
                  <c:v>2.4300000000000002</c:v>
                </c:pt>
                <c:pt idx="1478">
                  <c:v>2.5</c:v>
                </c:pt>
                <c:pt idx="1479">
                  <c:v>2.37</c:v>
                </c:pt>
                <c:pt idx="1480">
                  <c:v>12.19</c:v>
                </c:pt>
                <c:pt idx="1481">
                  <c:v>98.82</c:v>
                </c:pt>
                <c:pt idx="1482">
                  <c:v>96.7</c:v>
                </c:pt>
                <c:pt idx="1483">
                  <c:v>95.16</c:v>
                </c:pt>
                <c:pt idx="1484">
                  <c:v>99.37</c:v>
                </c:pt>
                <c:pt idx="1485">
                  <c:v>6.45</c:v>
                </c:pt>
                <c:pt idx="1486">
                  <c:v>17.579999999999998</c:v>
                </c:pt>
                <c:pt idx="1487">
                  <c:v>204.38</c:v>
                </c:pt>
                <c:pt idx="1488">
                  <c:v>206.73</c:v>
                </c:pt>
                <c:pt idx="1489">
                  <c:v>202.09</c:v>
                </c:pt>
                <c:pt idx="1490">
                  <c:v>202.09</c:v>
                </c:pt>
                <c:pt idx="1491">
                  <c:v>199.84</c:v>
                </c:pt>
                <c:pt idx="1492">
                  <c:v>199.84</c:v>
                </c:pt>
                <c:pt idx="1493">
                  <c:v>202.09</c:v>
                </c:pt>
                <c:pt idx="1494">
                  <c:v>197.64</c:v>
                </c:pt>
                <c:pt idx="1495">
                  <c:v>197.64</c:v>
                </c:pt>
                <c:pt idx="1496">
                  <c:v>195.5</c:v>
                </c:pt>
                <c:pt idx="1497">
                  <c:v>197.64</c:v>
                </c:pt>
                <c:pt idx="1498">
                  <c:v>197.64</c:v>
                </c:pt>
                <c:pt idx="1499">
                  <c:v>197.64</c:v>
                </c:pt>
                <c:pt idx="1500">
                  <c:v>199.84</c:v>
                </c:pt>
                <c:pt idx="1501">
                  <c:v>197.64</c:v>
                </c:pt>
                <c:pt idx="1502">
                  <c:v>197.64</c:v>
                </c:pt>
                <c:pt idx="1503">
                  <c:v>195.5</c:v>
                </c:pt>
                <c:pt idx="1504">
                  <c:v>197.64</c:v>
                </c:pt>
                <c:pt idx="1505">
                  <c:v>195.5</c:v>
                </c:pt>
                <c:pt idx="1506">
                  <c:v>195.5</c:v>
                </c:pt>
                <c:pt idx="1507">
                  <c:v>191.34</c:v>
                </c:pt>
                <c:pt idx="1508">
                  <c:v>193.39</c:v>
                </c:pt>
                <c:pt idx="1509">
                  <c:v>195.5</c:v>
                </c:pt>
                <c:pt idx="1510">
                  <c:v>195.5</c:v>
                </c:pt>
                <c:pt idx="1511">
                  <c:v>195.5</c:v>
                </c:pt>
                <c:pt idx="1512">
                  <c:v>187.35</c:v>
                </c:pt>
                <c:pt idx="1513">
                  <c:v>187.35</c:v>
                </c:pt>
                <c:pt idx="1514">
                  <c:v>187.35</c:v>
                </c:pt>
                <c:pt idx="1515">
                  <c:v>191.34</c:v>
                </c:pt>
                <c:pt idx="1516">
                  <c:v>193.39</c:v>
                </c:pt>
                <c:pt idx="1517">
                  <c:v>191.34</c:v>
                </c:pt>
                <c:pt idx="1518">
                  <c:v>191.34</c:v>
                </c:pt>
                <c:pt idx="1519">
                  <c:v>187.35</c:v>
                </c:pt>
                <c:pt idx="1520">
                  <c:v>185.42</c:v>
                </c:pt>
                <c:pt idx="1521">
                  <c:v>187.35</c:v>
                </c:pt>
                <c:pt idx="1522">
                  <c:v>187.35</c:v>
                </c:pt>
                <c:pt idx="1523">
                  <c:v>185.42</c:v>
                </c:pt>
                <c:pt idx="1524">
                  <c:v>185.42</c:v>
                </c:pt>
                <c:pt idx="1525">
                  <c:v>185.42</c:v>
                </c:pt>
                <c:pt idx="1526">
                  <c:v>185.42</c:v>
                </c:pt>
                <c:pt idx="1527">
                  <c:v>185.42</c:v>
                </c:pt>
                <c:pt idx="1528">
                  <c:v>185.42</c:v>
                </c:pt>
                <c:pt idx="1529">
                  <c:v>183.53</c:v>
                </c:pt>
                <c:pt idx="1530">
                  <c:v>185.42</c:v>
                </c:pt>
                <c:pt idx="1531">
                  <c:v>183.53</c:v>
                </c:pt>
                <c:pt idx="1532">
                  <c:v>183.53</c:v>
                </c:pt>
                <c:pt idx="1533">
                  <c:v>185.42</c:v>
                </c:pt>
                <c:pt idx="1534">
                  <c:v>183.53</c:v>
                </c:pt>
                <c:pt idx="1535">
                  <c:v>185.42</c:v>
                </c:pt>
                <c:pt idx="1536">
                  <c:v>185.42</c:v>
                </c:pt>
                <c:pt idx="1537">
                  <c:v>185.42</c:v>
                </c:pt>
                <c:pt idx="1538">
                  <c:v>185.42</c:v>
                </c:pt>
                <c:pt idx="1539">
                  <c:v>185.42</c:v>
                </c:pt>
                <c:pt idx="1540">
                  <c:v>183.53</c:v>
                </c:pt>
                <c:pt idx="1541">
                  <c:v>183.53</c:v>
                </c:pt>
                <c:pt idx="1542">
                  <c:v>185.42</c:v>
                </c:pt>
                <c:pt idx="1543">
                  <c:v>183.53</c:v>
                </c:pt>
                <c:pt idx="1544">
                  <c:v>185.42</c:v>
                </c:pt>
                <c:pt idx="1545">
                  <c:v>181.67</c:v>
                </c:pt>
                <c:pt idx="1546">
                  <c:v>176.33</c:v>
                </c:pt>
                <c:pt idx="1547">
                  <c:v>183.53</c:v>
                </c:pt>
                <c:pt idx="1548">
                  <c:v>181.67</c:v>
                </c:pt>
                <c:pt idx="1549">
                  <c:v>179.86</c:v>
                </c:pt>
                <c:pt idx="1550">
                  <c:v>181.67</c:v>
                </c:pt>
                <c:pt idx="1551">
                  <c:v>189.32</c:v>
                </c:pt>
                <c:pt idx="1552">
                  <c:v>178.08</c:v>
                </c:pt>
                <c:pt idx="1553">
                  <c:v>185.42</c:v>
                </c:pt>
                <c:pt idx="1554">
                  <c:v>174.62</c:v>
                </c:pt>
                <c:pt idx="1555">
                  <c:v>178.08</c:v>
                </c:pt>
                <c:pt idx="1556">
                  <c:v>181.67</c:v>
                </c:pt>
                <c:pt idx="1557">
                  <c:v>193.39</c:v>
                </c:pt>
                <c:pt idx="1558">
                  <c:v>174.62</c:v>
                </c:pt>
                <c:pt idx="1559">
                  <c:v>183.53</c:v>
                </c:pt>
                <c:pt idx="1560">
                  <c:v>183.53</c:v>
                </c:pt>
                <c:pt idx="1561">
                  <c:v>181.67</c:v>
                </c:pt>
                <c:pt idx="1562">
                  <c:v>181.67</c:v>
                </c:pt>
                <c:pt idx="1563">
                  <c:v>176.33</c:v>
                </c:pt>
                <c:pt idx="1564">
                  <c:v>174.62</c:v>
                </c:pt>
                <c:pt idx="1565">
                  <c:v>178.08</c:v>
                </c:pt>
                <c:pt idx="1566">
                  <c:v>176.33</c:v>
                </c:pt>
                <c:pt idx="1567">
                  <c:v>179.86</c:v>
                </c:pt>
                <c:pt idx="1568">
                  <c:v>178.08</c:v>
                </c:pt>
                <c:pt idx="1569">
                  <c:v>143.88</c:v>
                </c:pt>
                <c:pt idx="1570">
                  <c:v>33.31</c:v>
                </c:pt>
                <c:pt idx="1571">
                  <c:v>545.02</c:v>
                </c:pt>
                <c:pt idx="1572">
                  <c:v>528.99</c:v>
                </c:pt>
                <c:pt idx="1573">
                  <c:v>8.9700000000000006</c:v>
                </c:pt>
                <c:pt idx="1574">
                  <c:v>246.38</c:v>
                </c:pt>
                <c:pt idx="1575">
                  <c:v>202.09</c:v>
                </c:pt>
                <c:pt idx="1576">
                  <c:v>209.14</c:v>
                </c:pt>
                <c:pt idx="1577">
                  <c:v>16.79</c:v>
                </c:pt>
                <c:pt idx="1578">
                  <c:v>1.1299999999999999</c:v>
                </c:pt>
                <c:pt idx="1579">
                  <c:v>428.23</c:v>
                </c:pt>
                <c:pt idx="1580">
                  <c:v>562.04999999999995</c:v>
                </c:pt>
                <c:pt idx="1581">
                  <c:v>528.99</c:v>
                </c:pt>
                <c:pt idx="1582">
                  <c:v>528.99</c:v>
                </c:pt>
                <c:pt idx="1583">
                  <c:v>545.02</c:v>
                </c:pt>
                <c:pt idx="1584">
                  <c:v>528.99</c:v>
                </c:pt>
                <c:pt idx="1585">
                  <c:v>545.02</c:v>
                </c:pt>
                <c:pt idx="1586">
                  <c:v>528.99</c:v>
                </c:pt>
                <c:pt idx="1587">
                  <c:v>545.02</c:v>
                </c:pt>
                <c:pt idx="1588">
                  <c:v>545.02</c:v>
                </c:pt>
                <c:pt idx="1589">
                  <c:v>562.04999999999995</c:v>
                </c:pt>
                <c:pt idx="1590">
                  <c:v>528.99</c:v>
                </c:pt>
                <c:pt idx="1591">
                  <c:v>562.04999999999995</c:v>
                </c:pt>
                <c:pt idx="1592">
                  <c:v>545.02</c:v>
                </c:pt>
                <c:pt idx="1593">
                  <c:v>545.02</c:v>
                </c:pt>
                <c:pt idx="1594">
                  <c:v>545.02</c:v>
                </c:pt>
                <c:pt idx="1595">
                  <c:v>545.02</c:v>
                </c:pt>
                <c:pt idx="1596">
                  <c:v>528.99</c:v>
                </c:pt>
                <c:pt idx="1597">
                  <c:v>418.27</c:v>
                </c:pt>
                <c:pt idx="1598">
                  <c:v>260.66000000000003</c:v>
                </c:pt>
                <c:pt idx="1599">
                  <c:v>264.49</c:v>
                </c:pt>
                <c:pt idx="1600">
                  <c:v>256.94</c:v>
                </c:pt>
                <c:pt idx="1601">
                  <c:v>253.32</c:v>
                </c:pt>
                <c:pt idx="1602">
                  <c:v>253.32</c:v>
                </c:pt>
                <c:pt idx="1603">
                  <c:v>249.8</c:v>
                </c:pt>
                <c:pt idx="1604">
                  <c:v>246.38</c:v>
                </c:pt>
                <c:pt idx="1605">
                  <c:v>246.38</c:v>
                </c:pt>
                <c:pt idx="1606">
                  <c:v>246.38</c:v>
                </c:pt>
                <c:pt idx="1607">
                  <c:v>243.05</c:v>
                </c:pt>
                <c:pt idx="1608">
                  <c:v>246.38</c:v>
                </c:pt>
                <c:pt idx="1609">
                  <c:v>243.05</c:v>
                </c:pt>
                <c:pt idx="1610">
                  <c:v>243.05</c:v>
                </c:pt>
                <c:pt idx="1611">
                  <c:v>239.81</c:v>
                </c:pt>
                <c:pt idx="1612">
                  <c:v>246.38</c:v>
                </c:pt>
                <c:pt idx="1613">
                  <c:v>239.81</c:v>
                </c:pt>
                <c:pt idx="1614">
                  <c:v>243.05</c:v>
                </c:pt>
                <c:pt idx="1615">
                  <c:v>239.81</c:v>
                </c:pt>
                <c:pt idx="1616">
                  <c:v>239.81</c:v>
                </c:pt>
                <c:pt idx="1617">
                  <c:v>239.81</c:v>
                </c:pt>
                <c:pt idx="1618">
                  <c:v>239.81</c:v>
                </c:pt>
                <c:pt idx="1619">
                  <c:v>2.4</c:v>
                </c:pt>
                <c:pt idx="1620">
                  <c:v>3.17</c:v>
                </c:pt>
                <c:pt idx="1621">
                  <c:v>159.16</c:v>
                </c:pt>
                <c:pt idx="1622">
                  <c:v>166.53</c:v>
                </c:pt>
                <c:pt idx="1623">
                  <c:v>165.01</c:v>
                </c:pt>
                <c:pt idx="1624">
                  <c:v>163.51</c:v>
                </c:pt>
                <c:pt idx="1625">
                  <c:v>163.51</c:v>
                </c:pt>
                <c:pt idx="1626">
                  <c:v>160.59</c:v>
                </c:pt>
                <c:pt idx="1627">
                  <c:v>165.01</c:v>
                </c:pt>
                <c:pt idx="1628">
                  <c:v>159.16</c:v>
                </c:pt>
                <c:pt idx="1629">
                  <c:v>157.77000000000001</c:v>
                </c:pt>
                <c:pt idx="1630">
                  <c:v>157.77000000000001</c:v>
                </c:pt>
                <c:pt idx="1631">
                  <c:v>2.04</c:v>
                </c:pt>
                <c:pt idx="1632">
                  <c:v>0.56000000000000005</c:v>
                </c:pt>
                <c:pt idx="1633">
                  <c:v>0.51</c:v>
                </c:pt>
                <c:pt idx="1634">
                  <c:v>0.42</c:v>
                </c:pt>
                <c:pt idx="1635">
                  <c:v>0.42</c:v>
                </c:pt>
                <c:pt idx="1636">
                  <c:v>0.3</c:v>
                </c:pt>
                <c:pt idx="1637">
                  <c:v>0.37</c:v>
                </c:pt>
                <c:pt idx="1638">
                  <c:v>285.49</c:v>
                </c:pt>
                <c:pt idx="1639">
                  <c:v>2.0299999999999998</c:v>
                </c:pt>
                <c:pt idx="1640">
                  <c:v>264.49</c:v>
                </c:pt>
                <c:pt idx="1641">
                  <c:v>178.08</c:v>
                </c:pt>
                <c:pt idx="1642">
                  <c:v>2.2200000000000002</c:v>
                </c:pt>
                <c:pt idx="1643">
                  <c:v>2.2400000000000002</c:v>
                </c:pt>
                <c:pt idx="1644">
                  <c:v>327.01</c:v>
                </c:pt>
                <c:pt idx="1645">
                  <c:v>276.7</c:v>
                </c:pt>
                <c:pt idx="1646">
                  <c:v>290.08999999999997</c:v>
                </c:pt>
                <c:pt idx="1647">
                  <c:v>428.23</c:v>
                </c:pt>
                <c:pt idx="1648">
                  <c:v>513.87</c:v>
                </c:pt>
                <c:pt idx="1649">
                  <c:v>438.67</c:v>
                </c:pt>
                <c:pt idx="1650">
                  <c:v>13.31</c:v>
                </c:pt>
                <c:pt idx="1651">
                  <c:v>50.1</c:v>
                </c:pt>
                <c:pt idx="1652">
                  <c:v>382.67</c:v>
                </c:pt>
                <c:pt idx="1653">
                  <c:v>345.88</c:v>
                </c:pt>
                <c:pt idx="1654">
                  <c:v>256.94</c:v>
                </c:pt>
                <c:pt idx="1655">
                  <c:v>1.73</c:v>
                </c:pt>
                <c:pt idx="1656">
                  <c:v>0.72</c:v>
                </c:pt>
                <c:pt idx="1657">
                  <c:v>333.07</c:v>
                </c:pt>
                <c:pt idx="1658">
                  <c:v>310.10000000000002</c:v>
                </c:pt>
                <c:pt idx="1659">
                  <c:v>294.85000000000002</c:v>
                </c:pt>
                <c:pt idx="1660">
                  <c:v>310.10000000000002</c:v>
                </c:pt>
                <c:pt idx="1661">
                  <c:v>310.10000000000002</c:v>
                </c:pt>
                <c:pt idx="1662">
                  <c:v>304.83999999999997</c:v>
                </c:pt>
                <c:pt idx="1663">
                  <c:v>310.10000000000002</c:v>
                </c:pt>
                <c:pt idx="1664">
                  <c:v>315.54000000000002</c:v>
                </c:pt>
                <c:pt idx="1665">
                  <c:v>281.02999999999997</c:v>
                </c:pt>
                <c:pt idx="1666">
                  <c:v>33.18</c:v>
                </c:pt>
                <c:pt idx="1667">
                  <c:v>486.1</c:v>
                </c:pt>
                <c:pt idx="1668">
                  <c:v>449.64</c:v>
                </c:pt>
                <c:pt idx="1669">
                  <c:v>438.67</c:v>
                </c:pt>
                <c:pt idx="1670">
                  <c:v>461.17</c:v>
                </c:pt>
                <c:pt idx="1671">
                  <c:v>449.64</c:v>
                </c:pt>
                <c:pt idx="1672">
                  <c:v>449.64</c:v>
                </c:pt>
                <c:pt idx="1673">
                  <c:v>449.64</c:v>
                </c:pt>
                <c:pt idx="1674">
                  <c:v>438.67</c:v>
                </c:pt>
                <c:pt idx="1675">
                  <c:v>408.76</c:v>
                </c:pt>
                <c:pt idx="1676">
                  <c:v>7.27</c:v>
                </c:pt>
                <c:pt idx="1677">
                  <c:v>268.44</c:v>
                </c:pt>
                <c:pt idx="1678">
                  <c:v>199.84</c:v>
                </c:pt>
                <c:pt idx="1679">
                  <c:v>219.34</c:v>
                </c:pt>
                <c:pt idx="1680">
                  <c:v>204.38</c:v>
                </c:pt>
                <c:pt idx="1681">
                  <c:v>206.73</c:v>
                </c:pt>
                <c:pt idx="1682">
                  <c:v>179.86</c:v>
                </c:pt>
                <c:pt idx="1683">
                  <c:v>183.53</c:v>
                </c:pt>
                <c:pt idx="1684">
                  <c:v>193.39</c:v>
                </c:pt>
                <c:pt idx="1685">
                  <c:v>209.14</c:v>
                </c:pt>
                <c:pt idx="1686">
                  <c:v>206.73</c:v>
                </c:pt>
                <c:pt idx="1687">
                  <c:v>191.34</c:v>
                </c:pt>
                <c:pt idx="1688">
                  <c:v>197.64</c:v>
                </c:pt>
                <c:pt idx="1689">
                  <c:v>191.34</c:v>
                </c:pt>
                <c:pt idx="1690">
                  <c:v>76.86</c:v>
                </c:pt>
                <c:pt idx="1691">
                  <c:v>44.3</c:v>
                </c:pt>
                <c:pt idx="1692">
                  <c:v>253.32</c:v>
                </c:pt>
                <c:pt idx="1693">
                  <c:v>216.69</c:v>
                </c:pt>
                <c:pt idx="1694">
                  <c:v>224.82</c:v>
                </c:pt>
                <c:pt idx="1695">
                  <c:v>219.34</c:v>
                </c:pt>
                <c:pt idx="1696">
                  <c:v>222.04</c:v>
                </c:pt>
                <c:pt idx="1697">
                  <c:v>216.69</c:v>
                </c:pt>
                <c:pt idx="1698">
                  <c:v>214.11</c:v>
                </c:pt>
                <c:pt idx="1699">
                  <c:v>214.11</c:v>
                </c:pt>
                <c:pt idx="1700">
                  <c:v>216.69</c:v>
                </c:pt>
                <c:pt idx="1701">
                  <c:v>236.65</c:v>
                </c:pt>
                <c:pt idx="1702">
                  <c:v>239.81</c:v>
                </c:pt>
                <c:pt idx="1703">
                  <c:v>233.58</c:v>
                </c:pt>
                <c:pt idx="1704">
                  <c:v>214.11</c:v>
                </c:pt>
                <c:pt idx="1705">
                  <c:v>219.34</c:v>
                </c:pt>
                <c:pt idx="1706">
                  <c:v>230.58</c:v>
                </c:pt>
                <c:pt idx="1707">
                  <c:v>3.04</c:v>
                </c:pt>
                <c:pt idx="1708">
                  <c:v>321.17</c:v>
                </c:pt>
                <c:pt idx="1709">
                  <c:v>8.4</c:v>
                </c:pt>
                <c:pt idx="1710">
                  <c:v>272.51</c:v>
                </c:pt>
                <c:pt idx="1711">
                  <c:v>246.38</c:v>
                </c:pt>
                <c:pt idx="1712">
                  <c:v>256.94</c:v>
                </c:pt>
                <c:pt idx="1713">
                  <c:v>260.66000000000003</c:v>
                </c:pt>
                <c:pt idx="1714">
                  <c:v>5.48</c:v>
                </c:pt>
                <c:pt idx="1715">
                  <c:v>224.82</c:v>
                </c:pt>
                <c:pt idx="1716">
                  <c:v>183.53</c:v>
                </c:pt>
                <c:pt idx="1717">
                  <c:v>189.32</c:v>
                </c:pt>
                <c:pt idx="1718">
                  <c:v>183.53</c:v>
                </c:pt>
                <c:pt idx="1719">
                  <c:v>181.67</c:v>
                </c:pt>
                <c:pt idx="1720">
                  <c:v>181.67</c:v>
                </c:pt>
                <c:pt idx="1721">
                  <c:v>181.67</c:v>
                </c:pt>
                <c:pt idx="1722">
                  <c:v>178.08</c:v>
                </c:pt>
                <c:pt idx="1723">
                  <c:v>6.45</c:v>
                </c:pt>
                <c:pt idx="1724">
                  <c:v>16.32</c:v>
                </c:pt>
                <c:pt idx="1725">
                  <c:v>1.73</c:v>
                </c:pt>
                <c:pt idx="1726">
                  <c:v>159.16</c:v>
                </c:pt>
                <c:pt idx="1727">
                  <c:v>276.7</c:v>
                </c:pt>
                <c:pt idx="1728">
                  <c:v>272.51</c:v>
                </c:pt>
                <c:pt idx="1729">
                  <c:v>253.32</c:v>
                </c:pt>
                <c:pt idx="1730">
                  <c:v>233.58</c:v>
                </c:pt>
                <c:pt idx="1731">
                  <c:v>214.11</c:v>
                </c:pt>
                <c:pt idx="1732">
                  <c:v>197.64</c:v>
                </c:pt>
                <c:pt idx="1733">
                  <c:v>176.33</c:v>
                </c:pt>
                <c:pt idx="1734">
                  <c:v>157.77000000000001</c:v>
                </c:pt>
                <c:pt idx="1735">
                  <c:v>132.25</c:v>
                </c:pt>
                <c:pt idx="1736">
                  <c:v>117.55</c:v>
                </c:pt>
                <c:pt idx="1737">
                  <c:v>113.83</c:v>
                </c:pt>
                <c:pt idx="1738">
                  <c:v>89.04</c:v>
                </c:pt>
                <c:pt idx="1739">
                  <c:v>65.88</c:v>
                </c:pt>
                <c:pt idx="1740">
                  <c:v>206.73</c:v>
                </c:pt>
                <c:pt idx="1741">
                  <c:v>249.8</c:v>
                </c:pt>
                <c:pt idx="1742">
                  <c:v>246.38</c:v>
                </c:pt>
                <c:pt idx="1743">
                  <c:v>246.38</c:v>
                </c:pt>
                <c:pt idx="1744">
                  <c:v>243.05</c:v>
                </c:pt>
                <c:pt idx="1745">
                  <c:v>239.81</c:v>
                </c:pt>
                <c:pt idx="1746">
                  <c:v>239.81</c:v>
                </c:pt>
                <c:pt idx="1747">
                  <c:v>236.65</c:v>
                </c:pt>
                <c:pt idx="1748">
                  <c:v>236.65</c:v>
                </c:pt>
                <c:pt idx="1749">
                  <c:v>243.05</c:v>
                </c:pt>
                <c:pt idx="1750">
                  <c:v>236.65</c:v>
                </c:pt>
                <c:pt idx="1751">
                  <c:v>246.38</c:v>
                </c:pt>
                <c:pt idx="1752">
                  <c:v>243.05</c:v>
                </c:pt>
                <c:pt idx="1753">
                  <c:v>239.81</c:v>
                </c:pt>
                <c:pt idx="1754">
                  <c:v>236.65</c:v>
                </c:pt>
                <c:pt idx="1755">
                  <c:v>236.65</c:v>
                </c:pt>
                <c:pt idx="1756">
                  <c:v>230.58</c:v>
                </c:pt>
                <c:pt idx="1757">
                  <c:v>227.67</c:v>
                </c:pt>
                <c:pt idx="1758">
                  <c:v>233.58</c:v>
                </c:pt>
                <c:pt idx="1759">
                  <c:v>227.67</c:v>
                </c:pt>
                <c:pt idx="1760">
                  <c:v>230.58</c:v>
                </c:pt>
                <c:pt idx="1761">
                  <c:v>233.58</c:v>
                </c:pt>
                <c:pt idx="1762">
                  <c:v>227.67</c:v>
                </c:pt>
                <c:pt idx="1763">
                  <c:v>281.02999999999997</c:v>
                </c:pt>
                <c:pt idx="1764">
                  <c:v>359.71</c:v>
                </c:pt>
                <c:pt idx="1765">
                  <c:v>345.88</c:v>
                </c:pt>
                <c:pt idx="1766">
                  <c:v>327.01</c:v>
                </c:pt>
                <c:pt idx="1767">
                  <c:v>345.88</c:v>
                </c:pt>
                <c:pt idx="1768">
                  <c:v>294.85000000000002</c:v>
                </c:pt>
                <c:pt idx="1769">
                  <c:v>216.69</c:v>
                </c:pt>
                <c:pt idx="1770">
                  <c:v>227.67</c:v>
                </c:pt>
                <c:pt idx="1771">
                  <c:v>214.11</c:v>
                </c:pt>
                <c:pt idx="1772">
                  <c:v>214.11</c:v>
                </c:pt>
                <c:pt idx="1773">
                  <c:v>79.23</c:v>
                </c:pt>
                <c:pt idx="1774">
                  <c:v>9.93</c:v>
                </c:pt>
                <c:pt idx="1775">
                  <c:v>8.4</c:v>
                </c:pt>
                <c:pt idx="1776">
                  <c:v>9.52</c:v>
                </c:pt>
                <c:pt idx="1777">
                  <c:v>8.0299999999999994</c:v>
                </c:pt>
                <c:pt idx="1778">
                  <c:v>8.85</c:v>
                </c:pt>
                <c:pt idx="1779">
                  <c:v>7.21</c:v>
                </c:pt>
                <c:pt idx="1780">
                  <c:v>7.5</c:v>
                </c:pt>
                <c:pt idx="1781">
                  <c:v>7.17</c:v>
                </c:pt>
                <c:pt idx="1782">
                  <c:v>9.24</c:v>
                </c:pt>
                <c:pt idx="1783">
                  <c:v>7.2</c:v>
                </c:pt>
                <c:pt idx="1784">
                  <c:v>7.26</c:v>
                </c:pt>
                <c:pt idx="1785">
                  <c:v>7.07</c:v>
                </c:pt>
                <c:pt idx="1786">
                  <c:v>7.31</c:v>
                </c:pt>
                <c:pt idx="1787">
                  <c:v>6.4</c:v>
                </c:pt>
                <c:pt idx="1788">
                  <c:v>7.08</c:v>
                </c:pt>
                <c:pt idx="1789">
                  <c:v>9.36</c:v>
                </c:pt>
                <c:pt idx="1790">
                  <c:v>272.51</c:v>
                </c:pt>
                <c:pt idx="1791">
                  <c:v>8.43</c:v>
                </c:pt>
                <c:pt idx="1792">
                  <c:v>44.96</c:v>
                </c:pt>
                <c:pt idx="1793">
                  <c:v>499.6</c:v>
                </c:pt>
                <c:pt idx="1794">
                  <c:v>486.1</c:v>
                </c:pt>
                <c:pt idx="1795">
                  <c:v>15.01</c:v>
                </c:pt>
                <c:pt idx="1796">
                  <c:v>10.039999999999999</c:v>
                </c:pt>
                <c:pt idx="1797">
                  <c:v>26.26</c:v>
                </c:pt>
                <c:pt idx="1798">
                  <c:v>6.12</c:v>
                </c:pt>
                <c:pt idx="1799">
                  <c:v>18.149999999999999</c:v>
                </c:pt>
                <c:pt idx="1800">
                  <c:v>299.76</c:v>
                </c:pt>
                <c:pt idx="1801">
                  <c:v>253.32</c:v>
                </c:pt>
                <c:pt idx="1802">
                  <c:v>264.49</c:v>
                </c:pt>
                <c:pt idx="1803">
                  <c:v>199.84</c:v>
                </c:pt>
                <c:pt idx="1804">
                  <c:v>37.39</c:v>
                </c:pt>
                <c:pt idx="1805">
                  <c:v>176.33</c:v>
                </c:pt>
                <c:pt idx="1806">
                  <c:v>9.7100000000000009</c:v>
                </c:pt>
                <c:pt idx="1807">
                  <c:v>31.95</c:v>
                </c:pt>
                <c:pt idx="1808">
                  <c:v>276.7</c:v>
                </c:pt>
                <c:pt idx="1809">
                  <c:v>224.82</c:v>
                </c:pt>
                <c:pt idx="1810">
                  <c:v>239.81</c:v>
                </c:pt>
                <c:pt idx="1811">
                  <c:v>243.05</c:v>
                </c:pt>
                <c:pt idx="1812">
                  <c:v>243.05</c:v>
                </c:pt>
                <c:pt idx="1813">
                  <c:v>253.32</c:v>
                </c:pt>
                <c:pt idx="1814">
                  <c:v>256.94</c:v>
                </c:pt>
                <c:pt idx="1815">
                  <c:v>243.05</c:v>
                </c:pt>
                <c:pt idx="1816">
                  <c:v>239.81</c:v>
                </c:pt>
                <c:pt idx="1817">
                  <c:v>239.81</c:v>
                </c:pt>
                <c:pt idx="1818">
                  <c:v>5.56</c:v>
                </c:pt>
                <c:pt idx="1819">
                  <c:v>294.85000000000002</c:v>
                </c:pt>
                <c:pt idx="1820">
                  <c:v>260.66000000000003</c:v>
                </c:pt>
                <c:pt idx="1821">
                  <c:v>256.94</c:v>
                </c:pt>
                <c:pt idx="1822">
                  <c:v>294.85000000000002</c:v>
                </c:pt>
                <c:pt idx="1823">
                  <c:v>19.920000000000002</c:v>
                </c:pt>
                <c:pt idx="1824">
                  <c:v>276.7</c:v>
                </c:pt>
                <c:pt idx="1825">
                  <c:v>315.54000000000002</c:v>
                </c:pt>
                <c:pt idx="1826">
                  <c:v>299.76</c:v>
                </c:pt>
                <c:pt idx="1827">
                  <c:v>304.83999999999997</c:v>
                </c:pt>
                <c:pt idx="1828">
                  <c:v>299.76</c:v>
                </c:pt>
                <c:pt idx="1829">
                  <c:v>299.76</c:v>
                </c:pt>
                <c:pt idx="1830">
                  <c:v>299.76</c:v>
                </c:pt>
                <c:pt idx="1831">
                  <c:v>294.85000000000002</c:v>
                </c:pt>
                <c:pt idx="1832">
                  <c:v>12.66</c:v>
                </c:pt>
                <c:pt idx="1833">
                  <c:v>2.5</c:v>
                </c:pt>
                <c:pt idx="1834">
                  <c:v>1.7</c:v>
                </c:pt>
                <c:pt idx="1835">
                  <c:v>499.6</c:v>
                </c:pt>
                <c:pt idx="1836">
                  <c:v>499.6</c:v>
                </c:pt>
                <c:pt idx="1837">
                  <c:v>486.1</c:v>
                </c:pt>
                <c:pt idx="1838">
                  <c:v>473.31</c:v>
                </c:pt>
                <c:pt idx="1839">
                  <c:v>473.31</c:v>
                </c:pt>
                <c:pt idx="1840">
                  <c:v>486.1</c:v>
                </c:pt>
                <c:pt idx="1841">
                  <c:v>473.31</c:v>
                </c:pt>
                <c:pt idx="1842">
                  <c:v>486.1</c:v>
                </c:pt>
                <c:pt idx="1843">
                  <c:v>473.31</c:v>
                </c:pt>
                <c:pt idx="1844">
                  <c:v>486.1</c:v>
                </c:pt>
                <c:pt idx="1845">
                  <c:v>473.31</c:v>
                </c:pt>
                <c:pt idx="1846">
                  <c:v>473.31</c:v>
                </c:pt>
                <c:pt idx="1847">
                  <c:v>486.1</c:v>
                </c:pt>
                <c:pt idx="1848">
                  <c:v>473.31</c:v>
                </c:pt>
                <c:pt idx="1849">
                  <c:v>473.31</c:v>
                </c:pt>
                <c:pt idx="1850">
                  <c:v>473.31</c:v>
                </c:pt>
                <c:pt idx="1851">
                  <c:v>473.31</c:v>
                </c:pt>
                <c:pt idx="1852">
                  <c:v>473.31</c:v>
                </c:pt>
                <c:pt idx="1853">
                  <c:v>473.31</c:v>
                </c:pt>
                <c:pt idx="1854">
                  <c:v>473.31</c:v>
                </c:pt>
                <c:pt idx="1855">
                  <c:v>486.1</c:v>
                </c:pt>
                <c:pt idx="1856">
                  <c:v>473.31</c:v>
                </c:pt>
                <c:pt idx="1857">
                  <c:v>473.31</c:v>
                </c:pt>
                <c:pt idx="1858">
                  <c:v>473.31</c:v>
                </c:pt>
                <c:pt idx="1859">
                  <c:v>486.1</c:v>
                </c:pt>
                <c:pt idx="1860">
                  <c:v>473.31</c:v>
                </c:pt>
                <c:pt idx="1861">
                  <c:v>486.1</c:v>
                </c:pt>
                <c:pt idx="1862">
                  <c:v>486.1</c:v>
                </c:pt>
                <c:pt idx="1863">
                  <c:v>486.1</c:v>
                </c:pt>
                <c:pt idx="1864">
                  <c:v>486.1</c:v>
                </c:pt>
                <c:pt idx="1865">
                  <c:v>473.31</c:v>
                </c:pt>
                <c:pt idx="1866">
                  <c:v>486.1</c:v>
                </c:pt>
                <c:pt idx="1867">
                  <c:v>473.31</c:v>
                </c:pt>
                <c:pt idx="1868">
                  <c:v>486.1</c:v>
                </c:pt>
                <c:pt idx="1869">
                  <c:v>473.31</c:v>
                </c:pt>
                <c:pt idx="1870">
                  <c:v>486.1</c:v>
                </c:pt>
                <c:pt idx="1871">
                  <c:v>486.1</c:v>
                </c:pt>
                <c:pt idx="1872">
                  <c:v>473.31</c:v>
                </c:pt>
                <c:pt idx="1873">
                  <c:v>486.1</c:v>
                </c:pt>
                <c:pt idx="1874">
                  <c:v>473.31</c:v>
                </c:pt>
                <c:pt idx="1875">
                  <c:v>473.31</c:v>
                </c:pt>
                <c:pt idx="1876">
                  <c:v>486.1</c:v>
                </c:pt>
                <c:pt idx="1877">
                  <c:v>473.31</c:v>
                </c:pt>
                <c:pt idx="1878">
                  <c:v>486.1</c:v>
                </c:pt>
                <c:pt idx="1879">
                  <c:v>486.1</c:v>
                </c:pt>
                <c:pt idx="1880">
                  <c:v>486.1</c:v>
                </c:pt>
                <c:pt idx="1881">
                  <c:v>486.1</c:v>
                </c:pt>
                <c:pt idx="1882">
                  <c:v>486.1</c:v>
                </c:pt>
                <c:pt idx="1883">
                  <c:v>486.1</c:v>
                </c:pt>
                <c:pt idx="1884">
                  <c:v>473.31</c:v>
                </c:pt>
                <c:pt idx="1885">
                  <c:v>473.31</c:v>
                </c:pt>
                <c:pt idx="1886">
                  <c:v>473.31</c:v>
                </c:pt>
                <c:pt idx="1887">
                  <c:v>473.31</c:v>
                </c:pt>
                <c:pt idx="1888">
                  <c:v>461.17</c:v>
                </c:pt>
                <c:pt idx="1889">
                  <c:v>473.31</c:v>
                </c:pt>
                <c:pt idx="1890">
                  <c:v>473.31</c:v>
                </c:pt>
                <c:pt idx="1891">
                  <c:v>473.31</c:v>
                </c:pt>
                <c:pt idx="1892">
                  <c:v>473.31</c:v>
                </c:pt>
                <c:pt idx="1893">
                  <c:v>473.31</c:v>
                </c:pt>
                <c:pt idx="1894">
                  <c:v>486.1</c:v>
                </c:pt>
                <c:pt idx="1895">
                  <c:v>473.31</c:v>
                </c:pt>
                <c:pt idx="1896">
                  <c:v>473.31</c:v>
                </c:pt>
                <c:pt idx="1897">
                  <c:v>486.1</c:v>
                </c:pt>
                <c:pt idx="1898">
                  <c:v>473.31</c:v>
                </c:pt>
                <c:pt idx="1899">
                  <c:v>473.31</c:v>
                </c:pt>
                <c:pt idx="1900">
                  <c:v>473.31</c:v>
                </c:pt>
                <c:pt idx="1901">
                  <c:v>473.31</c:v>
                </c:pt>
                <c:pt idx="1902">
                  <c:v>473.31</c:v>
                </c:pt>
                <c:pt idx="1903">
                  <c:v>473.31</c:v>
                </c:pt>
                <c:pt idx="1904">
                  <c:v>486.1</c:v>
                </c:pt>
                <c:pt idx="1905">
                  <c:v>473.31</c:v>
                </c:pt>
                <c:pt idx="1906">
                  <c:v>473.31</c:v>
                </c:pt>
                <c:pt idx="1907">
                  <c:v>473.31</c:v>
                </c:pt>
                <c:pt idx="1908">
                  <c:v>473.31</c:v>
                </c:pt>
                <c:pt idx="1909">
                  <c:v>486.1</c:v>
                </c:pt>
                <c:pt idx="1910">
                  <c:v>473.31</c:v>
                </c:pt>
                <c:pt idx="1911">
                  <c:v>486.1</c:v>
                </c:pt>
                <c:pt idx="1912">
                  <c:v>461.17</c:v>
                </c:pt>
                <c:pt idx="1913">
                  <c:v>473.31</c:v>
                </c:pt>
                <c:pt idx="1914">
                  <c:v>486.1</c:v>
                </c:pt>
                <c:pt idx="1915">
                  <c:v>473.31</c:v>
                </c:pt>
                <c:pt idx="1916">
                  <c:v>486.1</c:v>
                </c:pt>
                <c:pt idx="1917">
                  <c:v>486.1</c:v>
                </c:pt>
                <c:pt idx="1918">
                  <c:v>473.31</c:v>
                </c:pt>
                <c:pt idx="1919">
                  <c:v>473.31</c:v>
                </c:pt>
                <c:pt idx="1920">
                  <c:v>473.31</c:v>
                </c:pt>
                <c:pt idx="1921">
                  <c:v>473.31</c:v>
                </c:pt>
                <c:pt idx="1922">
                  <c:v>473.31</c:v>
                </c:pt>
                <c:pt idx="1923">
                  <c:v>473.31</c:v>
                </c:pt>
                <c:pt idx="1924">
                  <c:v>473.31</c:v>
                </c:pt>
                <c:pt idx="1925">
                  <c:v>473.31</c:v>
                </c:pt>
                <c:pt idx="1926">
                  <c:v>486.1</c:v>
                </c:pt>
                <c:pt idx="1927">
                  <c:v>486.1</c:v>
                </c:pt>
                <c:pt idx="1928">
                  <c:v>473.31</c:v>
                </c:pt>
                <c:pt idx="1929">
                  <c:v>486.1</c:v>
                </c:pt>
                <c:pt idx="1930">
                  <c:v>486.1</c:v>
                </c:pt>
                <c:pt idx="1931">
                  <c:v>486.1</c:v>
                </c:pt>
                <c:pt idx="1932">
                  <c:v>473.31</c:v>
                </c:pt>
                <c:pt idx="1933">
                  <c:v>473.31</c:v>
                </c:pt>
                <c:pt idx="1934">
                  <c:v>449.64</c:v>
                </c:pt>
                <c:pt idx="1935">
                  <c:v>449.64</c:v>
                </c:pt>
                <c:pt idx="1936">
                  <c:v>461.17</c:v>
                </c:pt>
                <c:pt idx="1937">
                  <c:v>461.17</c:v>
                </c:pt>
                <c:pt idx="1938">
                  <c:v>461.17</c:v>
                </c:pt>
                <c:pt idx="1939">
                  <c:v>461.17</c:v>
                </c:pt>
                <c:pt idx="1940">
                  <c:v>461.17</c:v>
                </c:pt>
                <c:pt idx="1941">
                  <c:v>473.31</c:v>
                </c:pt>
                <c:pt idx="1942">
                  <c:v>461.17</c:v>
                </c:pt>
                <c:pt idx="1943">
                  <c:v>473.31</c:v>
                </c:pt>
                <c:pt idx="1944">
                  <c:v>461.17</c:v>
                </c:pt>
                <c:pt idx="1945">
                  <c:v>473.31</c:v>
                </c:pt>
                <c:pt idx="1946">
                  <c:v>461.17</c:v>
                </c:pt>
                <c:pt idx="1947">
                  <c:v>473.31</c:v>
                </c:pt>
                <c:pt idx="1948">
                  <c:v>461.17</c:v>
                </c:pt>
                <c:pt idx="1949">
                  <c:v>473.31</c:v>
                </c:pt>
                <c:pt idx="1950">
                  <c:v>461.17</c:v>
                </c:pt>
                <c:pt idx="1951">
                  <c:v>461.17</c:v>
                </c:pt>
                <c:pt idx="1952">
                  <c:v>473.31</c:v>
                </c:pt>
                <c:pt idx="1953">
                  <c:v>473.31</c:v>
                </c:pt>
                <c:pt idx="1954">
                  <c:v>461.17</c:v>
                </c:pt>
                <c:pt idx="1955">
                  <c:v>461.17</c:v>
                </c:pt>
                <c:pt idx="1956">
                  <c:v>473.31</c:v>
                </c:pt>
                <c:pt idx="1957">
                  <c:v>473.31</c:v>
                </c:pt>
                <c:pt idx="1958">
                  <c:v>461.17</c:v>
                </c:pt>
                <c:pt idx="1959">
                  <c:v>461.17</c:v>
                </c:pt>
                <c:pt idx="1960">
                  <c:v>473.31</c:v>
                </c:pt>
                <c:pt idx="1961">
                  <c:v>449.64</c:v>
                </c:pt>
                <c:pt idx="1962">
                  <c:v>461.17</c:v>
                </c:pt>
                <c:pt idx="1963">
                  <c:v>461.17</c:v>
                </c:pt>
                <c:pt idx="1964">
                  <c:v>473.31</c:v>
                </c:pt>
                <c:pt idx="1965">
                  <c:v>461.17</c:v>
                </c:pt>
                <c:pt idx="1966">
                  <c:v>461.17</c:v>
                </c:pt>
                <c:pt idx="1967">
                  <c:v>461.17</c:v>
                </c:pt>
                <c:pt idx="1968">
                  <c:v>461.17</c:v>
                </c:pt>
                <c:pt idx="1969">
                  <c:v>473.31</c:v>
                </c:pt>
                <c:pt idx="1970">
                  <c:v>473.31</c:v>
                </c:pt>
                <c:pt idx="1971">
                  <c:v>486.1</c:v>
                </c:pt>
                <c:pt idx="1972">
                  <c:v>486.1</c:v>
                </c:pt>
                <c:pt idx="1973">
                  <c:v>473.31</c:v>
                </c:pt>
                <c:pt idx="1974">
                  <c:v>473.31</c:v>
                </c:pt>
                <c:pt idx="1975">
                  <c:v>486.1</c:v>
                </c:pt>
                <c:pt idx="1976">
                  <c:v>473.31</c:v>
                </c:pt>
                <c:pt idx="1977">
                  <c:v>486.1</c:v>
                </c:pt>
                <c:pt idx="1978">
                  <c:v>461.17</c:v>
                </c:pt>
                <c:pt idx="1979">
                  <c:v>486.1</c:v>
                </c:pt>
                <c:pt idx="1980">
                  <c:v>473.31</c:v>
                </c:pt>
                <c:pt idx="1981">
                  <c:v>473.31</c:v>
                </c:pt>
                <c:pt idx="1982">
                  <c:v>486.1</c:v>
                </c:pt>
                <c:pt idx="1983">
                  <c:v>473.31</c:v>
                </c:pt>
                <c:pt idx="1984">
                  <c:v>473.31</c:v>
                </c:pt>
                <c:pt idx="1985">
                  <c:v>473.31</c:v>
                </c:pt>
                <c:pt idx="1986">
                  <c:v>473.31</c:v>
                </c:pt>
                <c:pt idx="1987">
                  <c:v>473.31</c:v>
                </c:pt>
                <c:pt idx="1988">
                  <c:v>473.31</c:v>
                </c:pt>
                <c:pt idx="1989">
                  <c:v>473.31</c:v>
                </c:pt>
                <c:pt idx="1990">
                  <c:v>473.31</c:v>
                </c:pt>
                <c:pt idx="1991">
                  <c:v>473.31</c:v>
                </c:pt>
                <c:pt idx="1992">
                  <c:v>473.31</c:v>
                </c:pt>
                <c:pt idx="1993">
                  <c:v>473.31</c:v>
                </c:pt>
                <c:pt idx="1994">
                  <c:v>486.1</c:v>
                </c:pt>
                <c:pt idx="1995">
                  <c:v>473.31</c:v>
                </c:pt>
                <c:pt idx="1996">
                  <c:v>473.31</c:v>
                </c:pt>
                <c:pt idx="1997">
                  <c:v>473.31</c:v>
                </c:pt>
                <c:pt idx="1998">
                  <c:v>486.1</c:v>
                </c:pt>
                <c:pt idx="1999">
                  <c:v>473.31</c:v>
                </c:pt>
                <c:pt idx="2000">
                  <c:v>473.31</c:v>
                </c:pt>
                <c:pt idx="2001">
                  <c:v>473.31</c:v>
                </c:pt>
                <c:pt idx="2002">
                  <c:v>473.31</c:v>
                </c:pt>
                <c:pt idx="2003">
                  <c:v>473.31</c:v>
                </c:pt>
                <c:pt idx="2004">
                  <c:v>473.31</c:v>
                </c:pt>
                <c:pt idx="2005">
                  <c:v>473.31</c:v>
                </c:pt>
                <c:pt idx="2006">
                  <c:v>473.31</c:v>
                </c:pt>
                <c:pt idx="2007">
                  <c:v>461.17</c:v>
                </c:pt>
                <c:pt idx="2008">
                  <c:v>473.31</c:v>
                </c:pt>
                <c:pt idx="2009">
                  <c:v>473.31</c:v>
                </c:pt>
                <c:pt idx="2010">
                  <c:v>473.31</c:v>
                </c:pt>
                <c:pt idx="2011">
                  <c:v>473.31</c:v>
                </c:pt>
                <c:pt idx="2012">
                  <c:v>473.31</c:v>
                </c:pt>
                <c:pt idx="2013">
                  <c:v>473.31</c:v>
                </c:pt>
                <c:pt idx="2014">
                  <c:v>473.31</c:v>
                </c:pt>
                <c:pt idx="2015">
                  <c:v>486.1</c:v>
                </c:pt>
                <c:pt idx="2016">
                  <c:v>473.31</c:v>
                </c:pt>
                <c:pt idx="2017">
                  <c:v>473.31</c:v>
                </c:pt>
                <c:pt idx="2018">
                  <c:v>473.31</c:v>
                </c:pt>
                <c:pt idx="2019">
                  <c:v>461.17</c:v>
                </c:pt>
                <c:pt idx="2020">
                  <c:v>486.1</c:v>
                </c:pt>
                <c:pt idx="2021">
                  <c:v>473.31</c:v>
                </c:pt>
                <c:pt idx="2022">
                  <c:v>486.1</c:v>
                </c:pt>
                <c:pt idx="2023">
                  <c:v>486.1</c:v>
                </c:pt>
                <c:pt idx="2024">
                  <c:v>473.31</c:v>
                </c:pt>
                <c:pt idx="2025">
                  <c:v>486.1</c:v>
                </c:pt>
                <c:pt idx="2026">
                  <c:v>473.31</c:v>
                </c:pt>
                <c:pt idx="2027">
                  <c:v>473.31</c:v>
                </c:pt>
                <c:pt idx="2028">
                  <c:v>473.31</c:v>
                </c:pt>
                <c:pt idx="2029">
                  <c:v>486.1</c:v>
                </c:pt>
                <c:pt idx="2030">
                  <c:v>461.17</c:v>
                </c:pt>
                <c:pt idx="2031">
                  <c:v>461.17</c:v>
                </c:pt>
                <c:pt idx="2032">
                  <c:v>473.31</c:v>
                </c:pt>
                <c:pt idx="2033">
                  <c:v>473.31</c:v>
                </c:pt>
                <c:pt idx="2034">
                  <c:v>473.31</c:v>
                </c:pt>
                <c:pt idx="2035">
                  <c:v>473.31</c:v>
                </c:pt>
                <c:pt idx="2036">
                  <c:v>486.1</c:v>
                </c:pt>
                <c:pt idx="2037">
                  <c:v>473.31</c:v>
                </c:pt>
                <c:pt idx="2038">
                  <c:v>473.31</c:v>
                </c:pt>
                <c:pt idx="2039">
                  <c:v>486.1</c:v>
                </c:pt>
                <c:pt idx="2040">
                  <c:v>473.31</c:v>
                </c:pt>
                <c:pt idx="2041">
                  <c:v>473.31</c:v>
                </c:pt>
                <c:pt idx="2042">
                  <c:v>473.31</c:v>
                </c:pt>
                <c:pt idx="2043">
                  <c:v>473.31</c:v>
                </c:pt>
                <c:pt idx="2044">
                  <c:v>473.31</c:v>
                </c:pt>
                <c:pt idx="2045">
                  <c:v>473.31</c:v>
                </c:pt>
                <c:pt idx="2046">
                  <c:v>473.31</c:v>
                </c:pt>
                <c:pt idx="2047">
                  <c:v>486.1</c:v>
                </c:pt>
                <c:pt idx="2048">
                  <c:v>473.31</c:v>
                </c:pt>
                <c:pt idx="2049">
                  <c:v>473.31</c:v>
                </c:pt>
                <c:pt idx="2050">
                  <c:v>486.1</c:v>
                </c:pt>
                <c:pt idx="2051">
                  <c:v>473.31</c:v>
                </c:pt>
                <c:pt idx="2052">
                  <c:v>486.1</c:v>
                </c:pt>
                <c:pt idx="2053">
                  <c:v>473.31</c:v>
                </c:pt>
                <c:pt idx="2054">
                  <c:v>473.31</c:v>
                </c:pt>
                <c:pt idx="2055">
                  <c:v>461.17</c:v>
                </c:pt>
                <c:pt idx="2056">
                  <c:v>486.1</c:v>
                </c:pt>
                <c:pt idx="2057">
                  <c:v>486.1</c:v>
                </c:pt>
                <c:pt idx="2058">
                  <c:v>486.1</c:v>
                </c:pt>
                <c:pt idx="2059">
                  <c:v>486.1</c:v>
                </c:pt>
                <c:pt idx="2060">
                  <c:v>473.31</c:v>
                </c:pt>
                <c:pt idx="2061">
                  <c:v>486.1</c:v>
                </c:pt>
                <c:pt idx="2062">
                  <c:v>486.1</c:v>
                </c:pt>
                <c:pt idx="2063">
                  <c:v>473.31</c:v>
                </c:pt>
                <c:pt idx="2064">
                  <c:v>486.1</c:v>
                </c:pt>
                <c:pt idx="2065">
                  <c:v>473.31</c:v>
                </c:pt>
                <c:pt idx="2066">
                  <c:v>486.1</c:v>
                </c:pt>
                <c:pt idx="2067">
                  <c:v>486.1</c:v>
                </c:pt>
                <c:pt idx="2068">
                  <c:v>473.31</c:v>
                </c:pt>
                <c:pt idx="2069">
                  <c:v>486.1</c:v>
                </c:pt>
                <c:pt idx="2070">
                  <c:v>486.1</c:v>
                </c:pt>
                <c:pt idx="2071">
                  <c:v>473.31</c:v>
                </c:pt>
                <c:pt idx="2072">
                  <c:v>499.6</c:v>
                </c:pt>
                <c:pt idx="2073">
                  <c:v>486.1</c:v>
                </c:pt>
                <c:pt idx="2074">
                  <c:v>486.1</c:v>
                </c:pt>
                <c:pt idx="2075">
                  <c:v>486.1</c:v>
                </c:pt>
                <c:pt idx="2076">
                  <c:v>486.1</c:v>
                </c:pt>
                <c:pt idx="2077">
                  <c:v>486.1</c:v>
                </c:pt>
                <c:pt idx="2078">
                  <c:v>486.1</c:v>
                </c:pt>
                <c:pt idx="2079">
                  <c:v>486.1</c:v>
                </c:pt>
                <c:pt idx="2080">
                  <c:v>486.1</c:v>
                </c:pt>
                <c:pt idx="2081">
                  <c:v>486.1</c:v>
                </c:pt>
                <c:pt idx="2082">
                  <c:v>473.31</c:v>
                </c:pt>
                <c:pt idx="2083">
                  <c:v>486.1</c:v>
                </c:pt>
                <c:pt idx="2084">
                  <c:v>486.1</c:v>
                </c:pt>
                <c:pt idx="2085">
                  <c:v>473.31</c:v>
                </c:pt>
                <c:pt idx="2086">
                  <c:v>473.31</c:v>
                </c:pt>
                <c:pt idx="2087">
                  <c:v>486.1</c:v>
                </c:pt>
                <c:pt idx="2088">
                  <c:v>473.31</c:v>
                </c:pt>
                <c:pt idx="2089">
                  <c:v>473.31</c:v>
                </c:pt>
                <c:pt idx="2090">
                  <c:v>473.31</c:v>
                </c:pt>
                <c:pt idx="2091">
                  <c:v>486.1</c:v>
                </c:pt>
                <c:pt idx="2092">
                  <c:v>473.31</c:v>
                </c:pt>
                <c:pt idx="2093">
                  <c:v>473.31</c:v>
                </c:pt>
                <c:pt idx="2094">
                  <c:v>473.31</c:v>
                </c:pt>
                <c:pt idx="2095">
                  <c:v>486.1</c:v>
                </c:pt>
                <c:pt idx="2096">
                  <c:v>473.31</c:v>
                </c:pt>
                <c:pt idx="2097">
                  <c:v>473.31</c:v>
                </c:pt>
                <c:pt idx="2098">
                  <c:v>486.1</c:v>
                </c:pt>
                <c:pt idx="2099">
                  <c:v>486.1</c:v>
                </c:pt>
                <c:pt idx="2100">
                  <c:v>486.1</c:v>
                </c:pt>
                <c:pt idx="2101">
                  <c:v>486.1</c:v>
                </c:pt>
                <c:pt idx="2102">
                  <c:v>486.1</c:v>
                </c:pt>
                <c:pt idx="2103">
                  <c:v>486.1</c:v>
                </c:pt>
                <c:pt idx="2104">
                  <c:v>486.1</c:v>
                </c:pt>
                <c:pt idx="2105">
                  <c:v>486.1</c:v>
                </c:pt>
                <c:pt idx="2106">
                  <c:v>486.1</c:v>
                </c:pt>
                <c:pt idx="2107">
                  <c:v>499.6</c:v>
                </c:pt>
                <c:pt idx="2108">
                  <c:v>486.1</c:v>
                </c:pt>
                <c:pt idx="2109">
                  <c:v>473.31</c:v>
                </c:pt>
                <c:pt idx="2110">
                  <c:v>486.1</c:v>
                </c:pt>
                <c:pt idx="2111">
                  <c:v>473.31</c:v>
                </c:pt>
                <c:pt idx="2112">
                  <c:v>473.31</c:v>
                </c:pt>
                <c:pt idx="2113">
                  <c:v>486.1</c:v>
                </c:pt>
                <c:pt idx="2114">
                  <c:v>473.31</c:v>
                </c:pt>
                <c:pt idx="2115">
                  <c:v>486.1</c:v>
                </c:pt>
                <c:pt idx="2116">
                  <c:v>486.1</c:v>
                </c:pt>
                <c:pt idx="2117">
                  <c:v>473.31</c:v>
                </c:pt>
                <c:pt idx="2118">
                  <c:v>473.31</c:v>
                </c:pt>
                <c:pt idx="2119">
                  <c:v>473.31</c:v>
                </c:pt>
                <c:pt idx="2120">
                  <c:v>473.31</c:v>
                </c:pt>
                <c:pt idx="2121">
                  <c:v>473.31</c:v>
                </c:pt>
                <c:pt idx="2122">
                  <c:v>486.1</c:v>
                </c:pt>
                <c:pt idx="2123">
                  <c:v>486.1</c:v>
                </c:pt>
                <c:pt idx="2124">
                  <c:v>486.1</c:v>
                </c:pt>
                <c:pt idx="2125">
                  <c:v>486.1</c:v>
                </c:pt>
                <c:pt idx="2126">
                  <c:v>473.31</c:v>
                </c:pt>
                <c:pt idx="2127">
                  <c:v>486.1</c:v>
                </c:pt>
                <c:pt idx="2128">
                  <c:v>473.31</c:v>
                </c:pt>
                <c:pt idx="2129">
                  <c:v>473.31</c:v>
                </c:pt>
                <c:pt idx="2130">
                  <c:v>486.1</c:v>
                </c:pt>
                <c:pt idx="2131">
                  <c:v>486.1</c:v>
                </c:pt>
                <c:pt idx="2132">
                  <c:v>486.1</c:v>
                </c:pt>
                <c:pt idx="2133">
                  <c:v>486.1</c:v>
                </c:pt>
                <c:pt idx="2134">
                  <c:v>486.1</c:v>
                </c:pt>
                <c:pt idx="2135">
                  <c:v>486.1</c:v>
                </c:pt>
                <c:pt idx="2136">
                  <c:v>486.1</c:v>
                </c:pt>
                <c:pt idx="2137">
                  <c:v>473.31</c:v>
                </c:pt>
                <c:pt idx="2138">
                  <c:v>486.1</c:v>
                </c:pt>
                <c:pt idx="2139">
                  <c:v>486.1</c:v>
                </c:pt>
                <c:pt idx="2140">
                  <c:v>499.6</c:v>
                </c:pt>
                <c:pt idx="2141">
                  <c:v>473.31</c:v>
                </c:pt>
                <c:pt idx="2142">
                  <c:v>486.1</c:v>
                </c:pt>
                <c:pt idx="2143">
                  <c:v>486.1</c:v>
                </c:pt>
                <c:pt idx="2144">
                  <c:v>473.31</c:v>
                </c:pt>
                <c:pt idx="2145">
                  <c:v>486.1</c:v>
                </c:pt>
                <c:pt idx="2146">
                  <c:v>473.31</c:v>
                </c:pt>
                <c:pt idx="2147">
                  <c:v>486.1</c:v>
                </c:pt>
                <c:pt idx="2148">
                  <c:v>473.31</c:v>
                </c:pt>
                <c:pt idx="2149">
                  <c:v>486.1</c:v>
                </c:pt>
                <c:pt idx="2150">
                  <c:v>486.1</c:v>
                </c:pt>
                <c:pt idx="2151">
                  <c:v>473.31</c:v>
                </c:pt>
                <c:pt idx="2152">
                  <c:v>486.1</c:v>
                </c:pt>
                <c:pt idx="2153">
                  <c:v>486.1</c:v>
                </c:pt>
                <c:pt idx="2154">
                  <c:v>486.1</c:v>
                </c:pt>
                <c:pt idx="2155">
                  <c:v>486.1</c:v>
                </c:pt>
                <c:pt idx="2156">
                  <c:v>473.31</c:v>
                </c:pt>
                <c:pt idx="2157">
                  <c:v>486.1</c:v>
                </c:pt>
                <c:pt idx="2158">
                  <c:v>486.1</c:v>
                </c:pt>
                <c:pt idx="2159">
                  <c:v>486.1</c:v>
                </c:pt>
                <c:pt idx="2160">
                  <c:v>473.31</c:v>
                </c:pt>
                <c:pt idx="2161">
                  <c:v>486.1</c:v>
                </c:pt>
                <c:pt idx="2162">
                  <c:v>486.1</c:v>
                </c:pt>
                <c:pt idx="2163">
                  <c:v>486.1</c:v>
                </c:pt>
                <c:pt idx="2164">
                  <c:v>486.1</c:v>
                </c:pt>
                <c:pt idx="2165">
                  <c:v>486.1</c:v>
                </c:pt>
                <c:pt idx="2166">
                  <c:v>486.1</c:v>
                </c:pt>
                <c:pt idx="2167">
                  <c:v>473.31</c:v>
                </c:pt>
                <c:pt idx="2168">
                  <c:v>486.1</c:v>
                </c:pt>
                <c:pt idx="2169">
                  <c:v>486.1</c:v>
                </c:pt>
                <c:pt idx="2170">
                  <c:v>499.6</c:v>
                </c:pt>
                <c:pt idx="2171">
                  <c:v>473.31</c:v>
                </c:pt>
                <c:pt idx="2172">
                  <c:v>473.31</c:v>
                </c:pt>
                <c:pt idx="2173">
                  <c:v>473.31</c:v>
                </c:pt>
                <c:pt idx="2174">
                  <c:v>473.31</c:v>
                </c:pt>
                <c:pt idx="2175">
                  <c:v>486.1</c:v>
                </c:pt>
                <c:pt idx="2176">
                  <c:v>486.1</c:v>
                </c:pt>
                <c:pt idx="2177">
                  <c:v>486.1</c:v>
                </c:pt>
                <c:pt idx="2178">
                  <c:v>486.1</c:v>
                </c:pt>
                <c:pt idx="2179">
                  <c:v>486.1</c:v>
                </c:pt>
                <c:pt idx="2180">
                  <c:v>486.1</c:v>
                </c:pt>
                <c:pt idx="2181">
                  <c:v>486.1</c:v>
                </c:pt>
                <c:pt idx="2182">
                  <c:v>486.1</c:v>
                </c:pt>
                <c:pt idx="2183">
                  <c:v>473.31</c:v>
                </c:pt>
                <c:pt idx="2184">
                  <c:v>486.1</c:v>
                </c:pt>
                <c:pt idx="2185">
                  <c:v>473.31</c:v>
                </c:pt>
                <c:pt idx="2186">
                  <c:v>499.6</c:v>
                </c:pt>
                <c:pt idx="2187">
                  <c:v>473.31</c:v>
                </c:pt>
                <c:pt idx="2188">
                  <c:v>486.1</c:v>
                </c:pt>
                <c:pt idx="2189">
                  <c:v>473.31</c:v>
                </c:pt>
                <c:pt idx="2190">
                  <c:v>461.17</c:v>
                </c:pt>
                <c:pt idx="2191">
                  <c:v>473.31</c:v>
                </c:pt>
                <c:pt idx="2192">
                  <c:v>473.31</c:v>
                </c:pt>
                <c:pt idx="2193">
                  <c:v>486.1</c:v>
                </c:pt>
                <c:pt idx="2194">
                  <c:v>473.31</c:v>
                </c:pt>
                <c:pt idx="2195">
                  <c:v>486.1</c:v>
                </c:pt>
                <c:pt idx="2196">
                  <c:v>486.1</c:v>
                </c:pt>
                <c:pt idx="2197">
                  <c:v>486.1</c:v>
                </c:pt>
                <c:pt idx="2198">
                  <c:v>486.1</c:v>
                </c:pt>
                <c:pt idx="2199">
                  <c:v>473.31</c:v>
                </c:pt>
                <c:pt idx="2200">
                  <c:v>486.1</c:v>
                </c:pt>
                <c:pt idx="2201">
                  <c:v>473.31</c:v>
                </c:pt>
                <c:pt idx="2202">
                  <c:v>486.1</c:v>
                </c:pt>
                <c:pt idx="2203">
                  <c:v>473.31</c:v>
                </c:pt>
                <c:pt idx="2204">
                  <c:v>486.1</c:v>
                </c:pt>
                <c:pt idx="2205">
                  <c:v>486.1</c:v>
                </c:pt>
                <c:pt idx="2206">
                  <c:v>486.1</c:v>
                </c:pt>
                <c:pt idx="2207">
                  <c:v>473.31</c:v>
                </c:pt>
                <c:pt idx="2208">
                  <c:v>486.1</c:v>
                </c:pt>
                <c:pt idx="2209">
                  <c:v>486.1</c:v>
                </c:pt>
                <c:pt idx="2210">
                  <c:v>473.31</c:v>
                </c:pt>
                <c:pt idx="2211">
                  <c:v>486.1</c:v>
                </c:pt>
                <c:pt idx="2212">
                  <c:v>486.1</c:v>
                </c:pt>
                <c:pt idx="2213">
                  <c:v>486.1</c:v>
                </c:pt>
                <c:pt idx="2214">
                  <c:v>486.1</c:v>
                </c:pt>
                <c:pt idx="2215">
                  <c:v>486.1</c:v>
                </c:pt>
                <c:pt idx="2216">
                  <c:v>486.1</c:v>
                </c:pt>
                <c:pt idx="2217">
                  <c:v>486.1</c:v>
                </c:pt>
                <c:pt idx="2218">
                  <c:v>486.1</c:v>
                </c:pt>
                <c:pt idx="2219">
                  <c:v>486.1</c:v>
                </c:pt>
                <c:pt idx="2220">
                  <c:v>486.1</c:v>
                </c:pt>
                <c:pt idx="2221">
                  <c:v>390.99</c:v>
                </c:pt>
                <c:pt idx="2222">
                  <c:v>249.8</c:v>
                </c:pt>
                <c:pt idx="2223">
                  <c:v>499.6</c:v>
                </c:pt>
                <c:pt idx="2224">
                  <c:v>499.6</c:v>
                </c:pt>
                <c:pt idx="2225">
                  <c:v>486.1</c:v>
                </c:pt>
                <c:pt idx="2226">
                  <c:v>545.02</c:v>
                </c:pt>
                <c:pt idx="2227">
                  <c:v>562.04999999999995</c:v>
                </c:pt>
                <c:pt idx="2228">
                  <c:v>545.02</c:v>
                </c:pt>
                <c:pt idx="2229">
                  <c:v>562.04999999999995</c:v>
                </c:pt>
                <c:pt idx="2230">
                  <c:v>562.04999999999995</c:v>
                </c:pt>
                <c:pt idx="2231">
                  <c:v>545.02</c:v>
                </c:pt>
                <c:pt idx="2232">
                  <c:v>620.19000000000005</c:v>
                </c:pt>
                <c:pt idx="2233">
                  <c:v>691.75</c:v>
                </c:pt>
                <c:pt idx="2234">
                  <c:v>719.42</c:v>
                </c:pt>
                <c:pt idx="2235">
                  <c:v>719.42</c:v>
                </c:pt>
                <c:pt idx="2236">
                  <c:v>749.4</c:v>
                </c:pt>
                <c:pt idx="2237">
                  <c:v>749.4</c:v>
                </c:pt>
                <c:pt idx="2238">
                  <c:v>749.4</c:v>
                </c:pt>
                <c:pt idx="2239">
                  <c:v>749.4</c:v>
                </c:pt>
                <c:pt idx="2240">
                  <c:v>749.4</c:v>
                </c:pt>
                <c:pt idx="2241">
                  <c:v>749.4</c:v>
                </c:pt>
                <c:pt idx="2242">
                  <c:v>749.4</c:v>
                </c:pt>
                <c:pt idx="2243">
                  <c:v>749.4</c:v>
                </c:pt>
                <c:pt idx="2244">
                  <c:v>749.4</c:v>
                </c:pt>
                <c:pt idx="2245">
                  <c:v>749.4</c:v>
                </c:pt>
                <c:pt idx="2246">
                  <c:v>749.4</c:v>
                </c:pt>
                <c:pt idx="2247">
                  <c:v>749.4</c:v>
                </c:pt>
                <c:pt idx="2248">
                  <c:v>749.4</c:v>
                </c:pt>
                <c:pt idx="2249">
                  <c:v>749.4</c:v>
                </c:pt>
                <c:pt idx="2250">
                  <c:v>781.98</c:v>
                </c:pt>
                <c:pt idx="2251">
                  <c:v>749.4</c:v>
                </c:pt>
                <c:pt idx="2252">
                  <c:v>749.4</c:v>
                </c:pt>
                <c:pt idx="2253">
                  <c:v>749.4</c:v>
                </c:pt>
                <c:pt idx="2254">
                  <c:v>749.4</c:v>
                </c:pt>
                <c:pt idx="2255">
                  <c:v>749.4</c:v>
                </c:pt>
                <c:pt idx="2256">
                  <c:v>749.4</c:v>
                </c:pt>
                <c:pt idx="2257">
                  <c:v>749.4</c:v>
                </c:pt>
                <c:pt idx="2258">
                  <c:v>749.4</c:v>
                </c:pt>
                <c:pt idx="2259">
                  <c:v>749.4</c:v>
                </c:pt>
                <c:pt idx="2260">
                  <c:v>749.4</c:v>
                </c:pt>
                <c:pt idx="2261">
                  <c:v>749.4</c:v>
                </c:pt>
                <c:pt idx="2262">
                  <c:v>749.4</c:v>
                </c:pt>
                <c:pt idx="2263">
                  <c:v>749.4</c:v>
                </c:pt>
                <c:pt idx="2264">
                  <c:v>749.4</c:v>
                </c:pt>
                <c:pt idx="2265">
                  <c:v>781.98</c:v>
                </c:pt>
                <c:pt idx="2266">
                  <c:v>749.4</c:v>
                </c:pt>
                <c:pt idx="2267">
                  <c:v>749.4</c:v>
                </c:pt>
                <c:pt idx="2268">
                  <c:v>749.4</c:v>
                </c:pt>
                <c:pt idx="2269">
                  <c:v>749.4</c:v>
                </c:pt>
                <c:pt idx="2270">
                  <c:v>749.4</c:v>
                </c:pt>
                <c:pt idx="2271">
                  <c:v>749.4</c:v>
                </c:pt>
                <c:pt idx="2272">
                  <c:v>749.4</c:v>
                </c:pt>
                <c:pt idx="2273">
                  <c:v>749.4</c:v>
                </c:pt>
                <c:pt idx="2274">
                  <c:v>749.4</c:v>
                </c:pt>
                <c:pt idx="2275">
                  <c:v>749.4</c:v>
                </c:pt>
                <c:pt idx="2276">
                  <c:v>749.4</c:v>
                </c:pt>
                <c:pt idx="2277">
                  <c:v>749.4</c:v>
                </c:pt>
                <c:pt idx="2278">
                  <c:v>749.4</c:v>
                </c:pt>
                <c:pt idx="2279">
                  <c:v>749.4</c:v>
                </c:pt>
                <c:pt idx="2280">
                  <c:v>749.4</c:v>
                </c:pt>
                <c:pt idx="2281">
                  <c:v>749.4</c:v>
                </c:pt>
                <c:pt idx="2282">
                  <c:v>749.4</c:v>
                </c:pt>
                <c:pt idx="2283">
                  <c:v>749.4</c:v>
                </c:pt>
                <c:pt idx="2284">
                  <c:v>749.4</c:v>
                </c:pt>
                <c:pt idx="2285">
                  <c:v>749.4</c:v>
                </c:pt>
                <c:pt idx="2286">
                  <c:v>749.4</c:v>
                </c:pt>
                <c:pt idx="2287">
                  <c:v>749.4</c:v>
                </c:pt>
                <c:pt idx="2288">
                  <c:v>749.4</c:v>
                </c:pt>
                <c:pt idx="2289">
                  <c:v>749.4</c:v>
                </c:pt>
                <c:pt idx="2290">
                  <c:v>749.4</c:v>
                </c:pt>
                <c:pt idx="2291">
                  <c:v>749.4</c:v>
                </c:pt>
                <c:pt idx="2292">
                  <c:v>749.4</c:v>
                </c:pt>
                <c:pt idx="2293">
                  <c:v>749.4</c:v>
                </c:pt>
                <c:pt idx="2294">
                  <c:v>749.4</c:v>
                </c:pt>
                <c:pt idx="2295">
                  <c:v>749.4</c:v>
                </c:pt>
                <c:pt idx="2296">
                  <c:v>749.4</c:v>
                </c:pt>
                <c:pt idx="2297">
                  <c:v>749.4</c:v>
                </c:pt>
                <c:pt idx="2298">
                  <c:v>749.4</c:v>
                </c:pt>
                <c:pt idx="2299">
                  <c:v>749.4</c:v>
                </c:pt>
                <c:pt idx="2300">
                  <c:v>749.4</c:v>
                </c:pt>
                <c:pt idx="2301">
                  <c:v>749.4</c:v>
                </c:pt>
                <c:pt idx="2302">
                  <c:v>749.4</c:v>
                </c:pt>
                <c:pt idx="2303">
                  <c:v>749.4</c:v>
                </c:pt>
                <c:pt idx="2304">
                  <c:v>749.4</c:v>
                </c:pt>
                <c:pt idx="2305">
                  <c:v>749.4</c:v>
                </c:pt>
                <c:pt idx="2306">
                  <c:v>749.4</c:v>
                </c:pt>
                <c:pt idx="2307">
                  <c:v>781.98</c:v>
                </c:pt>
                <c:pt idx="2308">
                  <c:v>719.42</c:v>
                </c:pt>
                <c:pt idx="2309">
                  <c:v>749.4</c:v>
                </c:pt>
                <c:pt idx="2310">
                  <c:v>749.4</c:v>
                </c:pt>
                <c:pt idx="2311">
                  <c:v>749.4</c:v>
                </c:pt>
                <c:pt idx="2312">
                  <c:v>749.4</c:v>
                </c:pt>
                <c:pt idx="2313">
                  <c:v>666.13</c:v>
                </c:pt>
                <c:pt idx="2314">
                  <c:v>599.52</c:v>
                </c:pt>
                <c:pt idx="2315">
                  <c:v>580.17999999999995</c:v>
                </c:pt>
                <c:pt idx="2316">
                  <c:v>528.99</c:v>
                </c:pt>
                <c:pt idx="2317">
                  <c:v>513.87</c:v>
                </c:pt>
                <c:pt idx="2318">
                  <c:v>499.6</c:v>
                </c:pt>
                <c:pt idx="2319">
                  <c:v>486.1</c:v>
                </c:pt>
                <c:pt idx="2320">
                  <c:v>499.6</c:v>
                </c:pt>
                <c:pt idx="2321">
                  <c:v>486.1</c:v>
                </c:pt>
                <c:pt idx="2322">
                  <c:v>32.520000000000003</c:v>
                </c:pt>
                <c:pt idx="2323">
                  <c:v>513.87</c:v>
                </c:pt>
                <c:pt idx="2324">
                  <c:v>499.6</c:v>
                </c:pt>
                <c:pt idx="2325">
                  <c:v>486.1</c:v>
                </c:pt>
                <c:pt idx="2326">
                  <c:v>473.31</c:v>
                </c:pt>
                <c:pt idx="2327">
                  <c:v>486.1</c:v>
                </c:pt>
                <c:pt idx="2328">
                  <c:v>473.31</c:v>
                </c:pt>
                <c:pt idx="2329">
                  <c:v>486.1</c:v>
                </c:pt>
                <c:pt idx="2330">
                  <c:v>486.1</c:v>
                </c:pt>
                <c:pt idx="2331">
                  <c:v>486.1</c:v>
                </c:pt>
                <c:pt idx="2332">
                  <c:v>486.1</c:v>
                </c:pt>
                <c:pt idx="2333">
                  <c:v>486.1</c:v>
                </c:pt>
                <c:pt idx="2334">
                  <c:v>473.31</c:v>
                </c:pt>
                <c:pt idx="2335">
                  <c:v>473.31</c:v>
                </c:pt>
                <c:pt idx="2336">
                  <c:v>473.31</c:v>
                </c:pt>
                <c:pt idx="2337">
                  <c:v>473.31</c:v>
                </c:pt>
                <c:pt idx="2338">
                  <c:v>473.31</c:v>
                </c:pt>
                <c:pt idx="2339">
                  <c:v>473.31</c:v>
                </c:pt>
                <c:pt idx="2340">
                  <c:v>473.31</c:v>
                </c:pt>
                <c:pt idx="2341">
                  <c:v>473.31</c:v>
                </c:pt>
                <c:pt idx="2342">
                  <c:v>473.31</c:v>
                </c:pt>
                <c:pt idx="2343">
                  <c:v>473.31</c:v>
                </c:pt>
                <c:pt idx="2344">
                  <c:v>486.1</c:v>
                </c:pt>
                <c:pt idx="2345">
                  <c:v>486.1</c:v>
                </c:pt>
                <c:pt idx="2346">
                  <c:v>486.1</c:v>
                </c:pt>
                <c:pt idx="2347">
                  <c:v>486.1</c:v>
                </c:pt>
                <c:pt idx="2348">
                  <c:v>473.31</c:v>
                </c:pt>
                <c:pt idx="2349">
                  <c:v>486.1</c:v>
                </c:pt>
                <c:pt idx="2350">
                  <c:v>486.1</c:v>
                </c:pt>
                <c:pt idx="2351">
                  <c:v>486.1</c:v>
                </c:pt>
                <c:pt idx="2352">
                  <c:v>486.1</c:v>
                </c:pt>
                <c:pt idx="2353">
                  <c:v>473.31</c:v>
                </c:pt>
                <c:pt idx="2354">
                  <c:v>486.1</c:v>
                </c:pt>
                <c:pt idx="2355">
                  <c:v>499.6</c:v>
                </c:pt>
                <c:pt idx="2356">
                  <c:v>473.31</c:v>
                </c:pt>
                <c:pt idx="2357">
                  <c:v>499.6</c:v>
                </c:pt>
                <c:pt idx="2358">
                  <c:v>486.1</c:v>
                </c:pt>
                <c:pt idx="2359">
                  <c:v>499.6</c:v>
                </c:pt>
                <c:pt idx="2360">
                  <c:v>486.1</c:v>
                </c:pt>
                <c:pt idx="2361">
                  <c:v>486.1</c:v>
                </c:pt>
                <c:pt idx="2362">
                  <c:v>486.1</c:v>
                </c:pt>
                <c:pt idx="2363">
                  <c:v>473.31</c:v>
                </c:pt>
                <c:pt idx="2364">
                  <c:v>486.1</c:v>
                </c:pt>
                <c:pt idx="2365">
                  <c:v>486.1</c:v>
                </c:pt>
                <c:pt idx="2366">
                  <c:v>486.1</c:v>
                </c:pt>
                <c:pt idx="2367">
                  <c:v>486.1</c:v>
                </c:pt>
                <c:pt idx="2368">
                  <c:v>473.31</c:v>
                </c:pt>
                <c:pt idx="2369">
                  <c:v>486.1</c:v>
                </c:pt>
                <c:pt idx="2370">
                  <c:v>473.31</c:v>
                </c:pt>
                <c:pt idx="2371">
                  <c:v>473.31</c:v>
                </c:pt>
                <c:pt idx="2372">
                  <c:v>486.1</c:v>
                </c:pt>
                <c:pt idx="2373">
                  <c:v>499.6</c:v>
                </c:pt>
                <c:pt idx="2374">
                  <c:v>486.1</c:v>
                </c:pt>
                <c:pt idx="2375">
                  <c:v>486.1</c:v>
                </c:pt>
                <c:pt idx="2376">
                  <c:v>486.1</c:v>
                </c:pt>
                <c:pt idx="2377">
                  <c:v>486.1</c:v>
                </c:pt>
                <c:pt idx="2378">
                  <c:v>473.31</c:v>
                </c:pt>
                <c:pt idx="2379">
                  <c:v>473.31</c:v>
                </c:pt>
                <c:pt idx="2380">
                  <c:v>473.31</c:v>
                </c:pt>
                <c:pt idx="2381">
                  <c:v>486.1</c:v>
                </c:pt>
                <c:pt idx="2382">
                  <c:v>418.27</c:v>
                </c:pt>
                <c:pt idx="2383">
                  <c:v>0.45</c:v>
                </c:pt>
                <c:pt idx="2384">
                  <c:v>0.34</c:v>
                </c:pt>
                <c:pt idx="2385">
                  <c:v>0.69</c:v>
                </c:pt>
                <c:pt idx="2386">
                  <c:v>193.39</c:v>
                </c:pt>
                <c:pt idx="2387">
                  <c:v>304.83999999999997</c:v>
                </c:pt>
                <c:pt idx="2388">
                  <c:v>315.54000000000002</c:v>
                </c:pt>
                <c:pt idx="2389">
                  <c:v>304.83999999999997</c:v>
                </c:pt>
                <c:pt idx="2390">
                  <c:v>294.85000000000002</c:v>
                </c:pt>
                <c:pt idx="2391">
                  <c:v>281.02999999999997</c:v>
                </c:pt>
                <c:pt idx="2392">
                  <c:v>268.44</c:v>
                </c:pt>
                <c:pt idx="2393">
                  <c:v>256.94</c:v>
                </c:pt>
                <c:pt idx="2394">
                  <c:v>243.05</c:v>
                </c:pt>
                <c:pt idx="2395">
                  <c:v>224.82</c:v>
                </c:pt>
                <c:pt idx="2396">
                  <c:v>206.73</c:v>
                </c:pt>
                <c:pt idx="2397">
                  <c:v>189.32</c:v>
                </c:pt>
                <c:pt idx="2398">
                  <c:v>172.94</c:v>
                </c:pt>
                <c:pt idx="2399">
                  <c:v>163.51</c:v>
                </c:pt>
                <c:pt idx="2400">
                  <c:v>272.51</c:v>
                </c:pt>
                <c:pt idx="2401">
                  <c:v>333.07</c:v>
                </c:pt>
                <c:pt idx="2402">
                  <c:v>315.54000000000002</c:v>
                </c:pt>
                <c:pt idx="2403">
                  <c:v>310.10000000000002</c:v>
                </c:pt>
                <c:pt idx="2404">
                  <c:v>315.54000000000002</c:v>
                </c:pt>
                <c:pt idx="2405">
                  <c:v>304.83999999999997</c:v>
                </c:pt>
                <c:pt idx="2406">
                  <c:v>304.83999999999997</c:v>
                </c:pt>
                <c:pt idx="2407">
                  <c:v>304.83999999999997</c:v>
                </c:pt>
                <c:pt idx="2408">
                  <c:v>290.08999999999997</c:v>
                </c:pt>
                <c:pt idx="2409">
                  <c:v>294.85000000000002</c:v>
                </c:pt>
                <c:pt idx="2410">
                  <c:v>285.49</c:v>
                </c:pt>
                <c:pt idx="2411">
                  <c:v>285.49</c:v>
                </c:pt>
                <c:pt idx="2412">
                  <c:v>281.02999999999997</c:v>
                </c:pt>
                <c:pt idx="2413">
                  <c:v>285.49</c:v>
                </c:pt>
                <c:pt idx="2414">
                  <c:v>276.7</c:v>
                </c:pt>
                <c:pt idx="2415">
                  <c:v>272.51</c:v>
                </c:pt>
                <c:pt idx="2416">
                  <c:v>272.51</c:v>
                </c:pt>
                <c:pt idx="2417">
                  <c:v>268.44</c:v>
                </c:pt>
                <c:pt idx="2418">
                  <c:v>264.49</c:v>
                </c:pt>
                <c:pt idx="2419">
                  <c:v>268.44</c:v>
                </c:pt>
                <c:pt idx="2420">
                  <c:v>268.44</c:v>
                </c:pt>
                <c:pt idx="2421">
                  <c:v>260.66000000000003</c:v>
                </c:pt>
                <c:pt idx="2422">
                  <c:v>264.49</c:v>
                </c:pt>
                <c:pt idx="2423">
                  <c:v>264.49</c:v>
                </c:pt>
                <c:pt idx="2424">
                  <c:v>256.94</c:v>
                </c:pt>
                <c:pt idx="2425">
                  <c:v>260.66000000000003</c:v>
                </c:pt>
                <c:pt idx="2426">
                  <c:v>256.94</c:v>
                </c:pt>
                <c:pt idx="2427">
                  <c:v>76.209999999999994</c:v>
                </c:pt>
                <c:pt idx="2428">
                  <c:v>59.95</c:v>
                </c:pt>
                <c:pt idx="2429">
                  <c:v>62.89</c:v>
                </c:pt>
                <c:pt idx="2430">
                  <c:v>253.32</c:v>
                </c:pt>
                <c:pt idx="2431">
                  <c:v>268.44</c:v>
                </c:pt>
                <c:pt idx="2432">
                  <c:v>253.32</c:v>
                </c:pt>
                <c:pt idx="2433">
                  <c:v>256.94</c:v>
                </c:pt>
                <c:pt idx="2434">
                  <c:v>256.94</c:v>
                </c:pt>
                <c:pt idx="2435">
                  <c:v>249.8</c:v>
                </c:pt>
                <c:pt idx="2436">
                  <c:v>239.81</c:v>
                </c:pt>
                <c:pt idx="2437">
                  <c:v>249.8</c:v>
                </c:pt>
                <c:pt idx="2438">
                  <c:v>253.32</c:v>
                </c:pt>
                <c:pt idx="2439">
                  <c:v>260.66000000000003</c:v>
                </c:pt>
                <c:pt idx="2440">
                  <c:v>260.66000000000003</c:v>
                </c:pt>
                <c:pt idx="2441">
                  <c:v>256.94</c:v>
                </c:pt>
                <c:pt idx="2442">
                  <c:v>249.8</c:v>
                </c:pt>
                <c:pt idx="2443">
                  <c:v>256.94</c:v>
                </c:pt>
                <c:pt idx="2444">
                  <c:v>253.32</c:v>
                </c:pt>
                <c:pt idx="2445">
                  <c:v>253.32</c:v>
                </c:pt>
                <c:pt idx="2446">
                  <c:v>253.32</c:v>
                </c:pt>
                <c:pt idx="2447">
                  <c:v>249.8</c:v>
                </c:pt>
                <c:pt idx="2448">
                  <c:v>253.32</c:v>
                </c:pt>
                <c:pt idx="2449">
                  <c:v>253.32</c:v>
                </c:pt>
                <c:pt idx="2450">
                  <c:v>249.8</c:v>
                </c:pt>
                <c:pt idx="2451">
                  <c:v>253.32</c:v>
                </c:pt>
                <c:pt idx="2452">
                  <c:v>253.32</c:v>
                </c:pt>
                <c:pt idx="2453">
                  <c:v>249.8</c:v>
                </c:pt>
                <c:pt idx="2454">
                  <c:v>246.38</c:v>
                </c:pt>
                <c:pt idx="2455">
                  <c:v>243.05</c:v>
                </c:pt>
                <c:pt idx="2456">
                  <c:v>246.38</c:v>
                </c:pt>
                <c:pt idx="2457">
                  <c:v>249.8</c:v>
                </c:pt>
                <c:pt idx="2458">
                  <c:v>246.38</c:v>
                </c:pt>
                <c:pt idx="2459">
                  <c:v>246.38</c:v>
                </c:pt>
                <c:pt idx="2460">
                  <c:v>249.8</c:v>
                </c:pt>
                <c:pt idx="2461">
                  <c:v>253.32</c:v>
                </c:pt>
                <c:pt idx="2462">
                  <c:v>249.8</c:v>
                </c:pt>
                <c:pt idx="2463">
                  <c:v>246.38</c:v>
                </c:pt>
                <c:pt idx="2464">
                  <c:v>246.38</c:v>
                </c:pt>
                <c:pt idx="2465">
                  <c:v>246.38</c:v>
                </c:pt>
                <c:pt idx="2466">
                  <c:v>246.38</c:v>
                </c:pt>
                <c:pt idx="2467">
                  <c:v>246.38</c:v>
                </c:pt>
                <c:pt idx="2468">
                  <c:v>246.38</c:v>
                </c:pt>
                <c:pt idx="2469">
                  <c:v>246.38</c:v>
                </c:pt>
                <c:pt idx="2470">
                  <c:v>243.05</c:v>
                </c:pt>
                <c:pt idx="2471">
                  <c:v>243.05</c:v>
                </c:pt>
                <c:pt idx="2472">
                  <c:v>243.05</c:v>
                </c:pt>
                <c:pt idx="2473">
                  <c:v>239.81</c:v>
                </c:pt>
                <c:pt idx="2474">
                  <c:v>243.05</c:v>
                </c:pt>
                <c:pt idx="2475">
                  <c:v>243.05</c:v>
                </c:pt>
                <c:pt idx="2476">
                  <c:v>243.05</c:v>
                </c:pt>
                <c:pt idx="2477">
                  <c:v>239.81</c:v>
                </c:pt>
                <c:pt idx="2478">
                  <c:v>236.65</c:v>
                </c:pt>
                <c:pt idx="2479">
                  <c:v>236.65</c:v>
                </c:pt>
                <c:pt idx="2480">
                  <c:v>236.65</c:v>
                </c:pt>
                <c:pt idx="2481">
                  <c:v>239.81</c:v>
                </c:pt>
                <c:pt idx="2482">
                  <c:v>239.81</c:v>
                </c:pt>
                <c:pt idx="2483">
                  <c:v>239.81</c:v>
                </c:pt>
                <c:pt idx="2484">
                  <c:v>239.81</c:v>
                </c:pt>
                <c:pt idx="2485">
                  <c:v>236.65</c:v>
                </c:pt>
                <c:pt idx="2486">
                  <c:v>239.81</c:v>
                </c:pt>
                <c:pt idx="2487">
                  <c:v>239.81</c:v>
                </c:pt>
                <c:pt idx="2488">
                  <c:v>236.65</c:v>
                </c:pt>
                <c:pt idx="2489">
                  <c:v>239.81</c:v>
                </c:pt>
                <c:pt idx="2490">
                  <c:v>236.65</c:v>
                </c:pt>
                <c:pt idx="2491">
                  <c:v>233.58</c:v>
                </c:pt>
                <c:pt idx="2492">
                  <c:v>227.67</c:v>
                </c:pt>
                <c:pt idx="2493">
                  <c:v>224.82</c:v>
                </c:pt>
                <c:pt idx="2494">
                  <c:v>236.65</c:v>
                </c:pt>
                <c:pt idx="2495">
                  <c:v>253.32</c:v>
                </c:pt>
                <c:pt idx="2496">
                  <c:v>249.8</c:v>
                </c:pt>
                <c:pt idx="2497">
                  <c:v>236.65</c:v>
                </c:pt>
                <c:pt idx="2498">
                  <c:v>239.81</c:v>
                </c:pt>
                <c:pt idx="2499">
                  <c:v>236.65</c:v>
                </c:pt>
                <c:pt idx="2500">
                  <c:v>239.81</c:v>
                </c:pt>
                <c:pt idx="2501">
                  <c:v>239.81</c:v>
                </c:pt>
                <c:pt idx="2502">
                  <c:v>239.81</c:v>
                </c:pt>
                <c:pt idx="2503">
                  <c:v>243.05</c:v>
                </c:pt>
                <c:pt idx="2504">
                  <c:v>239.81</c:v>
                </c:pt>
                <c:pt idx="2505">
                  <c:v>233.58</c:v>
                </c:pt>
                <c:pt idx="2506">
                  <c:v>211.6</c:v>
                </c:pt>
                <c:pt idx="2507">
                  <c:v>230.58</c:v>
                </c:pt>
                <c:pt idx="2508">
                  <c:v>233.58</c:v>
                </c:pt>
                <c:pt idx="2509">
                  <c:v>239.81</c:v>
                </c:pt>
                <c:pt idx="2510">
                  <c:v>260.66000000000003</c:v>
                </c:pt>
                <c:pt idx="2511">
                  <c:v>239.81</c:v>
                </c:pt>
                <c:pt idx="2512">
                  <c:v>236.65</c:v>
                </c:pt>
                <c:pt idx="2513">
                  <c:v>239.81</c:v>
                </c:pt>
                <c:pt idx="2514">
                  <c:v>239.81</c:v>
                </c:pt>
                <c:pt idx="2515">
                  <c:v>239.81</c:v>
                </c:pt>
                <c:pt idx="2516">
                  <c:v>224.82</c:v>
                </c:pt>
                <c:pt idx="2517">
                  <c:v>33</c:v>
                </c:pt>
                <c:pt idx="2518">
                  <c:v>42.82</c:v>
                </c:pt>
                <c:pt idx="2519">
                  <c:v>74.94</c:v>
                </c:pt>
                <c:pt idx="2520">
                  <c:v>327.01</c:v>
                </c:pt>
                <c:pt idx="2521">
                  <c:v>290.08999999999997</c:v>
                </c:pt>
                <c:pt idx="2522">
                  <c:v>290.08999999999997</c:v>
                </c:pt>
                <c:pt idx="2523">
                  <c:v>281.02999999999997</c:v>
                </c:pt>
                <c:pt idx="2524">
                  <c:v>285.49</c:v>
                </c:pt>
                <c:pt idx="2525">
                  <c:v>304.83999999999997</c:v>
                </c:pt>
                <c:pt idx="2526">
                  <c:v>299.76</c:v>
                </c:pt>
                <c:pt idx="2527">
                  <c:v>268.44</c:v>
                </c:pt>
                <c:pt idx="2528">
                  <c:v>272.51</c:v>
                </c:pt>
                <c:pt idx="2529">
                  <c:v>290.08999999999997</c:v>
                </c:pt>
                <c:pt idx="2530">
                  <c:v>285.49</c:v>
                </c:pt>
                <c:pt idx="2531">
                  <c:v>290.08999999999997</c:v>
                </c:pt>
                <c:pt idx="2532">
                  <c:v>310.10000000000002</c:v>
                </c:pt>
                <c:pt idx="2533">
                  <c:v>304.83999999999997</c:v>
                </c:pt>
                <c:pt idx="2534">
                  <c:v>294.85000000000002</c:v>
                </c:pt>
                <c:pt idx="2535">
                  <c:v>285.49</c:v>
                </c:pt>
                <c:pt idx="2536">
                  <c:v>294.85000000000002</c:v>
                </c:pt>
                <c:pt idx="2537">
                  <c:v>290.08999999999997</c:v>
                </c:pt>
                <c:pt idx="2538">
                  <c:v>290.08999999999997</c:v>
                </c:pt>
                <c:pt idx="2539">
                  <c:v>290.08999999999997</c:v>
                </c:pt>
                <c:pt idx="2540">
                  <c:v>294.85000000000002</c:v>
                </c:pt>
                <c:pt idx="2541">
                  <c:v>290.08999999999997</c:v>
                </c:pt>
                <c:pt idx="2542">
                  <c:v>299.76</c:v>
                </c:pt>
                <c:pt idx="2543">
                  <c:v>294.85000000000002</c:v>
                </c:pt>
                <c:pt idx="2544">
                  <c:v>294.85000000000002</c:v>
                </c:pt>
                <c:pt idx="2545">
                  <c:v>294.85000000000002</c:v>
                </c:pt>
                <c:pt idx="2546">
                  <c:v>290.08999999999997</c:v>
                </c:pt>
                <c:pt idx="2547">
                  <c:v>294.85000000000002</c:v>
                </c:pt>
                <c:pt idx="2548">
                  <c:v>264.49</c:v>
                </c:pt>
                <c:pt idx="2549">
                  <c:v>285.49</c:v>
                </c:pt>
                <c:pt idx="2550">
                  <c:v>281.02999999999997</c:v>
                </c:pt>
                <c:pt idx="2551">
                  <c:v>285.49</c:v>
                </c:pt>
                <c:pt idx="2552">
                  <c:v>294.85000000000002</c:v>
                </c:pt>
                <c:pt idx="2553">
                  <c:v>315.54000000000002</c:v>
                </c:pt>
                <c:pt idx="2554">
                  <c:v>299.76</c:v>
                </c:pt>
                <c:pt idx="2555">
                  <c:v>290.08999999999997</c:v>
                </c:pt>
                <c:pt idx="2556">
                  <c:v>299.76</c:v>
                </c:pt>
                <c:pt idx="2557">
                  <c:v>294.85000000000002</c:v>
                </c:pt>
                <c:pt idx="2558">
                  <c:v>299.76</c:v>
                </c:pt>
                <c:pt idx="2559">
                  <c:v>294.85000000000002</c:v>
                </c:pt>
                <c:pt idx="2560">
                  <c:v>294.85000000000002</c:v>
                </c:pt>
                <c:pt idx="2561">
                  <c:v>294.85000000000002</c:v>
                </c:pt>
                <c:pt idx="2562">
                  <c:v>294.85000000000002</c:v>
                </c:pt>
                <c:pt idx="2563">
                  <c:v>294.85000000000002</c:v>
                </c:pt>
                <c:pt idx="2564">
                  <c:v>299.76</c:v>
                </c:pt>
                <c:pt idx="2565">
                  <c:v>294.85000000000002</c:v>
                </c:pt>
                <c:pt idx="2566">
                  <c:v>294.85000000000002</c:v>
                </c:pt>
                <c:pt idx="2567">
                  <c:v>294.85000000000002</c:v>
                </c:pt>
                <c:pt idx="2568">
                  <c:v>294.85000000000002</c:v>
                </c:pt>
                <c:pt idx="2569">
                  <c:v>294.85000000000002</c:v>
                </c:pt>
                <c:pt idx="2570">
                  <c:v>290.08999999999997</c:v>
                </c:pt>
                <c:pt idx="2571">
                  <c:v>294.85000000000002</c:v>
                </c:pt>
                <c:pt idx="2572">
                  <c:v>281.02999999999997</c:v>
                </c:pt>
                <c:pt idx="2573">
                  <c:v>281.02999999999997</c:v>
                </c:pt>
                <c:pt idx="2574">
                  <c:v>290.08999999999997</c:v>
                </c:pt>
                <c:pt idx="2575">
                  <c:v>294.85000000000002</c:v>
                </c:pt>
                <c:pt idx="2576">
                  <c:v>299.76</c:v>
                </c:pt>
                <c:pt idx="2577">
                  <c:v>299.76</c:v>
                </c:pt>
                <c:pt idx="2578">
                  <c:v>304.83999999999997</c:v>
                </c:pt>
                <c:pt idx="2579">
                  <c:v>299.76</c:v>
                </c:pt>
                <c:pt idx="2580">
                  <c:v>299.76</c:v>
                </c:pt>
                <c:pt idx="2581">
                  <c:v>294.85000000000002</c:v>
                </c:pt>
                <c:pt idx="2582">
                  <c:v>299.76</c:v>
                </c:pt>
                <c:pt idx="2583">
                  <c:v>294.85000000000002</c:v>
                </c:pt>
                <c:pt idx="2584">
                  <c:v>294.85000000000002</c:v>
                </c:pt>
                <c:pt idx="2585">
                  <c:v>290.08999999999997</c:v>
                </c:pt>
                <c:pt idx="2586">
                  <c:v>294.85000000000002</c:v>
                </c:pt>
                <c:pt idx="2587">
                  <c:v>294.85000000000002</c:v>
                </c:pt>
                <c:pt idx="2588">
                  <c:v>294.85000000000002</c:v>
                </c:pt>
                <c:pt idx="2589">
                  <c:v>290.08999999999997</c:v>
                </c:pt>
                <c:pt idx="2590">
                  <c:v>294.85000000000002</c:v>
                </c:pt>
                <c:pt idx="2591">
                  <c:v>281.02999999999997</c:v>
                </c:pt>
                <c:pt idx="2592">
                  <c:v>276.7</c:v>
                </c:pt>
                <c:pt idx="2593">
                  <c:v>290.08999999999997</c:v>
                </c:pt>
                <c:pt idx="2594">
                  <c:v>310.10000000000002</c:v>
                </c:pt>
                <c:pt idx="2595">
                  <c:v>304.83999999999997</c:v>
                </c:pt>
                <c:pt idx="2596">
                  <c:v>290.08999999999997</c:v>
                </c:pt>
                <c:pt idx="2597">
                  <c:v>285.49</c:v>
                </c:pt>
                <c:pt idx="2598">
                  <c:v>285.49</c:v>
                </c:pt>
                <c:pt idx="2599">
                  <c:v>290.08999999999997</c:v>
                </c:pt>
                <c:pt idx="2600">
                  <c:v>272.51</c:v>
                </c:pt>
                <c:pt idx="2601">
                  <c:v>268.44</c:v>
                </c:pt>
                <c:pt idx="2602">
                  <c:v>281.02999999999997</c:v>
                </c:pt>
                <c:pt idx="2603">
                  <c:v>285.49</c:v>
                </c:pt>
                <c:pt idx="2604">
                  <c:v>304.83999999999997</c:v>
                </c:pt>
                <c:pt idx="2605">
                  <c:v>315.54000000000002</c:v>
                </c:pt>
                <c:pt idx="2606">
                  <c:v>299.76</c:v>
                </c:pt>
                <c:pt idx="2607">
                  <c:v>290.08999999999997</c:v>
                </c:pt>
                <c:pt idx="2608">
                  <c:v>294.85000000000002</c:v>
                </c:pt>
                <c:pt idx="2609">
                  <c:v>299.76</c:v>
                </c:pt>
                <c:pt idx="2610">
                  <c:v>294.85000000000002</c:v>
                </c:pt>
                <c:pt idx="2611">
                  <c:v>294.85000000000002</c:v>
                </c:pt>
                <c:pt idx="2612">
                  <c:v>299.76</c:v>
                </c:pt>
                <c:pt idx="2613">
                  <c:v>294.85000000000002</c:v>
                </c:pt>
                <c:pt idx="2614">
                  <c:v>294.85000000000002</c:v>
                </c:pt>
                <c:pt idx="2615">
                  <c:v>290.08999999999997</c:v>
                </c:pt>
                <c:pt idx="2616">
                  <c:v>290.08999999999997</c:v>
                </c:pt>
                <c:pt idx="2617">
                  <c:v>294.85000000000002</c:v>
                </c:pt>
                <c:pt idx="2618">
                  <c:v>294.85000000000002</c:v>
                </c:pt>
                <c:pt idx="2619">
                  <c:v>290.08999999999997</c:v>
                </c:pt>
                <c:pt idx="2620">
                  <c:v>294.85000000000002</c:v>
                </c:pt>
                <c:pt idx="2621">
                  <c:v>290.08999999999997</c:v>
                </c:pt>
                <c:pt idx="2622">
                  <c:v>294.85000000000002</c:v>
                </c:pt>
                <c:pt idx="2623">
                  <c:v>290.08999999999997</c:v>
                </c:pt>
                <c:pt idx="2624">
                  <c:v>281.02999999999997</c:v>
                </c:pt>
                <c:pt idx="2625">
                  <c:v>304.83999999999997</c:v>
                </c:pt>
                <c:pt idx="2626">
                  <c:v>310.10000000000002</c:v>
                </c:pt>
                <c:pt idx="2627">
                  <c:v>290.08999999999997</c:v>
                </c:pt>
                <c:pt idx="2628">
                  <c:v>299.76</c:v>
                </c:pt>
                <c:pt idx="2629">
                  <c:v>294.85000000000002</c:v>
                </c:pt>
                <c:pt idx="2630">
                  <c:v>294.85000000000002</c:v>
                </c:pt>
                <c:pt idx="2631">
                  <c:v>294.85000000000002</c:v>
                </c:pt>
                <c:pt idx="2632">
                  <c:v>294.85000000000002</c:v>
                </c:pt>
                <c:pt idx="2633">
                  <c:v>294.85000000000002</c:v>
                </c:pt>
                <c:pt idx="2634">
                  <c:v>294.85000000000002</c:v>
                </c:pt>
                <c:pt idx="2635">
                  <c:v>294.85000000000002</c:v>
                </c:pt>
                <c:pt idx="2636">
                  <c:v>299.76</c:v>
                </c:pt>
                <c:pt idx="2637">
                  <c:v>294.85000000000002</c:v>
                </c:pt>
                <c:pt idx="2638">
                  <c:v>294.85000000000002</c:v>
                </c:pt>
                <c:pt idx="2639">
                  <c:v>294.85000000000002</c:v>
                </c:pt>
                <c:pt idx="2640">
                  <c:v>294.85000000000002</c:v>
                </c:pt>
                <c:pt idx="2641">
                  <c:v>285.49</c:v>
                </c:pt>
                <c:pt idx="2642">
                  <c:v>281.02999999999997</c:v>
                </c:pt>
                <c:pt idx="2643">
                  <c:v>290.08999999999997</c:v>
                </c:pt>
                <c:pt idx="2644">
                  <c:v>290.08999999999997</c:v>
                </c:pt>
                <c:pt idx="2645">
                  <c:v>285.49</c:v>
                </c:pt>
                <c:pt idx="2646">
                  <c:v>290.08999999999997</c:v>
                </c:pt>
                <c:pt idx="2647">
                  <c:v>299.76</c:v>
                </c:pt>
                <c:pt idx="2648">
                  <c:v>294.85000000000002</c:v>
                </c:pt>
                <c:pt idx="2649">
                  <c:v>294.85000000000002</c:v>
                </c:pt>
                <c:pt idx="2650">
                  <c:v>294.85000000000002</c:v>
                </c:pt>
                <c:pt idx="2651">
                  <c:v>290.08999999999997</c:v>
                </c:pt>
                <c:pt idx="2652">
                  <c:v>294.85000000000002</c:v>
                </c:pt>
                <c:pt idx="2653">
                  <c:v>290.08999999999997</c:v>
                </c:pt>
                <c:pt idx="2654">
                  <c:v>294.85000000000002</c:v>
                </c:pt>
                <c:pt idx="2655">
                  <c:v>281.02999999999997</c:v>
                </c:pt>
                <c:pt idx="2656">
                  <c:v>276.7</c:v>
                </c:pt>
                <c:pt idx="2657">
                  <c:v>256.94</c:v>
                </c:pt>
                <c:pt idx="2658">
                  <c:v>276.7</c:v>
                </c:pt>
                <c:pt idx="2659">
                  <c:v>285.49</c:v>
                </c:pt>
                <c:pt idx="2660">
                  <c:v>264.49</c:v>
                </c:pt>
                <c:pt idx="2661">
                  <c:v>281.02999999999997</c:v>
                </c:pt>
                <c:pt idx="2662">
                  <c:v>24.11</c:v>
                </c:pt>
                <c:pt idx="2663">
                  <c:v>17.79</c:v>
                </c:pt>
                <c:pt idx="2664">
                  <c:v>17.02</c:v>
                </c:pt>
                <c:pt idx="2665">
                  <c:v>16.95</c:v>
                </c:pt>
                <c:pt idx="2666">
                  <c:v>18.2</c:v>
                </c:pt>
                <c:pt idx="2667">
                  <c:v>16.52</c:v>
                </c:pt>
                <c:pt idx="2668">
                  <c:v>18.329999999999998</c:v>
                </c:pt>
                <c:pt idx="2669">
                  <c:v>16.170000000000002</c:v>
                </c:pt>
                <c:pt idx="2670">
                  <c:v>24.71</c:v>
                </c:pt>
                <c:pt idx="2671">
                  <c:v>19.03</c:v>
                </c:pt>
                <c:pt idx="2672">
                  <c:v>18.11</c:v>
                </c:pt>
                <c:pt idx="2673">
                  <c:v>21.01</c:v>
                </c:pt>
                <c:pt idx="2674">
                  <c:v>19.420000000000002</c:v>
                </c:pt>
                <c:pt idx="2675">
                  <c:v>20.12</c:v>
                </c:pt>
                <c:pt idx="2676">
                  <c:v>19.32</c:v>
                </c:pt>
                <c:pt idx="2677">
                  <c:v>20.100000000000001</c:v>
                </c:pt>
                <c:pt idx="2678">
                  <c:v>19.63</c:v>
                </c:pt>
                <c:pt idx="2679">
                  <c:v>19.34</c:v>
                </c:pt>
                <c:pt idx="2680">
                  <c:v>20.25</c:v>
                </c:pt>
                <c:pt idx="2681">
                  <c:v>17.309999999999999</c:v>
                </c:pt>
                <c:pt idx="2682">
                  <c:v>9.84</c:v>
                </c:pt>
                <c:pt idx="2683">
                  <c:v>9.8699999999999992</c:v>
                </c:pt>
                <c:pt idx="2684">
                  <c:v>9.9600000000000009</c:v>
                </c:pt>
                <c:pt idx="2685">
                  <c:v>8.2799999999999994</c:v>
                </c:pt>
                <c:pt idx="2686">
                  <c:v>9.35</c:v>
                </c:pt>
                <c:pt idx="2687">
                  <c:v>9.33</c:v>
                </c:pt>
                <c:pt idx="2688">
                  <c:v>8.5</c:v>
                </c:pt>
                <c:pt idx="2689">
                  <c:v>8.66</c:v>
                </c:pt>
                <c:pt idx="2690">
                  <c:v>5.78</c:v>
                </c:pt>
                <c:pt idx="2691">
                  <c:v>6.13</c:v>
                </c:pt>
                <c:pt idx="2692">
                  <c:v>5.77</c:v>
                </c:pt>
                <c:pt idx="2693">
                  <c:v>8.18</c:v>
                </c:pt>
                <c:pt idx="2694">
                  <c:v>6.75</c:v>
                </c:pt>
                <c:pt idx="2695">
                  <c:v>5.75</c:v>
                </c:pt>
                <c:pt idx="2696">
                  <c:v>7.07</c:v>
                </c:pt>
                <c:pt idx="2697">
                  <c:v>6.35</c:v>
                </c:pt>
                <c:pt idx="2698">
                  <c:v>5.24</c:v>
                </c:pt>
                <c:pt idx="2699">
                  <c:v>5.07</c:v>
                </c:pt>
                <c:pt idx="2700">
                  <c:v>5</c:v>
                </c:pt>
                <c:pt idx="2701">
                  <c:v>5.09</c:v>
                </c:pt>
                <c:pt idx="2702">
                  <c:v>5.49</c:v>
                </c:pt>
                <c:pt idx="2703">
                  <c:v>4.2300000000000004</c:v>
                </c:pt>
                <c:pt idx="2704">
                  <c:v>4.16</c:v>
                </c:pt>
                <c:pt idx="2705">
                  <c:v>4.3099999999999996</c:v>
                </c:pt>
                <c:pt idx="2706">
                  <c:v>3.42</c:v>
                </c:pt>
                <c:pt idx="2707">
                  <c:v>3.31</c:v>
                </c:pt>
                <c:pt idx="2708">
                  <c:v>3.14</c:v>
                </c:pt>
                <c:pt idx="2709">
                  <c:v>2.25</c:v>
                </c:pt>
                <c:pt idx="2710">
                  <c:v>2.2799999999999998</c:v>
                </c:pt>
                <c:pt idx="2711">
                  <c:v>2.4300000000000002</c:v>
                </c:pt>
                <c:pt idx="2712">
                  <c:v>2.33</c:v>
                </c:pt>
                <c:pt idx="2713">
                  <c:v>2.48</c:v>
                </c:pt>
                <c:pt idx="2714">
                  <c:v>1.87</c:v>
                </c:pt>
                <c:pt idx="2715">
                  <c:v>2.1</c:v>
                </c:pt>
                <c:pt idx="2716">
                  <c:v>1.87</c:v>
                </c:pt>
                <c:pt idx="2717">
                  <c:v>1.99</c:v>
                </c:pt>
                <c:pt idx="2718">
                  <c:v>2.04</c:v>
                </c:pt>
                <c:pt idx="2719">
                  <c:v>1.73</c:v>
                </c:pt>
                <c:pt idx="2720">
                  <c:v>1.47</c:v>
                </c:pt>
                <c:pt idx="2721">
                  <c:v>1.76</c:v>
                </c:pt>
                <c:pt idx="2722">
                  <c:v>1.76</c:v>
                </c:pt>
                <c:pt idx="2723">
                  <c:v>1.34</c:v>
                </c:pt>
                <c:pt idx="2724">
                  <c:v>1.51</c:v>
                </c:pt>
                <c:pt idx="2725">
                  <c:v>1.46</c:v>
                </c:pt>
                <c:pt idx="2726">
                  <c:v>1.21</c:v>
                </c:pt>
                <c:pt idx="2727">
                  <c:v>1.23</c:v>
                </c:pt>
                <c:pt idx="2728">
                  <c:v>1.24</c:v>
                </c:pt>
                <c:pt idx="2729">
                  <c:v>1.02</c:v>
                </c:pt>
                <c:pt idx="2730">
                  <c:v>1.05</c:v>
                </c:pt>
                <c:pt idx="2731">
                  <c:v>0.98</c:v>
                </c:pt>
                <c:pt idx="2732">
                  <c:v>0.78</c:v>
                </c:pt>
                <c:pt idx="2733">
                  <c:v>0.74</c:v>
                </c:pt>
                <c:pt idx="2734">
                  <c:v>0.94</c:v>
                </c:pt>
                <c:pt idx="2735">
                  <c:v>7.11</c:v>
                </c:pt>
                <c:pt idx="2736">
                  <c:v>6</c:v>
                </c:pt>
                <c:pt idx="2737">
                  <c:v>4.9800000000000004</c:v>
                </c:pt>
                <c:pt idx="2738">
                  <c:v>4.8600000000000003</c:v>
                </c:pt>
                <c:pt idx="2739">
                  <c:v>3.53</c:v>
                </c:pt>
                <c:pt idx="2740">
                  <c:v>8.93</c:v>
                </c:pt>
                <c:pt idx="2741">
                  <c:v>374.7</c:v>
                </c:pt>
                <c:pt idx="2742">
                  <c:v>382.67</c:v>
                </c:pt>
                <c:pt idx="2743">
                  <c:v>374.7</c:v>
                </c:pt>
                <c:pt idx="2744">
                  <c:v>58.21</c:v>
                </c:pt>
                <c:pt idx="2745">
                  <c:v>382.67</c:v>
                </c:pt>
                <c:pt idx="2746">
                  <c:v>418.27</c:v>
                </c:pt>
                <c:pt idx="2747">
                  <c:v>299.76</c:v>
                </c:pt>
                <c:pt idx="2748">
                  <c:v>3.42</c:v>
                </c:pt>
                <c:pt idx="2749">
                  <c:v>64.7</c:v>
                </c:pt>
                <c:pt idx="2750">
                  <c:v>124.04</c:v>
                </c:pt>
                <c:pt idx="2751">
                  <c:v>113.83</c:v>
                </c:pt>
                <c:pt idx="2752">
                  <c:v>38.11</c:v>
                </c:pt>
                <c:pt idx="2753">
                  <c:v>3.97</c:v>
                </c:pt>
                <c:pt idx="2754">
                  <c:v>3.64</c:v>
                </c:pt>
                <c:pt idx="2755">
                  <c:v>4.01</c:v>
                </c:pt>
                <c:pt idx="2756">
                  <c:v>3.88</c:v>
                </c:pt>
                <c:pt idx="2757">
                  <c:v>3.85</c:v>
                </c:pt>
                <c:pt idx="2758">
                  <c:v>3.51</c:v>
                </c:pt>
                <c:pt idx="2759">
                  <c:v>3.53</c:v>
                </c:pt>
                <c:pt idx="2760">
                  <c:v>3.46</c:v>
                </c:pt>
                <c:pt idx="2761">
                  <c:v>4.7300000000000004</c:v>
                </c:pt>
                <c:pt idx="2762">
                  <c:v>10.49</c:v>
                </c:pt>
                <c:pt idx="2763">
                  <c:v>16.68</c:v>
                </c:pt>
                <c:pt idx="2764">
                  <c:v>16.61</c:v>
                </c:pt>
                <c:pt idx="2765">
                  <c:v>209.14</c:v>
                </c:pt>
                <c:pt idx="2766">
                  <c:v>5.2</c:v>
                </c:pt>
                <c:pt idx="2767">
                  <c:v>315.54000000000002</c:v>
                </c:pt>
                <c:pt idx="2768">
                  <c:v>12.48</c:v>
                </c:pt>
                <c:pt idx="2769">
                  <c:v>11.06</c:v>
                </c:pt>
                <c:pt idx="2770">
                  <c:v>38.85</c:v>
                </c:pt>
                <c:pt idx="2771">
                  <c:v>233.58</c:v>
                </c:pt>
                <c:pt idx="2772">
                  <c:v>5.12</c:v>
                </c:pt>
                <c:pt idx="2773">
                  <c:v>4.3499999999999996</c:v>
                </c:pt>
                <c:pt idx="2774">
                  <c:v>260.66000000000003</c:v>
                </c:pt>
                <c:pt idx="2775">
                  <c:v>216.69</c:v>
                </c:pt>
                <c:pt idx="2776">
                  <c:v>230.58</c:v>
                </c:pt>
                <c:pt idx="2777">
                  <c:v>227.67</c:v>
                </c:pt>
                <c:pt idx="2778">
                  <c:v>227.67</c:v>
                </c:pt>
                <c:pt idx="2779">
                  <c:v>222.04</c:v>
                </c:pt>
                <c:pt idx="2780">
                  <c:v>222.04</c:v>
                </c:pt>
                <c:pt idx="2781">
                  <c:v>222.04</c:v>
                </c:pt>
                <c:pt idx="2782">
                  <c:v>21.01</c:v>
                </c:pt>
                <c:pt idx="2783">
                  <c:v>7.19</c:v>
                </c:pt>
                <c:pt idx="2784">
                  <c:v>9.6</c:v>
                </c:pt>
                <c:pt idx="2785">
                  <c:v>9.99</c:v>
                </c:pt>
                <c:pt idx="2786">
                  <c:v>268.44</c:v>
                </c:pt>
                <c:pt idx="2787">
                  <c:v>246.38</c:v>
                </c:pt>
                <c:pt idx="2788">
                  <c:v>264.49</c:v>
                </c:pt>
                <c:pt idx="2789">
                  <c:v>253.32</c:v>
                </c:pt>
                <c:pt idx="2790">
                  <c:v>256.94</c:v>
                </c:pt>
                <c:pt idx="2791">
                  <c:v>256.94</c:v>
                </c:pt>
                <c:pt idx="2792">
                  <c:v>239.81</c:v>
                </c:pt>
                <c:pt idx="2793">
                  <c:v>13.2</c:v>
                </c:pt>
                <c:pt idx="2794">
                  <c:v>168.09</c:v>
                </c:pt>
                <c:pt idx="2795">
                  <c:v>176.33</c:v>
                </c:pt>
                <c:pt idx="2796">
                  <c:v>321.17</c:v>
                </c:pt>
                <c:pt idx="2797">
                  <c:v>418.27</c:v>
                </c:pt>
                <c:pt idx="2798">
                  <c:v>390.99</c:v>
                </c:pt>
                <c:pt idx="2799">
                  <c:v>382.67</c:v>
                </c:pt>
                <c:pt idx="2800">
                  <c:v>399.68</c:v>
                </c:pt>
                <c:pt idx="2801">
                  <c:v>399.68</c:v>
                </c:pt>
                <c:pt idx="2802">
                  <c:v>390.99</c:v>
                </c:pt>
                <c:pt idx="2803">
                  <c:v>399.68</c:v>
                </c:pt>
                <c:pt idx="2804">
                  <c:v>399.68</c:v>
                </c:pt>
                <c:pt idx="2805">
                  <c:v>399.68</c:v>
                </c:pt>
                <c:pt idx="2806">
                  <c:v>399.68</c:v>
                </c:pt>
                <c:pt idx="2807">
                  <c:v>399.68</c:v>
                </c:pt>
                <c:pt idx="2808">
                  <c:v>390.99</c:v>
                </c:pt>
                <c:pt idx="2809">
                  <c:v>390.99</c:v>
                </c:pt>
                <c:pt idx="2810">
                  <c:v>399.68</c:v>
                </c:pt>
                <c:pt idx="2811">
                  <c:v>390.99</c:v>
                </c:pt>
                <c:pt idx="2812">
                  <c:v>390.99</c:v>
                </c:pt>
                <c:pt idx="2813">
                  <c:v>399.68</c:v>
                </c:pt>
                <c:pt idx="2814">
                  <c:v>390.99</c:v>
                </c:pt>
                <c:pt idx="2815">
                  <c:v>390.99</c:v>
                </c:pt>
                <c:pt idx="2816">
                  <c:v>390.99</c:v>
                </c:pt>
                <c:pt idx="2817">
                  <c:v>18.579999999999998</c:v>
                </c:pt>
                <c:pt idx="2818">
                  <c:v>54.34</c:v>
                </c:pt>
                <c:pt idx="2819">
                  <c:v>352.66</c:v>
                </c:pt>
                <c:pt idx="2820">
                  <c:v>299.76</c:v>
                </c:pt>
                <c:pt idx="2821">
                  <c:v>315.54000000000002</c:v>
                </c:pt>
                <c:pt idx="2822">
                  <c:v>310.10000000000002</c:v>
                </c:pt>
                <c:pt idx="2823">
                  <c:v>321.17</c:v>
                </c:pt>
                <c:pt idx="2824">
                  <c:v>290.08999999999997</c:v>
                </c:pt>
                <c:pt idx="2825">
                  <c:v>75.89</c:v>
                </c:pt>
                <c:pt idx="2826">
                  <c:v>345.88</c:v>
                </c:pt>
                <c:pt idx="2827">
                  <c:v>290.08999999999997</c:v>
                </c:pt>
                <c:pt idx="2828">
                  <c:v>299.76</c:v>
                </c:pt>
                <c:pt idx="2829">
                  <c:v>304.83999999999997</c:v>
                </c:pt>
                <c:pt idx="2830">
                  <c:v>310.10000000000002</c:v>
                </c:pt>
                <c:pt idx="2831">
                  <c:v>299.76</c:v>
                </c:pt>
                <c:pt idx="2832">
                  <c:v>299.76</c:v>
                </c:pt>
                <c:pt idx="2833">
                  <c:v>304.83999999999997</c:v>
                </c:pt>
                <c:pt idx="2834">
                  <c:v>304.83999999999997</c:v>
                </c:pt>
                <c:pt idx="2835">
                  <c:v>294.85000000000002</c:v>
                </c:pt>
                <c:pt idx="2836">
                  <c:v>299.76</c:v>
                </c:pt>
                <c:pt idx="2837">
                  <c:v>299.76</c:v>
                </c:pt>
                <c:pt idx="2838">
                  <c:v>294.85000000000002</c:v>
                </c:pt>
                <c:pt idx="2839">
                  <c:v>299.76</c:v>
                </c:pt>
                <c:pt idx="2840">
                  <c:v>294.85000000000002</c:v>
                </c:pt>
                <c:pt idx="2841">
                  <c:v>276.7</c:v>
                </c:pt>
                <c:pt idx="2842">
                  <c:v>294.85000000000002</c:v>
                </c:pt>
                <c:pt idx="2843">
                  <c:v>294.85000000000002</c:v>
                </c:pt>
                <c:pt idx="2844">
                  <c:v>294.85000000000002</c:v>
                </c:pt>
                <c:pt idx="2845">
                  <c:v>285.49</c:v>
                </c:pt>
                <c:pt idx="2846">
                  <c:v>285.49</c:v>
                </c:pt>
                <c:pt idx="2847">
                  <c:v>285.49</c:v>
                </c:pt>
                <c:pt idx="2848">
                  <c:v>294.85000000000002</c:v>
                </c:pt>
                <c:pt idx="2849">
                  <c:v>299.76</c:v>
                </c:pt>
                <c:pt idx="2850">
                  <c:v>285.49</c:v>
                </c:pt>
                <c:pt idx="2851">
                  <c:v>285.49</c:v>
                </c:pt>
                <c:pt idx="2852">
                  <c:v>281.02999999999997</c:v>
                </c:pt>
                <c:pt idx="2853">
                  <c:v>281.02999999999997</c:v>
                </c:pt>
                <c:pt idx="2854">
                  <c:v>281.02999999999997</c:v>
                </c:pt>
                <c:pt idx="2855">
                  <c:v>276.7</c:v>
                </c:pt>
                <c:pt idx="2856">
                  <c:v>276.7</c:v>
                </c:pt>
                <c:pt idx="2857">
                  <c:v>272.51</c:v>
                </c:pt>
                <c:pt idx="2858">
                  <c:v>264.49</c:v>
                </c:pt>
                <c:pt idx="2859">
                  <c:v>253.32</c:v>
                </c:pt>
                <c:pt idx="2860">
                  <c:v>253.32</c:v>
                </c:pt>
                <c:pt idx="2861">
                  <c:v>15.74</c:v>
                </c:pt>
                <c:pt idx="2862">
                  <c:v>290.08999999999997</c:v>
                </c:pt>
                <c:pt idx="2863">
                  <c:v>230.58</c:v>
                </c:pt>
                <c:pt idx="2864">
                  <c:v>236.65</c:v>
                </c:pt>
                <c:pt idx="2865">
                  <c:v>227.67</c:v>
                </c:pt>
                <c:pt idx="2866">
                  <c:v>227.67</c:v>
                </c:pt>
                <c:pt idx="2867">
                  <c:v>224.82</c:v>
                </c:pt>
                <c:pt idx="2868">
                  <c:v>6.39</c:v>
                </c:pt>
                <c:pt idx="2869">
                  <c:v>2.95</c:v>
                </c:pt>
                <c:pt idx="2870">
                  <c:v>2.62</c:v>
                </c:pt>
                <c:pt idx="2871">
                  <c:v>2.7</c:v>
                </c:pt>
                <c:pt idx="2872">
                  <c:v>2.54</c:v>
                </c:pt>
                <c:pt idx="2873">
                  <c:v>2.81</c:v>
                </c:pt>
                <c:pt idx="2874">
                  <c:v>2.5099999999999998</c:v>
                </c:pt>
                <c:pt idx="2875">
                  <c:v>2.48</c:v>
                </c:pt>
                <c:pt idx="2876">
                  <c:v>2.72</c:v>
                </c:pt>
                <c:pt idx="2877">
                  <c:v>2.57</c:v>
                </c:pt>
                <c:pt idx="2878">
                  <c:v>2.25</c:v>
                </c:pt>
                <c:pt idx="2879">
                  <c:v>2.64</c:v>
                </c:pt>
                <c:pt idx="2880">
                  <c:v>1.76</c:v>
                </c:pt>
                <c:pt idx="2881">
                  <c:v>2.44</c:v>
                </c:pt>
                <c:pt idx="2882">
                  <c:v>2.04</c:v>
                </c:pt>
                <c:pt idx="2883">
                  <c:v>2.4900000000000002</c:v>
                </c:pt>
                <c:pt idx="2884">
                  <c:v>2.14</c:v>
                </c:pt>
                <c:pt idx="2885">
                  <c:v>1.93</c:v>
                </c:pt>
                <c:pt idx="2886">
                  <c:v>1.79</c:v>
                </c:pt>
                <c:pt idx="2887">
                  <c:v>1.73</c:v>
                </c:pt>
                <c:pt idx="2888">
                  <c:v>19.66</c:v>
                </c:pt>
                <c:pt idx="2889">
                  <c:v>10.039999999999999</c:v>
                </c:pt>
                <c:pt idx="2890">
                  <c:v>281.02999999999997</c:v>
                </c:pt>
                <c:pt idx="2891">
                  <c:v>253.32</c:v>
                </c:pt>
                <c:pt idx="2892">
                  <c:v>428.23</c:v>
                </c:pt>
                <c:pt idx="2893">
                  <c:v>513.87</c:v>
                </c:pt>
                <c:pt idx="2894">
                  <c:v>562.04999999999995</c:v>
                </c:pt>
                <c:pt idx="2895">
                  <c:v>545.02</c:v>
                </c:pt>
                <c:pt idx="2896">
                  <c:v>486.1</c:v>
                </c:pt>
                <c:pt idx="2897">
                  <c:v>4.75</c:v>
                </c:pt>
                <c:pt idx="2898">
                  <c:v>290.08999999999997</c:v>
                </c:pt>
                <c:pt idx="2899">
                  <c:v>281.02999999999997</c:v>
                </c:pt>
                <c:pt idx="2900">
                  <c:v>9.64</c:v>
                </c:pt>
                <c:pt idx="2901">
                  <c:v>30.33</c:v>
                </c:pt>
                <c:pt idx="2902">
                  <c:v>290.08999999999997</c:v>
                </c:pt>
                <c:pt idx="2903">
                  <c:v>256.94</c:v>
                </c:pt>
                <c:pt idx="2904">
                  <c:v>268.44</c:v>
                </c:pt>
                <c:pt idx="2905">
                  <c:v>256.94</c:v>
                </c:pt>
                <c:pt idx="2906">
                  <c:v>260.66000000000003</c:v>
                </c:pt>
                <c:pt idx="2907">
                  <c:v>260.66000000000003</c:v>
                </c:pt>
                <c:pt idx="2908">
                  <c:v>260.66000000000003</c:v>
                </c:pt>
                <c:pt idx="2909">
                  <c:v>256.94</c:v>
                </c:pt>
                <c:pt idx="2910">
                  <c:v>260.66000000000003</c:v>
                </c:pt>
                <c:pt idx="2911">
                  <c:v>260.66000000000003</c:v>
                </c:pt>
                <c:pt idx="2912">
                  <c:v>256.94</c:v>
                </c:pt>
                <c:pt idx="2913">
                  <c:v>256.94</c:v>
                </c:pt>
                <c:pt idx="2914">
                  <c:v>253.32</c:v>
                </c:pt>
                <c:pt idx="2915">
                  <c:v>256.94</c:v>
                </c:pt>
                <c:pt idx="2916">
                  <c:v>260.66000000000003</c:v>
                </c:pt>
                <c:pt idx="2917">
                  <c:v>256.94</c:v>
                </c:pt>
                <c:pt idx="2918">
                  <c:v>11.78</c:v>
                </c:pt>
                <c:pt idx="2919">
                  <c:v>20.96</c:v>
                </c:pt>
                <c:pt idx="2920">
                  <c:v>327.01</c:v>
                </c:pt>
                <c:pt idx="2921">
                  <c:v>285.49</c:v>
                </c:pt>
                <c:pt idx="2922">
                  <c:v>290.08999999999997</c:v>
                </c:pt>
                <c:pt idx="2923">
                  <c:v>294.85000000000002</c:v>
                </c:pt>
                <c:pt idx="2924">
                  <c:v>285.49</c:v>
                </c:pt>
                <c:pt idx="2925">
                  <c:v>285.49</c:v>
                </c:pt>
                <c:pt idx="2926">
                  <c:v>285.49</c:v>
                </c:pt>
                <c:pt idx="2927">
                  <c:v>272.51</c:v>
                </c:pt>
                <c:pt idx="2928">
                  <c:v>281.02999999999997</c:v>
                </c:pt>
                <c:pt idx="2929">
                  <c:v>290.08999999999997</c:v>
                </c:pt>
                <c:pt idx="2930">
                  <c:v>290.08999999999997</c:v>
                </c:pt>
                <c:pt idx="2931">
                  <c:v>276.7</c:v>
                </c:pt>
                <c:pt idx="2932">
                  <c:v>285.49</c:v>
                </c:pt>
                <c:pt idx="2933">
                  <c:v>281.02999999999997</c:v>
                </c:pt>
                <c:pt idx="2934">
                  <c:v>84.84</c:v>
                </c:pt>
                <c:pt idx="2935">
                  <c:v>222.04</c:v>
                </c:pt>
                <c:pt idx="2936">
                  <c:v>197.64</c:v>
                </c:pt>
                <c:pt idx="2937">
                  <c:v>199.84</c:v>
                </c:pt>
                <c:pt idx="2938">
                  <c:v>197.64</c:v>
                </c:pt>
                <c:pt idx="2939">
                  <c:v>199.84</c:v>
                </c:pt>
                <c:pt idx="2940">
                  <c:v>8.81</c:v>
                </c:pt>
                <c:pt idx="2941">
                  <c:v>382.67</c:v>
                </c:pt>
                <c:pt idx="2942">
                  <c:v>13.86</c:v>
                </c:pt>
                <c:pt idx="2943">
                  <c:v>1.64</c:v>
                </c:pt>
                <c:pt idx="2944">
                  <c:v>168.09</c:v>
                </c:pt>
                <c:pt idx="2945">
                  <c:v>159.16</c:v>
                </c:pt>
                <c:pt idx="2946">
                  <c:v>163.51</c:v>
                </c:pt>
                <c:pt idx="2947">
                  <c:v>160.59</c:v>
                </c:pt>
                <c:pt idx="2948">
                  <c:v>160.59</c:v>
                </c:pt>
                <c:pt idx="2949">
                  <c:v>155.05000000000001</c:v>
                </c:pt>
                <c:pt idx="2950">
                  <c:v>11.27</c:v>
                </c:pt>
                <c:pt idx="2951">
                  <c:v>148.63999999999999</c:v>
                </c:pt>
                <c:pt idx="2952">
                  <c:v>14.74</c:v>
                </c:pt>
                <c:pt idx="2953">
                  <c:v>1.5</c:v>
                </c:pt>
                <c:pt idx="2954">
                  <c:v>1.7</c:v>
                </c:pt>
                <c:pt idx="2955">
                  <c:v>1.56</c:v>
                </c:pt>
                <c:pt idx="2956">
                  <c:v>1.66</c:v>
                </c:pt>
                <c:pt idx="2957">
                  <c:v>1.32</c:v>
                </c:pt>
                <c:pt idx="2958">
                  <c:v>1.87</c:v>
                </c:pt>
                <c:pt idx="2959">
                  <c:v>1.67</c:v>
                </c:pt>
                <c:pt idx="2960">
                  <c:v>1.58</c:v>
                </c:pt>
                <c:pt idx="2961">
                  <c:v>1.38</c:v>
                </c:pt>
                <c:pt idx="2962">
                  <c:v>1.64</c:v>
                </c:pt>
                <c:pt idx="2963">
                  <c:v>3.93</c:v>
                </c:pt>
                <c:pt idx="2964">
                  <c:v>3.46</c:v>
                </c:pt>
                <c:pt idx="2965">
                  <c:v>2.9</c:v>
                </c:pt>
                <c:pt idx="2966">
                  <c:v>191.34</c:v>
                </c:pt>
                <c:pt idx="2967">
                  <c:v>183.53</c:v>
                </c:pt>
                <c:pt idx="2968">
                  <c:v>189.32</c:v>
                </c:pt>
                <c:pt idx="2969">
                  <c:v>204.38</c:v>
                </c:pt>
                <c:pt idx="2970">
                  <c:v>191.34</c:v>
                </c:pt>
                <c:pt idx="2971">
                  <c:v>197.64</c:v>
                </c:pt>
                <c:pt idx="2972">
                  <c:v>193.39</c:v>
                </c:pt>
                <c:pt idx="2973">
                  <c:v>193.39</c:v>
                </c:pt>
                <c:pt idx="2974">
                  <c:v>191.34</c:v>
                </c:pt>
                <c:pt idx="2975">
                  <c:v>189.32</c:v>
                </c:pt>
                <c:pt idx="2976">
                  <c:v>185.42</c:v>
                </c:pt>
                <c:pt idx="2977">
                  <c:v>195.5</c:v>
                </c:pt>
                <c:pt idx="2978">
                  <c:v>189.32</c:v>
                </c:pt>
                <c:pt idx="2979">
                  <c:v>191.34</c:v>
                </c:pt>
                <c:pt idx="2980">
                  <c:v>191.34</c:v>
                </c:pt>
                <c:pt idx="2981">
                  <c:v>187.35</c:v>
                </c:pt>
                <c:pt idx="2982">
                  <c:v>199.84</c:v>
                </c:pt>
                <c:pt idx="2983">
                  <c:v>193.39</c:v>
                </c:pt>
                <c:pt idx="2984">
                  <c:v>193.39</c:v>
                </c:pt>
                <c:pt idx="2985">
                  <c:v>193.39</c:v>
                </c:pt>
                <c:pt idx="2986">
                  <c:v>191.34</c:v>
                </c:pt>
                <c:pt idx="2987">
                  <c:v>193.39</c:v>
                </c:pt>
                <c:pt idx="2988">
                  <c:v>193.39</c:v>
                </c:pt>
                <c:pt idx="2989">
                  <c:v>193.39</c:v>
                </c:pt>
                <c:pt idx="2990">
                  <c:v>189.32</c:v>
                </c:pt>
                <c:pt idx="2991">
                  <c:v>191.34</c:v>
                </c:pt>
                <c:pt idx="2992">
                  <c:v>189.32</c:v>
                </c:pt>
                <c:pt idx="2993">
                  <c:v>191.34</c:v>
                </c:pt>
                <c:pt idx="2994">
                  <c:v>189.32</c:v>
                </c:pt>
                <c:pt idx="2995">
                  <c:v>189.32</c:v>
                </c:pt>
                <c:pt idx="2996">
                  <c:v>191.34</c:v>
                </c:pt>
                <c:pt idx="2997">
                  <c:v>191.34</c:v>
                </c:pt>
                <c:pt idx="2998">
                  <c:v>189.32</c:v>
                </c:pt>
                <c:pt idx="2999">
                  <c:v>187.35</c:v>
                </c:pt>
                <c:pt idx="3000">
                  <c:v>189.32</c:v>
                </c:pt>
                <c:pt idx="3001">
                  <c:v>187.35</c:v>
                </c:pt>
                <c:pt idx="3002">
                  <c:v>193.39</c:v>
                </c:pt>
                <c:pt idx="3003">
                  <c:v>195.5</c:v>
                </c:pt>
                <c:pt idx="3004">
                  <c:v>199.84</c:v>
                </c:pt>
                <c:pt idx="3005">
                  <c:v>197.64</c:v>
                </c:pt>
                <c:pt idx="3006">
                  <c:v>189.32</c:v>
                </c:pt>
                <c:pt idx="3007">
                  <c:v>195.5</c:v>
                </c:pt>
                <c:pt idx="3008">
                  <c:v>191.34</c:v>
                </c:pt>
                <c:pt idx="3009">
                  <c:v>189.32</c:v>
                </c:pt>
                <c:pt idx="3010">
                  <c:v>193.39</c:v>
                </c:pt>
                <c:pt idx="3011">
                  <c:v>193.39</c:v>
                </c:pt>
                <c:pt idx="3012">
                  <c:v>191.34</c:v>
                </c:pt>
                <c:pt idx="3013">
                  <c:v>189.32</c:v>
                </c:pt>
                <c:pt idx="3014">
                  <c:v>193.39</c:v>
                </c:pt>
                <c:pt idx="3015">
                  <c:v>189.32</c:v>
                </c:pt>
                <c:pt idx="3016">
                  <c:v>193.39</c:v>
                </c:pt>
                <c:pt idx="3017">
                  <c:v>191.34</c:v>
                </c:pt>
                <c:pt idx="3018">
                  <c:v>189.32</c:v>
                </c:pt>
                <c:pt idx="3019">
                  <c:v>189.32</c:v>
                </c:pt>
                <c:pt idx="3020">
                  <c:v>187.35</c:v>
                </c:pt>
                <c:pt idx="3021">
                  <c:v>189.32</c:v>
                </c:pt>
                <c:pt idx="3022">
                  <c:v>185.42</c:v>
                </c:pt>
                <c:pt idx="3023">
                  <c:v>189.32</c:v>
                </c:pt>
                <c:pt idx="3024">
                  <c:v>191.34</c:v>
                </c:pt>
                <c:pt idx="3025">
                  <c:v>191.34</c:v>
                </c:pt>
                <c:pt idx="3026">
                  <c:v>189.32</c:v>
                </c:pt>
                <c:pt idx="3027">
                  <c:v>189.32</c:v>
                </c:pt>
                <c:pt idx="3028">
                  <c:v>189.32</c:v>
                </c:pt>
                <c:pt idx="3029">
                  <c:v>187.35</c:v>
                </c:pt>
                <c:pt idx="3030">
                  <c:v>189.32</c:v>
                </c:pt>
                <c:pt idx="3031">
                  <c:v>187.35</c:v>
                </c:pt>
                <c:pt idx="3032">
                  <c:v>185.42</c:v>
                </c:pt>
                <c:pt idx="3033">
                  <c:v>166.53</c:v>
                </c:pt>
                <c:pt idx="3034">
                  <c:v>1.66</c:v>
                </c:pt>
                <c:pt idx="3035">
                  <c:v>1.5</c:v>
                </c:pt>
                <c:pt idx="3036">
                  <c:v>1.52</c:v>
                </c:pt>
                <c:pt idx="3037">
                  <c:v>1.41</c:v>
                </c:pt>
                <c:pt idx="3038">
                  <c:v>1.37</c:v>
                </c:pt>
                <c:pt idx="3039">
                  <c:v>1.41</c:v>
                </c:pt>
                <c:pt idx="3040">
                  <c:v>1.36</c:v>
                </c:pt>
                <c:pt idx="3041">
                  <c:v>1.3</c:v>
                </c:pt>
                <c:pt idx="3042">
                  <c:v>1.38</c:v>
                </c:pt>
                <c:pt idx="3043">
                  <c:v>1.36</c:v>
                </c:pt>
                <c:pt idx="3044">
                  <c:v>1.52</c:v>
                </c:pt>
                <c:pt idx="3045">
                  <c:v>246.38</c:v>
                </c:pt>
                <c:pt idx="3046">
                  <c:v>3.68</c:v>
                </c:pt>
                <c:pt idx="3047">
                  <c:v>1.61</c:v>
                </c:pt>
                <c:pt idx="3048">
                  <c:v>219.34</c:v>
                </c:pt>
                <c:pt idx="3049">
                  <c:v>209.14</c:v>
                </c:pt>
                <c:pt idx="3050">
                  <c:v>11.38</c:v>
                </c:pt>
                <c:pt idx="3051">
                  <c:v>285.49</c:v>
                </c:pt>
                <c:pt idx="3052">
                  <c:v>253.32</c:v>
                </c:pt>
                <c:pt idx="3053">
                  <c:v>272.51</c:v>
                </c:pt>
                <c:pt idx="3054">
                  <c:v>256.94</c:v>
                </c:pt>
                <c:pt idx="3055">
                  <c:v>253.32</c:v>
                </c:pt>
                <c:pt idx="3056">
                  <c:v>256.94</c:v>
                </c:pt>
                <c:pt idx="3057">
                  <c:v>264.49</c:v>
                </c:pt>
                <c:pt idx="3058">
                  <c:v>260.66000000000003</c:v>
                </c:pt>
                <c:pt idx="3059">
                  <c:v>272.51</c:v>
                </c:pt>
                <c:pt idx="3060">
                  <c:v>268.44</c:v>
                </c:pt>
                <c:pt idx="3061">
                  <c:v>264.49</c:v>
                </c:pt>
                <c:pt idx="3062">
                  <c:v>264.49</c:v>
                </c:pt>
                <c:pt idx="3063">
                  <c:v>264.49</c:v>
                </c:pt>
                <c:pt idx="3064">
                  <c:v>268.44</c:v>
                </c:pt>
                <c:pt idx="3065">
                  <c:v>260.66000000000003</c:v>
                </c:pt>
                <c:pt idx="3066">
                  <c:v>264.49</c:v>
                </c:pt>
                <c:pt idx="3067">
                  <c:v>264.49</c:v>
                </c:pt>
                <c:pt idx="3068">
                  <c:v>260.66000000000003</c:v>
                </c:pt>
                <c:pt idx="3069">
                  <c:v>264.49</c:v>
                </c:pt>
                <c:pt idx="3070">
                  <c:v>264.49</c:v>
                </c:pt>
                <c:pt idx="3071">
                  <c:v>4.74</c:v>
                </c:pt>
                <c:pt idx="3072">
                  <c:v>408.76</c:v>
                </c:pt>
                <c:pt idx="3073">
                  <c:v>499.6</c:v>
                </c:pt>
                <c:pt idx="3074">
                  <c:v>473.31</c:v>
                </c:pt>
                <c:pt idx="3075">
                  <c:v>473.31</c:v>
                </c:pt>
                <c:pt idx="3076">
                  <c:v>339.35</c:v>
                </c:pt>
                <c:pt idx="3077">
                  <c:v>7.04</c:v>
                </c:pt>
                <c:pt idx="3078">
                  <c:v>230.58</c:v>
                </c:pt>
                <c:pt idx="3079">
                  <c:v>214.11</c:v>
                </c:pt>
                <c:pt idx="3080">
                  <c:v>202.09</c:v>
                </c:pt>
                <c:pt idx="3081">
                  <c:v>1.79</c:v>
                </c:pt>
                <c:pt idx="3082">
                  <c:v>321.17</c:v>
                </c:pt>
                <c:pt idx="3083">
                  <c:v>315.54000000000002</c:v>
                </c:pt>
                <c:pt idx="3084">
                  <c:v>299.76</c:v>
                </c:pt>
                <c:pt idx="3085">
                  <c:v>12.82</c:v>
                </c:pt>
                <c:pt idx="3086">
                  <c:v>249.8</c:v>
                </c:pt>
                <c:pt idx="3087">
                  <c:v>249.8</c:v>
                </c:pt>
                <c:pt idx="3088">
                  <c:v>27.09</c:v>
                </c:pt>
                <c:pt idx="3089">
                  <c:v>310.10000000000002</c:v>
                </c:pt>
                <c:pt idx="3090">
                  <c:v>2.39</c:v>
                </c:pt>
                <c:pt idx="3091">
                  <c:v>17.11</c:v>
                </c:pt>
                <c:pt idx="3092">
                  <c:v>24.84</c:v>
                </c:pt>
                <c:pt idx="3093">
                  <c:v>25.88</c:v>
                </c:pt>
                <c:pt idx="3094">
                  <c:v>26.1</c:v>
                </c:pt>
                <c:pt idx="3095">
                  <c:v>24.71</c:v>
                </c:pt>
                <c:pt idx="3096">
                  <c:v>25.37</c:v>
                </c:pt>
                <c:pt idx="3097">
                  <c:v>24.27</c:v>
                </c:pt>
                <c:pt idx="3098">
                  <c:v>23.79</c:v>
                </c:pt>
                <c:pt idx="3099">
                  <c:v>23.92</c:v>
                </c:pt>
                <c:pt idx="3100">
                  <c:v>24.44</c:v>
                </c:pt>
                <c:pt idx="3101">
                  <c:v>22.8</c:v>
                </c:pt>
                <c:pt idx="3102">
                  <c:v>22.31</c:v>
                </c:pt>
                <c:pt idx="3103">
                  <c:v>21.72</c:v>
                </c:pt>
                <c:pt idx="3104">
                  <c:v>21.01</c:v>
                </c:pt>
                <c:pt idx="3105">
                  <c:v>19.34</c:v>
                </c:pt>
                <c:pt idx="3106">
                  <c:v>19.920000000000002</c:v>
                </c:pt>
                <c:pt idx="3107">
                  <c:v>21.85</c:v>
                </c:pt>
                <c:pt idx="3108">
                  <c:v>21.06</c:v>
                </c:pt>
                <c:pt idx="3109">
                  <c:v>18.579999999999998</c:v>
                </c:pt>
                <c:pt idx="3110">
                  <c:v>20.6</c:v>
                </c:pt>
                <c:pt idx="3111">
                  <c:v>21.23</c:v>
                </c:pt>
                <c:pt idx="3112">
                  <c:v>21.59</c:v>
                </c:pt>
                <c:pt idx="3113">
                  <c:v>19.899999999999999</c:v>
                </c:pt>
                <c:pt idx="3114">
                  <c:v>19.68</c:v>
                </c:pt>
                <c:pt idx="3115">
                  <c:v>18.54</c:v>
                </c:pt>
                <c:pt idx="3116">
                  <c:v>16.98</c:v>
                </c:pt>
                <c:pt idx="3117">
                  <c:v>18.600000000000001</c:v>
                </c:pt>
                <c:pt idx="3118">
                  <c:v>18.68</c:v>
                </c:pt>
                <c:pt idx="3119">
                  <c:v>18.850000000000001</c:v>
                </c:pt>
                <c:pt idx="3120">
                  <c:v>18.739999999999998</c:v>
                </c:pt>
                <c:pt idx="3121">
                  <c:v>17.97</c:v>
                </c:pt>
                <c:pt idx="3122">
                  <c:v>18.829999999999998</c:v>
                </c:pt>
                <c:pt idx="3123">
                  <c:v>18.079999999999998</c:v>
                </c:pt>
                <c:pt idx="3124">
                  <c:v>18.62</c:v>
                </c:pt>
                <c:pt idx="3125">
                  <c:v>17.97</c:v>
                </c:pt>
                <c:pt idx="3126">
                  <c:v>13.38</c:v>
                </c:pt>
                <c:pt idx="3127">
                  <c:v>15.1</c:v>
                </c:pt>
                <c:pt idx="3128">
                  <c:v>14.22</c:v>
                </c:pt>
                <c:pt idx="3129">
                  <c:v>13.88</c:v>
                </c:pt>
                <c:pt idx="3130">
                  <c:v>12.69</c:v>
                </c:pt>
                <c:pt idx="3131">
                  <c:v>12.62</c:v>
                </c:pt>
                <c:pt idx="3132">
                  <c:v>12.84</c:v>
                </c:pt>
                <c:pt idx="3133">
                  <c:v>12.33</c:v>
                </c:pt>
                <c:pt idx="3134">
                  <c:v>11.72</c:v>
                </c:pt>
                <c:pt idx="3135">
                  <c:v>10.81</c:v>
                </c:pt>
                <c:pt idx="3136">
                  <c:v>10.65</c:v>
                </c:pt>
                <c:pt idx="3137">
                  <c:v>10.27</c:v>
                </c:pt>
                <c:pt idx="3138">
                  <c:v>9.48</c:v>
                </c:pt>
                <c:pt idx="3139">
                  <c:v>8.7100000000000009</c:v>
                </c:pt>
                <c:pt idx="3140">
                  <c:v>6.9</c:v>
                </c:pt>
                <c:pt idx="3141">
                  <c:v>7.55</c:v>
                </c:pt>
                <c:pt idx="3142">
                  <c:v>7.39</c:v>
                </c:pt>
                <c:pt idx="3143">
                  <c:v>6.88</c:v>
                </c:pt>
                <c:pt idx="3144">
                  <c:v>6.92</c:v>
                </c:pt>
                <c:pt idx="3145">
                  <c:v>6.54</c:v>
                </c:pt>
                <c:pt idx="3146">
                  <c:v>6.16</c:v>
                </c:pt>
                <c:pt idx="3147">
                  <c:v>5.91</c:v>
                </c:pt>
                <c:pt idx="3148">
                  <c:v>6.36</c:v>
                </c:pt>
                <c:pt idx="3149">
                  <c:v>6.77</c:v>
                </c:pt>
                <c:pt idx="3150">
                  <c:v>6.26</c:v>
                </c:pt>
                <c:pt idx="3151">
                  <c:v>6.94</c:v>
                </c:pt>
                <c:pt idx="3152">
                  <c:v>7.21</c:v>
                </c:pt>
                <c:pt idx="3153">
                  <c:v>7.21</c:v>
                </c:pt>
                <c:pt idx="3154">
                  <c:v>7.21</c:v>
                </c:pt>
                <c:pt idx="3155">
                  <c:v>7.33</c:v>
                </c:pt>
                <c:pt idx="3156">
                  <c:v>6.76</c:v>
                </c:pt>
                <c:pt idx="3157">
                  <c:v>6.81</c:v>
                </c:pt>
                <c:pt idx="3158">
                  <c:v>7.86</c:v>
                </c:pt>
                <c:pt idx="3159">
                  <c:v>101.61</c:v>
                </c:pt>
                <c:pt idx="3160">
                  <c:v>13.53</c:v>
                </c:pt>
                <c:pt idx="3161">
                  <c:v>8.99</c:v>
                </c:pt>
                <c:pt idx="3162">
                  <c:v>310.10000000000002</c:v>
                </c:pt>
                <c:pt idx="3163">
                  <c:v>17.72</c:v>
                </c:pt>
                <c:pt idx="3164">
                  <c:v>236.65</c:v>
                </c:pt>
                <c:pt idx="3165">
                  <c:v>227.67</c:v>
                </c:pt>
                <c:pt idx="3166">
                  <c:v>227.67</c:v>
                </c:pt>
                <c:pt idx="3167">
                  <c:v>9.43</c:v>
                </c:pt>
                <c:pt idx="3168">
                  <c:v>4.71</c:v>
                </c:pt>
                <c:pt idx="3169">
                  <c:v>4.8</c:v>
                </c:pt>
                <c:pt idx="3170">
                  <c:v>4.83</c:v>
                </c:pt>
                <c:pt idx="3171">
                  <c:v>4.5</c:v>
                </c:pt>
                <c:pt idx="3172">
                  <c:v>4.09</c:v>
                </c:pt>
                <c:pt idx="3173">
                  <c:v>4.5</c:v>
                </c:pt>
                <c:pt idx="3174">
                  <c:v>4.28</c:v>
                </c:pt>
                <c:pt idx="3175">
                  <c:v>4.1399999999999997</c:v>
                </c:pt>
                <c:pt idx="3176">
                  <c:v>4.72</c:v>
                </c:pt>
                <c:pt idx="3177">
                  <c:v>206.73</c:v>
                </c:pt>
                <c:pt idx="3178">
                  <c:v>4.1900000000000004</c:v>
                </c:pt>
                <c:pt idx="3179">
                  <c:v>4.22</c:v>
                </c:pt>
                <c:pt idx="3180">
                  <c:v>3.91</c:v>
                </c:pt>
                <c:pt idx="3181">
                  <c:v>3.75</c:v>
                </c:pt>
                <c:pt idx="3182">
                  <c:v>4.08</c:v>
                </c:pt>
                <c:pt idx="3183">
                  <c:v>3.75</c:v>
                </c:pt>
                <c:pt idx="3184">
                  <c:v>3.6</c:v>
                </c:pt>
                <c:pt idx="3185">
                  <c:v>3.96</c:v>
                </c:pt>
                <c:pt idx="3186">
                  <c:v>3.86</c:v>
                </c:pt>
                <c:pt idx="3187">
                  <c:v>3.75</c:v>
                </c:pt>
                <c:pt idx="3188">
                  <c:v>3.91</c:v>
                </c:pt>
                <c:pt idx="3189">
                  <c:v>3.77</c:v>
                </c:pt>
                <c:pt idx="3190">
                  <c:v>4.08</c:v>
                </c:pt>
                <c:pt idx="3191">
                  <c:v>3.92</c:v>
                </c:pt>
                <c:pt idx="3192">
                  <c:v>3.75</c:v>
                </c:pt>
                <c:pt idx="3193">
                  <c:v>4.05</c:v>
                </c:pt>
                <c:pt idx="3194">
                  <c:v>3.46</c:v>
                </c:pt>
                <c:pt idx="3195">
                  <c:v>3.49</c:v>
                </c:pt>
                <c:pt idx="3196">
                  <c:v>3.71</c:v>
                </c:pt>
                <c:pt idx="3197">
                  <c:v>3.8</c:v>
                </c:pt>
                <c:pt idx="3198">
                  <c:v>3.73</c:v>
                </c:pt>
                <c:pt idx="3199">
                  <c:v>3.88</c:v>
                </c:pt>
                <c:pt idx="3200">
                  <c:v>3.75</c:v>
                </c:pt>
                <c:pt idx="3201">
                  <c:v>3.81</c:v>
                </c:pt>
                <c:pt idx="3202">
                  <c:v>3.7</c:v>
                </c:pt>
                <c:pt idx="3203">
                  <c:v>3.65</c:v>
                </c:pt>
                <c:pt idx="3204">
                  <c:v>3.9</c:v>
                </c:pt>
                <c:pt idx="3205">
                  <c:v>3.58</c:v>
                </c:pt>
                <c:pt idx="3206">
                  <c:v>3.43</c:v>
                </c:pt>
                <c:pt idx="3207">
                  <c:v>3.26</c:v>
                </c:pt>
                <c:pt idx="3208">
                  <c:v>2.99</c:v>
                </c:pt>
                <c:pt idx="3209">
                  <c:v>2.96</c:v>
                </c:pt>
                <c:pt idx="3210">
                  <c:v>2.57</c:v>
                </c:pt>
                <c:pt idx="3211">
                  <c:v>2.64</c:v>
                </c:pt>
                <c:pt idx="3212">
                  <c:v>2.57</c:v>
                </c:pt>
                <c:pt idx="3213">
                  <c:v>2.65</c:v>
                </c:pt>
                <c:pt idx="3214">
                  <c:v>2.9</c:v>
                </c:pt>
                <c:pt idx="3215">
                  <c:v>2.74</c:v>
                </c:pt>
                <c:pt idx="3216">
                  <c:v>2.56</c:v>
                </c:pt>
                <c:pt idx="3217">
                  <c:v>2.59</c:v>
                </c:pt>
                <c:pt idx="3218">
                  <c:v>2.39</c:v>
                </c:pt>
                <c:pt idx="3219">
                  <c:v>2.5299999999999998</c:v>
                </c:pt>
                <c:pt idx="3220">
                  <c:v>2.64</c:v>
                </c:pt>
                <c:pt idx="3221">
                  <c:v>7.52</c:v>
                </c:pt>
                <c:pt idx="3222">
                  <c:v>1.76</c:v>
                </c:pt>
                <c:pt idx="3223">
                  <c:v>1.67</c:v>
                </c:pt>
                <c:pt idx="3224">
                  <c:v>1.73</c:v>
                </c:pt>
                <c:pt idx="3225">
                  <c:v>1.67</c:v>
                </c:pt>
                <c:pt idx="3226">
                  <c:v>1.72</c:v>
                </c:pt>
                <c:pt idx="3227">
                  <c:v>4.07</c:v>
                </c:pt>
                <c:pt idx="3228">
                  <c:v>3.74</c:v>
                </c:pt>
                <c:pt idx="3229">
                  <c:v>183.53</c:v>
                </c:pt>
                <c:pt idx="3230">
                  <c:v>230.58</c:v>
                </c:pt>
                <c:pt idx="3231">
                  <c:v>315.54000000000002</c:v>
                </c:pt>
                <c:pt idx="3232">
                  <c:v>327.01</c:v>
                </c:pt>
                <c:pt idx="3233">
                  <c:v>321.17</c:v>
                </c:pt>
                <c:pt idx="3234">
                  <c:v>327.01</c:v>
                </c:pt>
                <c:pt idx="3235">
                  <c:v>321.17</c:v>
                </c:pt>
                <c:pt idx="3236">
                  <c:v>321.17</c:v>
                </c:pt>
                <c:pt idx="3237">
                  <c:v>321.17</c:v>
                </c:pt>
                <c:pt idx="3238">
                  <c:v>321.17</c:v>
                </c:pt>
                <c:pt idx="3239">
                  <c:v>327.01</c:v>
                </c:pt>
                <c:pt idx="3240">
                  <c:v>315.54000000000002</c:v>
                </c:pt>
                <c:pt idx="3241">
                  <c:v>321.17</c:v>
                </c:pt>
                <c:pt idx="3242">
                  <c:v>321.17</c:v>
                </c:pt>
                <c:pt idx="3243">
                  <c:v>315.54000000000002</c:v>
                </c:pt>
                <c:pt idx="3244">
                  <c:v>321.17</c:v>
                </c:pt>
                <c:pt idx="3245">
                  <c:v>315.54000000000002</c:v>
                </c:pt>
                <c:pt idx="3246">
                  <c:v>315.54000000000002</c:v>
                </c:pt>
                <c:pt idx="3247">
                  <c:v>315.54000000000002</c:v>
                </c:pt>
                <c:pt idx="3248">
                  <c:v>321.17</c:v>
                </c:pt>
                <c:pt idx="3249">
                  <c:v>315.54000000000002</c:v>
                </c:pt>
                <c:pt idx="3250">
                  <c:v>315.54000000000002</c:v>
                </c:pt>
                <c:pt idx="3251">
                  <c:v>315.54000000000002</c:v>
                </c:pt>
                <c:pt idx="3252">
                  <c:v>315.54000000000002</c:v>
                </c:pt>
                <c:pt idx="3253">
                  <c:v>310.10000000000002</c:v>
                </c:pt>
                <c:pt idx="3254">
                  <c:v>315.54000000000002</c:v>
                </c:pt>
                <c:pt idx="3255">
                  <c:v>315.54000000000002</c:v>
                </c:pt>
                <c:pt idx="3256">
                  <c:v>310.10000000000002</c:v>
                </c:pt>
                <c:pt idx="3257">
                  <c:v>315.54000000000002</c:v>
                </c:pt>
                <c:pt idx="3258">
                  <c:v>310.10000000000002</c:v>
                </c:pt>
                <c:pt idx="3259">
                  <c:v>315.54000000000002</c:v>
                </c:pt>
                <c:pt idx="3260">
                  <c:v>310.10000000000002</c:v>
                </c:pt>
                <c:pt idx="3261">
                  <c:v>310.10000000000002</c:v>
                </c:pt>
                <c:pt idx="3262">
                  <c:v>304.83999999999997</c:v>
                </c:pt>
                <c:pt idx="3263">
                  <c:v>310.10000000000002</c:v>
                </c:pt>
                <c:pt idx="3264">
                  <c:v>304.83999999999997</c:v>
                </c:pt>
                <c:pt idx="3265">
                  <c:v>310.10000000000002</c:v>
                </c:pt>
                <c:pt idx="3266">
                  <c:v>304.83999999999997</c:v>
                </c:pt>
                <c:pt idx="3267">
                  <c:v>310.10000000000002</c:v>
                </c:pt>
                <c:pt idx="3268">
                  <c:v>304.83999999999997</c:v>
                </c:pt>
                <c:pt idx="3269">
                  <c:v>304.83999999999997</c:v>
                </c:pt>
                <c:pt idx="3270">
                  <c:v>310.10000000000002</c:v>
                </c:pt>
                <c:pt idx="3271">
                  <c:v>304.83999999999997</c:v>
                </c:pt>
                <c:pt idx="3272">
                  <c:v>299.76</c:v>
                </c:pt>
                <c:pt idx="3273">
                  <c:v>304.83999999999997</c:v>
                </c:pt>
                <c:pt idx="3274">
                  <c:v>299.76</c:v>
                </c:pt>
                <c:pt idx="3275">
                  <c:v>304.83999999999997</c:v>
                </c:pt>
                <c:pt idx="3276">
                  <c:v>299.76</c:v>
                </c:pt>
                <c:pt idx="3277">
                  <c:v>304.83999999999997</c:v>
                </c:pt>
                <c:pt idx="3278">
                  <c:v>294.85000000000002</c:v>
                </c:pt>
                <c:pt idx="3279">
                  <c:v>285.49</c:v>
                </c:pt>
                <c:pt idx="3280">
                  <c:v>285.49</c:v>
                </c:pt>
                <c:pt idx="3281">
                  <c:v>285.49</c:v>
                </c:pt>
                <c:pt idx="3282">
                  <c:v>285.49</c:v>
                </c:pt>
                <c:pt idx="3283">
                  <c:v>285.49</c:v>
                </c:pt>
                <c:pt idx="3284">
                  <c:v>281.02999999999997</c:v>
                </c:pt>
                <c:pt idx="3285">
                  <c:v>276.7</c:v>
                </c:pt>
                <c:pt idx="3286">
                  <c:v>281.02999999999997</c:v>
                </c:pt>
                <c:pt idx="3287">
                  <c:v>276.7</c:v>
                </c:pt>
                <c:pt idx="3288">
                  <c:v>272.51</c:v>
                </c:pt>
                <c:pt idx="3289">
                  <c:v>272.51</c:v>
                </c:pt>
                <c:pt idx="3290">
                  <c:v>268.44</c:v>
                </c:pt>
                <c:pt idx="3291">
                  <c:v>268.44</c:v>
                </c:pt>
                <c:pt idx="3292">
                  <c:v>264.49</c:v>
                </c:pt>
                <c:pt idx="3293">
                  <c:v>260.66000000000003</c:v>
                </c:pt>
                <c:pt idx="3294">
                  <c:v>256.94</c:v>
                </c:pt>
                <c:pt idx="3295">
                  <c:v>256.94</c:v>
                </c:pt>
                <c:pt idx="3296">
                  <c:v>249.8</c:v>
                </c:pt>
                <c:pt idx="3297">
                  <c:v>249.8</c:v>
                </c:pt>
                <c:pt idx="3298">
                  <c:v>243.05</c:v>
                </c:pt>
                <c:pt idx="3299">
                  <c:v>243.05</c:v>
                </c:pt>
                <c:pt idx="3300">
                  <c:v>239.81</c:v>
                </c:pt>
                <c:pt idx="3301">
                  <c:v>233.58</c:v>
                </c:pt>
                <c:pt idx="3302">
                  <c:v>230.58</c:v>
                </c:pt>
                <c:pt idx="3303">
                  <c:v>224.82</c:v>
                </c:pt>
                <c:pt idx="3304">
                  <c:v>224.82</c:v>
                </c:pt>
                <c:pt idx="3305">
                  <c:v>222.04</c:v>
                </c:pt>
                <c:pt idx="3306">
                  <c:v>222.04</c:v>
                </c:pt>
                <c:pt idx="3307">
                  <c:v>214.11</c:v>
                </c:pt>
                <c:pt idx="3308">
                  <c:v>209.14</c:v>
                </c:pt>
                <c:pt idx="3309">
                  <c:v>206.73</c:v>
                </c:pt>
                <c:pt idx="3310">
                  <c:v>204.38</c:v>
                </c:pt>
                <c:pt idx="3311">
                  <c:v>199.84</c:v>
                </c:pt>
                <c:pt idx="3312">
                  <c:v>195.5</c:v>
                </c:pt>
                <c:pt idx="3313">
                  <c:v>193.39</c:v>
                </c:pt>
                <c:pt idx="3314">
                  <c:v>191.34</c:v>
                </c:pt>
                <c:pt idx="3315">
                  <c:v>185.42</c:v>
                </c:pt>
                <c:pt idx="3316">
                  <c:v>185.42</c:v>
                </c:pt>
                <c:pt idx="3317">
                  <c:v>179.86</c:v>
                </c:pt>
                <c:pt idx="3318">
                  <c:v>174.62</c:v>
                </c:pt>
                <c:pt idx="3319">
                  <c:v>168.09</c:v>
                </c:pt>
                <c:pt idx="3320">
                  <c:v>162.03</c:v>
                </c:pt>
                <c:pt idx="3321">
                  <c:v>159.16</c:v>
                </c:pt>
                <c:pt idx="3322">
                  <c:v>155.05000000000001</c:v>
                </c:pt>
                <c:pt idx="3323">
                  <c:v>151.13999999999999</c:v>
                </c:pt>
                <c:pt idx="3324">
                  <c:v>148.63999999999999</c:v>
                </c:pt>
                <c:pt idx="3325">
                  <c:v>148.63999999999999</c:v>
                </c:pt>
                <c:pt idx="3326">
                  <c:v>146.22</c:v>
                </c:pt>
                <c:pt idx="3327">
                  <c:v>142.74</c:v>
                </c:pt>
                <c:pt idx="3328">
                  <c:v>140.51</c:v>
                </c:pt>
                <c:pt idx="3329">
                  <c:v>137.29</c:v>
                </c:pt>
                <c:pt idx="3330">
                  <c:v>137.29</c:v>
                </c:pt>
                <c:pt idx="3331">
                  <c:v>136.25</c:v>
                </c:pt>
                <c:pt idx="3332">
                  <c:v>135.22999999999999</c:v>
                </c:pt>
                <c:pt idx="3333">
                  <c:v>132.25</c:v>
                </c:pt>
                <c:pt idx="3334">
                  <c:v>133.22999999999999</c:v>
                </c:pt>
                <c:pt idx="3335">
                  <c:v>133.22999999999999</c:v>
                </c:pt>
                <c:pt idx="3336">
                  <c:v>130.33000000000001</c:v>
                </c:pt>
                <c:pt idx="3337">
                  <c:v>127.56</c:v>
                </c:pt>
                <c:pt idx="3338">
                  <c:v>125.77</c:v>
                </c:pt>
                <c:pt idx="3339">
                  <c:v>124.9</c:v>
                </c:pt>
                <c:pt idx="3340">
                  <c:v>122.35</c:v>
                </c:pt>
                <c:pt idx="3341">
                  <c:v>119.9</c:v>
                </c:pt>
                <c:pt idx="3342">
                  <c:v>115.29</c:v>
                </c:pt>
                <c:pt idx="3343">
                  <c:v>112.41</c:v>
                </c:pt>
                <c:pt idx="3344">
                  <c:v>110.34</c:v>
                </c:pt>
                <c:pt idx="3345">
                  <c:v>109</c:v>
                </c:pt>
                <c:pt idx="3346">
                  <c:v>104.57</c:v>
                </c:pt>
                <c:pt idx="3347">
                  <c:v>99.92</c:v>
                </c:pt>
                <c:pt idx="3348">
                  <c:v>98.82</c:v>
                </c:pt>
                <c:pt idx="3349">
                  <c:v>96.18</c:v>
                </c:pt>
                <c:pt idx="3350">
                  <c:v>93.19</c:v>
                </c:pt>
                <c:pt idx="3351">
                  <c:v>92.23</c:v>
                </c:pt>
                <c:pt idx="3352">
                  <c:v>89.04</c:v>
                </c:pt>
                <c:pt idx="3353">
                  <c:v>85.65</c:v>
                </c:pt>
                <c:pt idx="3354">
                  <c:v>84.44</c:v>
                </c:pt>
                <c:pt idx="3355">
                  <c:v>83.65</c:v>
                </c:pt>
                <c:pt idx="3356">
                  <c:v>81.02</c:v>
                </c:pt>
                <c:pt idx="3357">
                  <c:v>81.38</c:v>
                </c:pt>
                <c:pt idx="3358">
                  <c:v>79.94</c:v>
                </c:pt>
                <c:pt idx="3359">
                  <c:v>77.52</c:v>
                </c:pt>
                <c:pt idx="3360">
                  <c:v>75.89</c:v>
                </c:pt>
                <c:pt idx="3361">
                  <c:v>75.89</c:v>
                </c:pt>
                <c:pt idx="3362">
                  <c:v>74.319999999999993</c:v>
                </c:pt>
                <c:pt idx="3363">
                  <c:v>71.94</c:v>
                </c:pt>
                <c:pt idx="3364">
                  <c:v>68.13</c:v>
                </c:pt>
                <c:pt idx="3365">
                  <c:v>67.62</c:v>
                </c:pt>
                <c:pt idx="3366">
                  <c:v>67.11</c:v>
                </c:pt>
                <c:pt idx="3367">
                  <c:v>65.64</c:v>
                </c:pt>
                <c:pt idx="3368">
                  <c:v>65.64</c:v>
                </c:pt>
                <c:pt idx="3369">
                  <c:v>63.78</c:v>
                </c:pt>
                <c:pt idx="3370">
                  <c:v>62.45</c:v>
                </c:pt>
                <c:pt idx="3371">
                  <c:v>60.15</c:v>
                </c:pt>
                <c:pt idx="3372">
                  <c:v>58.78</c:v>
                </c:pt>
                <c:pt idx="3373">
                  <c:v>56.21</c:v>
                </c:pt>
                <c:pt idx="3374">
                  <c:v>54.67</c:v>
                </c:pt>
                <c:pt idx="3375">
                  <c:v>51.24</c:v>
                </c:pt>
                <c:pt idx="3376">
                  <c:v>47.33</c:v>
                </c:pt>
                <c:pt idx="3377">
                  <c:v>44.96</c:v>
                </c:pt>
                <c:pt idx="3378">
                  <c:v>44.19</c:v>
                </c:pt>
                <c:pt idx="3379">
                  <c:v>43.55</c:v>
                </c:pt>
                <c:pt idx="3380">
                  <c:v>43.13</c:v>
                </c:pt>
                <c:pt idx="3381">
                  <c:v>43.44</c:v>
                </c:pt>
                <c:pt idx="3382">
                  <c:v>41.35</c:v>
                </c:pt>
                <c:pt idx="3383">
                  <c:v>39.880000000000003</c:v>
                </c:pt>
                <c:pt idx="3384">
                  <c:v>37.47</c:v>
                </c:pt>
                <c:pt idx="3385">
                  <c:v>34.130000000000003</c:v>
                </c:pt>
                <c:pt idx="3386">
                  <c:v>36.04</c:v>
                </c:pt>
                <c:pt idx="3387">
                  <c:v>34.86</c:v>
                </c:pt>
                <c:pt idx="3388">
                  <c:v>35.06</c:v>
                </c:pt>
                <c:pt idx="3389">
                  <c:v>34.06</c:v>
                </c:pt>
                <c:pt idx="3390">
                  <c:v>32.76</c:v>
                </c:pt>
                <c:pt idx="3391">
                  <c:v>31.5</c:v>
                </c:pt>
                <c:pt idx="3392">
                  <c:v>30.08</c:v>
                </c:pt>
                <c:pt idx="3393">
                  <c:v>27.42</c:v>
                </c:pt>
                <c:pt idx="3394">
                  <c:v>22.88</c:v>
                </c:pt>
                <c:pt idx="3395">
                  <c:v>23.03</c:v>
                </c:pt>
                <c:pt idx="3396">
                  <c:v>23.39</c:v>
                </c:pt>
                <c:pt idx="3397">
                  <c:v>23.89</c:v>
                </c:pt>
                <c:pt idx="3398">
                  <c:v>22.8</c:v>
                </c:pt>
                <c:pt idx="3399">
                  <c:v>21.41</c:v>
                </c:pt>
                <c:pt idx="3400">
                  <c:v>20.86</c:v>
                </c:pt>
                <c:pt idx="3401">
                  <c:v>21.04</c:v>
                </c:pt>
                <c:pt idx="3402">
                  <c:v>21.09</c:v>
                </c:pt>
                <c:pt idx="3403">
                  <c:v>20.67</c:v>
                </c:pt>
                <c:pt idx="3404">
                  <c:v>19.260000000000002</c:v>
                </c:pt>
                <c:pt idx="3405">
                  <c:v>17.36</c:v>
                </c:pt>
                <c:pt idx="3406">
                  <c:v>16.09</c:v>
                </c:pt>
                <c:pt idx="3407">
                  <c:v>15.28</c:v>
                </c:pt>
                <c:pt idx="3408">
                  <c:v>14.99</c:v>
                </c:pt>
                <c:pt idx="3409">
                  <c:v>14.06</c:v>
                </c:pt>
                <c:pt idx="3410">
                  <c:v>14.03</c:v>
                </c:pt>
                <c:pt idx="3411">
                  <c:v>14.27</c:v>
                </c:pt>
                <c:pt idx="3412">
                  <c:v>14.08</c:v>
                </c:pt>
                <c:pt idx="3413">
                  <c:v>11.98</c:v>
                </c:pt>
                <c:pt idx="3414">
                  <c:v>11.32</c:v>
                </c:pt>
                <c:pt idx="3415">
                  <c:v>11.8</c:v>
                </c:pt>
                <c:pt idx="3416">
                  <c:v>11.11</c:v>
                </c:pt>
                <c:pt idx="3417">
                  <c:v>11.72</c:v>
                </c:pt>
                <c:pt idx="3418">
                  <c:v>13.67</c:v>
                </c:pt>
                <c:pt idx="3419">
                  <c:v>28.06</c:v>
                </c:pt>
                <c:pt idx="3420">
                  <c:v>38.93</c:v>
                </c:pt>
                <c:pt idx="3421">
                  <c:v>46.84</c:v>
                </c:pt>
                <c:pt idx="3422">
                  <c:v>52.28</c:v>
                </c:pt>
                <c:pt idx="3423">
                  <c:v>52.44</c:v>
                </c:pt>
                <c:pt idx="3424">
                  <c:v>53.37</c:v>
                </c:pt>
                <c:pt idx="3425">
                  <c:v>51.53</c:v>
                </c:pt>
                <c:pt idx="3426">
                  <c:v>73.11</c:v>
                </c:pt>
                <c:pt idx="3427">
                  <c:v>281.02999999999997</c:v>
                </c:pt>
                <c:pt idx="3428">
                  <c:v>59.16</c:v>
                </c:pt>
                <c:pt idx="3429">
                  <c:v>66.61</c:v>
                </c:pt>
                <c:pt idx="3430">
                  <c:v>67.87</c:v>
                </c:pt>
                <c:pt idx="3431">
                  <c:v>66.12</c:v>
                </c:pt>
                <c:pt idx="3432">
                  <c:v>66.37</c:v>
                </c:pt>
                <c:pt idx="3433">
                  <c:v>65.17</c:v>
                </c:pt>
                <c:pt idx="3434">
                  <c:v>64.7</c:v>
                </c:pt>
                <c:pt idx="3435">
                  <c:v>64.459999999999994</c:v>
                </c:pt>
                <c:pt idx="3436">
                  <c:v>62.67</c:v>
                </c:pt>
                <c:pt idx="3437">
                  <c:v>62.67</c:v>
                </c:pt>
                <c:pt idx="3438">
                  <c:v>61.81</c:v>
                </c:pt>
                <c:pt idx="3439">
                  <c:v>61.18</c:v>
                </c:pt>
                <c:pt idx="3440">
                  <c:v>60.56</c:v>
                </c:pt>
                <c:pt idx="3441">
                  <c:v>57.83</c:v>
                </c:pt>
                <c:pt idx="3442">
                  <c:v>55</c:v>
                </c:pt>
                <c:pt idx="3443">
                  <c:v>53.85</c:v>
                </c:pt>
                <c:pt idx="3444">
                  <c:v>52.9</c:v>
                </c:pt>
                <c:pt idx="3445">
                  <c:v>51.39</c:v>
                </c:pt>
                <c:pt idx="3446">
                  <c:v>53.21</c:v>
                </c:pt>
                <c:pt idx="3447">
                  <c:v>50.95</c:v>
                </c:pt>
                <c:pt idx="3448">
                  <c:v>49.68</c:v>
                </c:pt>
                <c:pt idx="3449">
                  <c:v>49.68</c:v>
                </c:pt>
                <c:pt idx="3450">
                  <c:v>46.96</c:v>
                </c:pt>
                <c:pt idx="3451">
                  <c:v>46.35</c:v>
                </c:pt>
                <c:pt idx="3452">
                  <c:v>44.74</c:v>
                </c:pt>
                <c:pt idx="3453">
                  <c:v>43.03</c:v>
                </c:pt>
                <c:pt idx="3454">
                  <c:v>41.44</c:v>
                </c:pt>
                <c:pt idx="3455">
                  <c:v>41.16</c:v>
                </c:pt>
                <c:pt idx="3456">
                  <c:v>41.35</c:v>
                </c:pt>
                <c:pt idx="3457">
                  <c:v>41.16</c:v>
                </c:pt>
                <c:pt idx="3458">
                  <c:v>40.24</c:v>
                </c:pt>
                <c:pt idx="3459">
                  <c:v>38.35</c:v>
                </c:pt>
                <c:pt idx="3460">
                  <c:v>37.24</c:v>
                </c:pt>
                <c:pt idx="3461">
                  <c:v>37.31</c:v>
                </c:pt>
                <c:pt idx="3462">
                  <c:v>36.86</c:v>
                </c:pt>
                <c:pt idx="3463">
                  <c:v>35.76</c:v>
                </c:pt>
                <c:pt idx="3464">
                  <c:v>35.54</c:v>
                </c:pt>
                <c:pt idx="3465">
                  <c:v>34.99</c:v>
                </c:pt>
                <c:pt idx="3466">
                  <c:v>34.19</c:v>
                </c:pt>
                <c:pt idx="3467">
                  <c:v>34.19</c:v>
                </c:pt>
                <c:pt idx="3468">
                  <c:v>119.11</c:v>
                </c:pt>
                <c:pt idx="3469">
                  <c:v>26.29</c:v>
                </c:pt>
                <c:pt idx="3470">
                  <c:v>26.92</c:v>
                </c:pt>
                <c:pt idx="3471">
                  <c:v>27.01</c:v>
                </c:pt>
                <c:pt idx="3472">
                  <c:v>26.61</c:v>
                </c:pt>
                <c:pt idx="3473">
                  <c:v>26.26</c:v>
                </c:pt>
                <c:pt idx="3474">
                  <c:v>26.18</c:v>
                </c:pt>
                <c:pt idx="3475">
                  <c:v>26.8</c:v>
                </c:pt>
                <c:pt idx="3476">
                  <c:v>26.41</c:v>
                </c:pt>
                <c:pt idx="3477">
                  <c:v>26.61</c:v>
                </c:pt>
                <c:pt idx="3478">
                  <c:v>25.73</c:v>
                </c:pt>
                <c:pt idx="3479">
                  <c:v>25.99</c:v>
                </c:pt>
                <c:pt idx="3480">
                  <c:v>24.95</c:v>
                </c:pt>
                <c:pt idx="3481">
                  <c:v>25.12</c:v>
                </c:pt>
                <c:pt idx="3482">
                  <c:v>25.3</c:v>
                </c:pt>
                <c:pt idx="3483">
                  <c:v>25.12</c:v>
                </c:pt>
                <c:pt idx="3484">
                  <c:v>24.57</c:v>
                </c:pt>
                <c:pt idx="3485">
                  <c:v>23.98</c:v>
                </c:pt>
                <c:pt idx="3486">
                  <c:v>23.45</c:v>
                </c:pt>
                <c:pt idx="3487">
                  <c:v>35.270000000000003</c:v>
                </c:pt>
                <c:pt idx="3488">
                  <c:v>268.44</c:v>
                </c:pt>
                <c:pt idx="3489">
                  <c:v>15.57</c:v>
                </c:pt>
                <c:pt idx="3490">
                  <c:v>243.05</c:v>
                </c:pt>
                <c:pt idx="3491">
                  <c:v>260.66000000000003</c:v>
                </c:pt>
                <c:pt idx="3492">
                  <c:v>268.44</c:v>
                </c:pt>
                <c:pt idx="3493">
                  <c:v>239.81</c:v>
                </c:pt>
                <c:pt idx="3494">
                  <c:v>83.65</c:v>
                </c:pt>
                <c:pt idx="3495">
                  <c:v>281.02999999999997</c:v>
                </c:pt>
                <c:pt idx="3496">
                  <c:v>256.94</c:v>
                </c:pt>
                <c:pt idx="3497">
                  <c:v>34.130000000000003</c:v>
                </c:pt>
                <c:pt idx="3498">
                  <c:v>15.39</c:v>
                </c:pt>
                <c:pt idx="3499">
                  <c:v>50.81</c:v>
                </c:pt>
                <c:pt idx="3500">
                  <c:v>359.71</c:v>
                </c:pt>
                <c:pt idx="3501">
                  <c:v>321.17</c:v>
                </c:pt>
                <c:pt idx="3502">
                  <c:v>333.07</c:v>
                </c:pt>
                <c:pt idx="3503">
                  <c:v>333.07</c:v>
                </c:pt>
                <c:pt idx="3504">
                  <c:v>333.07</c:v>
                </c:pt>
                <c:pt idx="3505">
                  <c:v>243.05</c:v>
                </c:pt>
                <c:pt idx="3506">
                  <c:v>41.83</c:v>
                </c:pt>
                <c:pt idx="3507">
                  <c:v>304.83999999999997</c:v>
                </c:pt>
                <c:pt idx="3508">
                  <c:v>281.02999999999997</c:v>
                </c:pt>
                <c:pt idx="3509">
                  <c:v>290.08999999999997</c:v>
                </c:pt>
                <c:pt idx="3510">
                  <c:v>290.08999999999997</c:v>
                </c:pt>
                <c:pt idx="3511">
                  <c:v>290.08999999999997</c:v>
                </c:pt>
                <c:pt idx="3512">
                  <c:v>290.08999999999997</c:v>
                </c:pt>
                <c:pt idx="3513">
                  <c:v>290.08999999999997</c:v>
                </c:pt>
                <c:pt idx="3514">
                  <c:v>72.23</c:v>
                </c:pt>
                <c:pt idx="3515">
                  <c:v>66.37</c:v>
                </c:pt>
                <c:pt idx="3516">
                  <c:v>64.010000000000005</c:v>
                </c:pt>
                <c:pt idx="3517">
                  <c:v>61.81</c:v>
                </c:pt>
                <c:pt idx="3518">
                  <c:v>59.56</c:v>
                </c:pt>
                <c:pt idx="3519">
                  <c:v>57.28</c:v>
                </c:pt>
                <c:pt idx="3520">
                  <c:v>56.38</c:v>
                </c:pt>
                <c:pt idx="3521">
                  <c:v>54.34</c:v>
                </c:pt>
                <c:pt idx="3522">
                  <c:v>54.5</c:v>
                </c:pt>
                <c:pt idx="3523">
                  <c:v>50.95</c:v>
                </c:pt>
                <c:pt idx="3524">
                  <c:v>50.66</c:v>
                </c:pt>
                <c:pt idx="3525">
                  <c:v>48.87</c:v>
                </c:pt>
                <c:pt idx="3526">
                  <c:v>47.46</c:v>
                </c:pt>
                <c:pt idx="3527">
                  <c:v>46.96</c:v>
                </c:pt>
                <c:pt idx="3528">
                  <c:v>45.53</c:v>
                </c:pt>
                <c:pt idx="3529">
                  <c:v>157.77000000000001</c:v>
                </c:pt>
                <c:pt idx="3530">
                  <c:v>428.23</c:v>
                </c:pt>
                <c:pt idx="3531">
                  <c:v>382.67</c:v>
                </c:pt>
                <c:pt idx="3532">
                  <c:v>390.99</c:v>
                </c:pt>
                <c:pt idx="3533">
                  <c:v>390.99</c:v>
                </c:pt>
                <c:pt idx="3534">
                  <c:v>390.99</c:v>
                </c:pt>
                <c:pt idx="3535">
                  <c:v>382.67</c:v>
                </c:pt>
                <c:pt idx="3536">
                  <c:v>390.99</c:v>
                </c:pt>
                <c:pt idx="3537">
                  <c:v>382.67</c:v>
                </c:pt>
                <c:pt idx="3538">
                  <c:v>69.709999999999994</c:v>
                </c:pt>
                <c:pt idx="3539">
                  <c:v>339.35</c:v>
                </c:pt>
                <c:pt idx="3540">
                  <c:v>65.64</c:v>
                </c:pt>
                <c:pt idx="3541">
                  <c:v>299.76</c:v>
                </c:pt>
                <c:pt idx="3542">
                  <c:v>256.94</c:v>
                </c:pt>
                <c:pt idx="3543">
                  <c:v>281.02999999999997</c:v>
                </c:pt>
                <c:pt idx="3544">
                  <c:v>272.51</c:v>
                </c:pt>
                <c:pt idx="3545">
                  <c:v>276.7</c:v>
                </c:pt>
                <c:pt idx="3546">
                  <c:v>272.51</c:v>
                </c:pt>
                <c:pt idx="3547">
                  <c:v>276.7</c:v>
                </c:pt>
                <c:pt idx="3548">
                  <c:v>281.02999999999997</c:v>
                </c:pt>
                <c:pt idx="3549">
                  <c:v>276.7</c:v>
                </c:pt>
                <c:pt idx="3550">
                  <c:v>276.7</c:v>
                </c:pt>
                <c:pt idx="3551">
                  <c:v>281.02999999999997</c:v>
                </c:pt>
                <c:pt idx="3552">
                  <c:v>281.02999999999997</c:v>
                </c:pt>
                <c:pt idx="3553">
                  <c:v>281.02999999999997</c:v>
                </c:pt>
                <c:pt idx="3554">
                  <c:v>281.02999999999997</c:v>
                </c:pt>
                <c:pt idx="3555">
                  <c:v>290.08999999999997</c:v>
                </c:pt>
                <c:pt idx="3556">
                  <c:v>45.42</c:v>
                </c:pt>
                <c:pt idx="3557">
                  <c:v>20.3</c:v>
                </c:pt>
                <c:pt idx="3558">
                  <c:v>37.39</c:v>
                </c:pt>
                <c:pt idx="3559">
                  <c:v>327.01</c:v>
                </c:pt>
                <c:pt idx="3560">
                  <c:v>294.85000000000002</c:v>
                </c:pt>
                <c:pt idx="3561">
                  <c:v>310.10000000000002</c:v>
                </c:pt>
                <c:pt idx="3562">
                  <c:v>310.10000000000002</c:v>
                </c:pt>
                <c:pt idx="3563">
                  <c:v>310.10000000000002</c:v>
                </c:pt>
                <c:pt idx="3564">
                  <c:v>304.83999999999997</c:v>
                </c:pt>
                <c:pt idx="3565">
                  <c:v>310.10000000000002</c:v>
                </c:pt>
                <c:pt idx="3566">
                  <c:v>310.10000000000002</c:v>
                </c:pt>
                <c:pt idx="3567">
                  <c:v>304.83999999999997</c:v>
                </c:pt>
                <c:pt idx="3568">
                  <c:v>310.10000000000002</c:v>
                </c:pt>
                <c:pt idx="3569">
                  <c:v>310.10000000000002</c:v>
                </c:pt>
                <c:pt idx="3570">
                  <c:v>315.54000000000002</c:v>
                </c:pt>
                <c:pt idx="3571">
                  <c:v>310.10000000000002</c:v>
                </c:pt>
                <c:pt idx="3572">
                  <c:v>315.54000000000002</c:v>
                </c:pt>
                <c:pt idx="3573">
                  <c:v>310.10000000000002</c:v>
                </c:pt>
                <c:pt idx="3574">
                  <c:v>310.10000000000002</c:v>
                </c:pt>
                <c:pt idx="3575">
                  <c:v>321.17</c:v>
                </c:pt>
                <c:pt idx="3576">
                  <c:v>315.54000000000002</c:v>
                </c:pt>
                <c:pt idx="3577">
                  <c:v>321.17</c:v>
                </c:pt>
                <c:pt idx="3578">
                  <c:v>315.54000000000002</c:v>
                </c:pt>
                <c:pt idx="3579">
                  <c:v>321.17</c:v>
                </c:pt>
                <c:pt idx="3580">
                  <c:v>321.17</c:v>
                </c:pt>
                <c:pt idx="3581">
                  <c:v>45.88</c:v>
                </c:pt>
                <c:pt idx="3582">
                  <c:v>408.76</c:v>
                </c:pt>
                <c:pt idx="3583">
                  <c:v>304.83999999999997</c:v>
                </c:pt>
                <c:pt idx="3584">
                  <c:v>69.180000000000007</c:v>
                </c:pt>
                <c:pt idx="3585">
                  <c:v>70.81</c:v>
                </c:pt>
                <c:pt idx="3586">
                  <c:v>70.81</c:v>
                </c:pt>
                <c:pt idx="3587">
                  <c:v>68.91</c:v>
                </c:pt>
                <c:pt idx="3588">
                  <c:v>74.63</c:v>
                </c:pt>
                <c:pt idx="3589">
                  <c:v>294.85000000000002</c:v>
                </c:pt>
                <c:pt idx="3590">
                  <c:v>276.7</c:v>
                </c:pt>
                <c:pt idx="3591">
                  <c:v>285.49</c:v>
                </c:pt>
                <c:pt idx="3592">
                  <c:v>285.49</c:v>
                </c:pt>
                <c:pt idx="3593">
                  <c:v>285.49</c:v>
                </c:pt>
                <c:pt idx="3594">
                  <c:v>281.02999999999997</c:v>
                </c:pt>
                <c:pt idx="3595">
                  <c:v>285.49</c:v>
                </c:pt>
                <c:pt idx="3596">
                  <c:v>281.02999999999997</c:v>
                </c:pt>
                <c:pt idx="3597">
                  <c:v>285.49</c:v>
                </c:pt>
                <c:pt idx="3598">
                  <c:v>281.02999999999997</c:v>
                </c:pt>
                <c:pt idx="3599">
                  <c:v>285.49</c:v>
                </c:pt>
                <c:pt idx="3600">
                  <c:v>281.02999999999997</c:v>
                </c:pt>
                <c:pt idx="3601">
                  <c:v>285.49</c:v>
                </c:pt>
                <c:pt idx="3602">
                  <c:v>281.02999999999997</c:v>
                </c:pt>
                <c:pt idx="3603">
                  <c:v>285.49</c:v>
                </c:pt>
                <c:pt idx="3604">
                  <c:v>285.49</c:v>
                </c:pt>
                <c:pt idx="3605">
                  <c:v>281.02999999999997</c:v>
                </c:pt>
                <c:pt idx="3606">
                  <c:v>285.49</c:v>
                </c:pt>
                <c:pt idx="3607">
                  <c:v>285.49</c:v>
                </c:pt>
                <c:pt idx="3608">
                  <c:v>285.49</c:v>
                </c:pt>
                <c:pt idx="3609">
                  <c:v>227.67</c:v>
                </c:pt>
                <c:pt idx="3610">
                  <c:v>12.42</c:v>
                </c:pt>
                <c:pt idx="3611">
                  <c:v>345.88</c:v>
                </c:pt>
                <c:pt idx="3612">
                  <c:v>333.07</c:v>
                </c:pt>
                <c:pt idx="3613">
                  <c:v>333.07</c:v>
                </c:pt>
                <c:pt idx="3614">
                  <c:v>345.88</c:v>
                </c:pt>
                <c:pt idx="3615">
                  <c:v>345.88</c:v>
                </c:pt>
                <c:pt idx="3616">
                  <c:v>333.07</c:v>
                </c:pt>
                <c:pt idx="3617">
                  <c:v>339.35</c:v>
                </c:pt>
                <c:pt idx="3618">
                  <c:v>339.35</c:v>
                </c:pt>
                <c:pt idx="3619">
                  <c:v>339.35</c:v>
                </c:pt>
                <c:pt idx="3620">
                  <c:v>339.35</c:v>
                </c:pt>
                <c:pt idx="3621">
                  <c:v>345.88</c:v>
                </c:pt>
                <c:pt idx="3622">
                  <c:v>339.35</c:v>
                </c:pt>
                <c:pt idx="3623">
                  <c:v>345.88</c:v>
                </c:pt>
                <c:pt idx="3624">
                  <c:v>339.35</c:v>
                </c:pt>
                <c:pt idx="3625">
                  <c:v>345.88</c:v>
                </c:pt>
                <c:pt idx="3626">
                  <c:v>339.35</c:v>
                </c:pt>
                <c:pt idx="3627">
                  <c:v>345.88</c:v>
                </c:pt>
                <c:pt idx="3628">
                  <c:v>345.88</c:v>
                </c:pt>
                <c:pt idx="3629">
                  <c:v>345.88</c:v>
                </c:pt>
                <c:pt idx="3630">
                  <c:v>339.35</c:v>
                </c:pt>
                <c:pt idx="3631">
                  <c:v>345.88</c:v>
                </c:pt>
                <c:pt idx="3632">
                  <c:v>345.88</c:v>
                </c:pt>
                <c:pt idx="3633">
                  <c:v>345.88</c:v>
                </c:pt>
                <c:pt idx="3634">
                  <c:v>256.94</c:v>
                </c:pt>
                <c:pt idx="3635">
                  <c:v>55.17</c:v>
                </c:pt>
                <c:pt idx="3636">
                  <c:v>15.96</c:v>
                </c:pt>
                <c:pt idx="3637">
                  <c:v>10.62</c:v>
                </c:pt>
                <c:pt idx="3638">
                  <c:v>10.93</c:v>
                </c:pt>
                <c:pt idx="3639">
                  <c:v>11.05</c:v>
                </c:pt>
                <c:pt idx="3640">
                  <c:v>11.37</c:v>
                </c:pt>
                <c:pt idx="3641">
                  <c:v>11.21</c:v>
                </c:pt>
                <c:pt idx="3642">
                  <c:v>10.92</c:v>
                </c:pt>
                <c:pt idx="3643">
                  <c:v>10.91</c:v>
                </c:pt>
                <c:pt idx="3644">
                  <c:v>10.79</c:v>
                </c:pt>
                <c:pt idx="3645">
                  <c:v>10.46</c:v>
                </c:pt>
                <c:pt idx="3646">
                  <c:v>10.48</c:v>
                </c:pt>
                <c:pt idx="3647">
                  <c:v>10.28</c:v>
                </c:pt>
                <c:pt idx="3648">
                  <c:v>10.29</c:v>
                </c:pt>
                <c:pt idx="3649">
                  <c:v>10.44</c:v>
                </c:pt>
                <c:pt idx="3650">
                  <c:v>10.14</c:v>
                </c:pt>
                <c:pt idx="3651">
                  <c:v>10.29</c:v>
                </c:pt>
                <c:pt idx="3652">
                  <c:v>10.26</c:v>
                </c:pt>
                <c:pt idx="3653">
                  <c:v>9.89</c:v>
                </c:pt>
                <c:pt idx="3654">
                  <c:v>9.9600000000000009</c:v>
                </c:pt>
                <c:pt idx="3655">
                  <c:v>10.02</c:v>
                </c:pt>
                <c:pt idx="3656">
                  <c:v>9.68</c:v>
                </c:pt>
                <c:pt idx="3657">
                  <c:v>9.93</c:v>
                </c:pt>
                <c:pt idx="3658">
                  <c:v>9.65</c:v>
                </c:pt>
                <c:pt idx="3659">
                  <c:v>9.27</c:v>
                </c:pt>
                <c:pt idx="3660">
                  <c:v>9.67</c:v>
                </c:pt>
                <c:pt idx="3661">
                  <c:v>9.0299999999999994</c:v>
                </c:pt>
                <c:pt idx="3662">
                  <c:v>9.07</c:v>
                </c:pt>
                <c:pt idx="3663">
                  <c:v>9.3000000000000007</c:v>
                </c:pt>
                <c:pt idx="3664">
                  <c:v>8.91</c:v>
                </c:pt>
                <c:pt idx="3665">
                  <c:v>9.08</c:v>
                </c:pt>
                <c:pt idx="3666">
                  <c:v>9.01</c:v>
                </c:pt>
                <c:pt idx="3667">
                  <c:v>9.2100000000000009</c:v>
                </c:pt>
                <c:pt idx="3668">
                  <c:v>8.8699999999999992</c:v>
                </c:pt>
                <c:pt idx="3669">
                  <c:v>9.0299999999999994</c:v>
                </c:pt>
                <c:pt idx="3670">
                  <c:v>8.76</c:v>
                </c:pt>
                <c:pt idx="3671">
                  <c:v>9.0299999999999994</c:v>
                </c:pt>
                <c:pt idx="3672">
                  <c:v>8.93</c:v>
                </c:pt>
                <c:pt idx="3673">
                  <c:v>9.02</c:v>
                </c:pt>
                <c:pt idx="3674">
                  <c:v>9.16</c:v>
                </c:pt>
                <c:pt idx="3675">
                  <c:v>8.7100000000000009</c:v>
                </c:pt>
                <c:pt idx="3676">
                  <c:v>8.1999999999999993</c:v>
                </c:pt>
                <c:pt idx="3677">
                  <c:v>8.16</c:v>
                </c:pt>
                <c:pt idx="3678">
                  <c:v>8.1300000000000008</c:v>
                </c:pt>
                <c:pt idx="3679">
                  <c:v>8.07</c:v>
                </c:pt>
                <c:pt idx="3680">
                  <c:v>8.16</c:v>
                </c:pt>
                <c:pt idx="3681">
                  <c:v>7.94</c:v>
                </c:pt>
                <c:pt idx="3682">
                  <c:v>7.8</c:v>
                </c:pt>
                <c:pt idx="3683">
                  <c:v>7.66</c:v>
                </c:pt>
                <c:pt idx="3684">
                  <c:v>7.01</c:v>
                </c:pt>
                <c:pt idx="3685">
                  <c:v>6.91</c:v>
                </c:pt>
                <c:pt idx="3686">
                  <c:v>7.17</c:v>
                </c:pt>
                <c:pt idx="3687">
                  <c:v>7.14</c:v>
                </c:pt>
                <c:pt idx="3688">
                  <c:v>6.88</c:v>
                </c:pt>
                <c:pt idx="3689">
                  <c:v>7.28</c:v>
                </c:pt>
                <c:pt idx="3690">
                  <c:v>7.09</c:v>
                </c:pt>
                <c:pt idx="3691">
                  <c:v>7.03</c:v>
                </c:pt>
                <c:pt idx="3692">
                  <c:v>6.98</c:v>
                </c:pt>
                <c:pt idx="3693">
                  <c:v>7.11</c:v>
                </c:pt>
                <c:pt idx="3694">
                  <c:v>6.97</c:v>
                </c:pt>
                <c:pt idx="3695">
                  <c:v>6.97</c:v>
                </c:pt>
                <c:pt idx="3696">
                  <c:v>6.46</c:v>
                </c:pt>
                <c:pt idx="3697">
                  <c:v>6.39</c:v>
                </c:pt>
                <c:pt idx="3698">
                  <c:v>6.34</c:v>
                </c:pt>
                <c:pt idx="3699">
                  <c:v>6.17</c:v>
                </c:pt>
                <c:pt idx="3700">
                  <c:v>6.23</c:v>
                </c:pt>
                <c:pt idx="3701">
                  <c:v>6.06</c:v>
                </c:pt>
                <c:pt idx="3702">
                  <c:v>6.02</c:v>
                </c:pt>
                <c:pt idx="3703">
                  <c:v>5.91</c:v>
                </c:pt>
                <c:pt idx="3704">
                  <c:v>6.14</c:v>
                </c:pt>
                <c:pt idx="3705">
                  <c:v>5.71</c:v>
                </c:pt>
                <c:pt idx="3706">
                  <c:v>5.59</c:v>
                </c:pt>
                <c:pt idx="3707">
                  <c:v>5.29</c:v>
                </c:pt>
                <c:pt idx="3708">
                  <c:v>5.44</c:v>
                </c:pt>
                <c:pt idx="3709">
                  <c:v>5</c:v>
                </c:pt>
                <c:pt idx="3710">
                  <c:v>5.29</c:v>
                </c:pt>
                <c:pt idx="3711">
                  <c:v>5.32</c:v>
                </c:pt>
                <c:pt idx="3712">
                  <c:v>5.25</c:v>
                </c:pt>
                <c:pt idx="3713">
                  <c:v>5.16</c:v>
                </c:pt>
                <c:pt idx="3714">
                  <c:v>5.14</c:v>
                </c:pt>
                <c:pt idx="3715">
                  <c:v>5.27</c:v>
                </c:pt>
                <c:pt idx="3716">
                  <c:v>5.29</c:v>
                </c:pt>
                <c:pt idx="3717">
                  <c:v>5</c:v>
                </c:pt>
                <c:pt idx="3718">
                  <c:v>4.7300000000000004</c:v>
                </c:pt>
                <c:pt idx="3719">
                  <c:v>4.41</c:v>
                </c:pt>
                <c:pt idx="3720">
                  <c:v>4.4000000000000004</c:v>
                </c:pt>
                <c:pt idx="3721">
                  <c:v>4.1100000000000003</c:v>
                </c:pt>
                <c:pt idx="3722">
                  <c:v>4.04</c:v>
                </c:pt>
                <c:pt idx="3723">
                  <c:v>3.92</c:v>
                </c:pt>
                <c:pt idx="3724">
                  <c:v>3.9</c:v>
                </c:pt>
                <c:pt idx="3725">
                  <c:v>3.95</c:v>
                </c:pt>
                <c:pt idx="3726">
                  <c:v>3.88</c:v>
                </c:pt>
                <c:pt idx="3727">
                  <c:v>3.73</c:v>
                </c:pt>
                <c:pt idx="3728">
                  <c:v>3.94</c:v>
                </c:pt>
                <c:pt idx="3729">
                  <c:v>3.72</c:v>
                </c:pt>
                <c:pt idx="3730">
                  <c:v>3.82</c:v>
                </c:pt>
                <c:pt idx="3731">
                  <c:v>6.31</c:v>
                </c:pt>
                <c:pt idx="3732">
                  <c:v>59.95</c:v>
                </c:pt>
                <c:pt idx="3733">
                  <c:v>55.68</c:v>
                </c:pt>
                <c:pt idx="3734">
                  <c:v>44.3</c:v>
                </c:pt>
                <c:pt idx="3735">
                  <c:v>34.92</c:v>
                </c:pt>
                <c:pt idx="3736">
                  <c:v>26.18</c:v>
                </c:pt>
                <c:pt idx="3737">
                  <c:v>19.66</c:v>
                </c:pt>
                <c:pt idx="3738">
                  <c:v>82.5</c:v>
                </c:pt>
                <c:pt idx="3739">
                  <c:v>243.05</c:v>
                </c:pt>
                <c:pt idx="3740">
                  <c:v>253.32</c:v>
                </c:pt>
                <c:pt idx="3741">
                  <c:v>253.32</c:v>
                </c:pt>
                <c:pt idx="3742">
                  <c:v>253.32</c:v>
                </c:pt>
                <c:pt idx="3743">
                  <c:v>22.94</c:v>
                </c:pt>
                <c:pt idx="3744">
                  <c:v>12.05</c:v>
                </c:pt>
                <c:pt idx="3745">
                  <c:v>12.14</c:v>
                </c:pt>
                <c:pt idx="3746">
                  <c:v>12.14</c:v>
                </c:pt>
                <c:pt idx="3747">
                  <c:v>11.8</c:v>
                </c:pt>
                <c:pt idx="3748">
                  <c:v>11.94</c:v>
                </c:pt>
                <c:pt idx="3749">
                  <c:v>11.85</c:v>
                </c:pt>
                <c:pt idx="3750">
                  <c:v>11.66</c:v>
                </c:pt>
                <c:pt idx="3751">
                  <c:v>11.3</c:v>
                </c:pt>
                <c:pt idx="3752">
                  <c:v>11.25</c:v>
                </c:pt>
                <c:pt idx="3753">
                  <c:v>12.24</c:v>
                </c:pt>
                <c:pt idx="3754">
                  <c:v>11.24</c:v>
                </c:pt>
                <c:pt idx="3755">
                  <c:v>11.71</c:v>
                </c:pt>
                <c:pt idx="3756">
                  <c:v>11</c:v>
                </c:pt>
                <c:pt idx="3757">
                  <c:v>11.21</c:v>
                </c:pt>
                <c:pt idx="3758">
                  <c:v>11.19</c:v>
                </c:pt>
                <c:pt idx="3759">
                  <c:v>11.38</c:v>
                </c:pt>
                <c:pt idx="3760">
                  <c:v>11.34</c:v>
                </c:pt>
                <c:pt idx="3761">
                  <c:v>10.89</c:v>
                </c:pt>
                <c:pt idx="3762">
                  <c:v>10.56</c:v>
                </c:pt>
                <c:pt idx="3763">
                  <c:v>10.37</c:v>
                </c:pt>
                <c:pt idx="3764">
                  <c:v>10.38</c:v>
                </c:pt>
                <c:pt idx="3765">
                  <c:v>10.77</c:v>
                </c:pt>
                <c:pt idx="3766">
                  <c:v>10.220000000000001</c:v>
                </c:pt>
                <c:pt idx="3767">
                  <c:v>10.35</c:v>
                </c:pt>
                <c:pt idx="3768">
                  <c:v>10.46</c:v>
                </c:pt>
                <c:pt idx="3769">
                  <c:v>10.46</c:v>
                </c:pt>
                <c:pt idx="3770">
                  <c:v>10.26</c:v>
                </c:pt>
                <c:pt idx="3771">
                  <c:v>8.69</c:v>
                </c:pt>
                <c:pt idx="3772">
                  <c:v>9.23</c:v>
                </c:pt>
                <c:pt idx="3773">
                  <c:v>8.81</c:v>
                </c:pt>
                <c:pt idx="3774">
                  <c:v>8.9600000000000009</c:v>
                </c:pt>
                <c:pt idx="3775">
                  <c:v>8.99</c:v>
                </c:pt>
                <c:pt idx="3776">
                  <c:v>8.58</c:v>
                </c:pt>
                <c:pt idx="3777">
                  <c:v>8.85</c:v>
                </c:pt>
                <c:pt idx="3778">
                  <c:v>8.81</c:v>
                </c:pt>
                <c:pt idx="3779">
                  <c:v>8.9</c:v>
                </c:pt>
                <c:pt idx="3780">
                  <c:v>8.64</c:v>
                </c:pt>
                <c:pt idx="3781">
                  <c:v>8.48</c:v>
                </c:pt>
                <c:pt idx="3782">
                  <c:v>8.44</c:v>
                </c:pt>
                <c:pt idx="3783">
                  <c:v>7.75</c:v>
                </c:pt>
                <c:pt idx="3784">
                  <c:v>7.04</c:v>
                </c:pt>
                <c:pt idx="3785">
                  <c:v>7.12</c:v>
                </c:pt>
                <c:pt idx="3786">
                  <c:v>6.97</c:v>
                </c:pt>
                <c:pt idx="3787">
                  <c:v>6.82</c:v>
                </c:pt>
                <c:pt idx="3788">
                  <c:v>7.03</c:v>
                </c:pt>
                <c:pt idx="3789">
                  <c:v>6.7</c:v>
                </c:pt>
                <c:pt idx="3790">
                  <c:v>7.04</c:v>
                </c:pt>
                <c:pt idx="3791">
                  <c:v>6.77</c:v>
                </c:pt>
                <c:pt idx="3792">
                  <c:v>6.91</c:v>
                </c:pt>
                <c:pt idx="3793">
                  <c:v>6.59</c:v>
                </c:pt>
                <c:pt idx="3794">
                  <c:v>6.74</c:v>
                </c:pt>
                <c:pt idx="3795">
                  <c:v>6</c:v>
                </c:pt>
                <c:pt idx="3796">
                  <c:v>5.01</c:v>
                </c:pt>
                <c:pt idx="3797">
                  <c:v>4.6100000000000003</c:v>
                </c:pt>
                <c:pt idx="3798">
                  <c:v>4.5999999999999996</c:v>
                </c:pt>
                <c:pt idx="3799">
                  <c:v>4.4000000000000004</c:v>
                </c:pt>
                <c:pt idx="3800">
                  <c:v>4.49</c:v>
                </c:pt>
                <c:pt idx="3801">
                  <c:v>4.37</c:v>
                </c:pt>
                <c:pt idx="3802">
                  <c:v>4.1100000000000003</c:v>
                </c:pt>
                <c:pt idx="3803">
                  <c:v>4.3499999999999996</c:v>
                </c:pt>
                <c:pt idx="3804">
                  <c:v>4.1900000000000004</c:v>
                </c:pt>
                <c:pt idx="3805">
                  <c:v>4.1399999999999997</c:v>
                </c:pt>
                <c:pt idx="3806">
                  <c:v>4.08</c:v>
                </c:pt>
                <c:pt idx="3807">
                  <c:v>4.2300000000000004</c:v>
                </c:pt>
                <c:pt idx="3808">
                  <c:v>4.28</c:v>
                </c:pt>
                <c:pt idx="3809">
                  <c:v>4.13</c:v>
                </c:pt>
                <c:pt idx="3810">
                  <c:v>4.24</c:v>
                </c:pt>
                <c:pt idx="3811">
                  <c:v>4.17</c:v>
                </c:pt>
                <c:pt idx="3812">
                  <c:v>4.18</c:v>
                </c:pt>
                <c:pt idx="3813">
                  <c:v>4.09</c:v>
                </c:pt>
                <c:pt idx="3814">
                  <c:v>4.17</c:v>
                </c:pt>
                <c:pt idx="3815">
                  <c:v>4.18</c:v>
                </c:pt>
                <c:pt idx="3816">
                  <c:v>4.16</c:v>
                </c:pt>
                <c:pt idx="3817">
                  <c:v>4.21</c:v>
                </c:pt>
                <c:pt idx="3818">
                  <c:v>3.75</c:v>
                </c:pt>
                <c:pt idx="3819">
                  <c:v>3.25</c:v>
                </c:pt>
                <c:pt idx="3820">
                  <c:v>3.32</c:v>
                </c:pt>
                <c:pt idx="3821">
                  <c:v>3.3</c:v>
                </c:pt>
                <c:pt idx="3822">
                  <c:v>3.33</c:v>
                </c:pt>
                <c:pt idx="3823">
                  <c:v>3.21</c:v>
                </c:pt>
                <c:pt idx="3824">
                  <c:v>3.33</c:v>
                </c:pt>
                <c:pt idx="3825">
                  <c:v>3.33</c:v>
                </c:pt>
                <c:pt idx="3826">
                  <c:v>3.21</c:v>
                </c:pt>
                <c:pt idx="3827">
                  <c:v>3.26</c:v>
                </c:pt>
                <c:pt idx="3828">
                  <c:v>3.28</c:v>
                </c:pt>
                <c:pt idx="3829">
                  <c:v>3.21</c:v>
                </c:pt>
                <c:pt idx="3830">
                  <c:v>3.21</c:v>
                </c:pt>
                <c:pt idx="3831">
                  <c:v>2.73</c:v>
                </c:pt>
                <c:pt idx="3832">
                  <c:v>2.73</c:v>
                </c:pt>
                <c:pt idx="3833">
                  <c:v>37.47</c:v>
                </c:pt>
                <c:pt idx="3834">
                  <c:v>260.66000000000003</c:v>
                </c:pt>
                <c:pt idx="3835">
                  <c:v>236.65</c:v>
                </c:pt>
                <c:pt idx="3836">
                  <c:v>249.8</c:v>
                </c:pt>
                <c:pt idx="3837">
                  <c:v>239.81</c:v>
                </c:pt>
                <c:pt idx="3838">
                  <c:v>239.81</c:v>
                </c:pt>
                <c:pt idx="3839">
                  <c:v>239.81</c:v>
                </c:pt>
                <c:pt idx="3840">
                  <c:v>239.81</c:v>
                </c:pt>
                <c:pt idx="3841">
                  <c:v>236.65</c:v>
                </c:pt>
                <c:pt idx="3842">
                  <c:v>236.65</c:v>
                </c:pt>
                <c:pt idx="3843">
                  <c:v>233.58</c:v>
                </c:pt>
                <c:pt idx="3844">
                  <c:v>233.58</c:v>
                </c:pt>
                <c:pt idx="3845">
                  <c:v>230.58</c:v>
                </c:pt>
                <c:pt idx="3846">
                  <c:v>230.58</c:v>
                </c:pt>
                <c:pt idx="3847">
                  <c:v>227.67</c:v>
                </c:pt>
                <c:pt idx="3848">
                  <c:v>230.58</c:v>
                </c:pt>
                <c:pt idx="3849">
                  <c:v>224.82</c:v>
                </c:pt>
                <c:pt idx="3850">
                  <c:v>227.67</c:v>
                </c:pt>
                <c:pt idx="3851">
                  <c:v>222.04</c:v>
                </c:pt>
                <c:pt idx="3852">
                  <c:v>224.82</c:v>
                </c:pt>
                <c:pt idx="3853">
                  <c:v>222.04</c:v>
                </c:pt>
                <c:pt idx="3854">
                  <c:v>14.78</c:v>
                </c:pt>
                <c:pt idx="3855">
                  <c:v>145.05000000000001</c:v>
                </c:pt>
                <c:pt idx="3856">
                  <c:v>197.64</c:v>
                </c:pt>
                <c:pt idx="3857">
                  <c:v>209.14</c:v>
                </c:pt>
                <c:pt idx="3858">
                  <c:v>202.09</c:v>
                </c:pt>
                <c:pt idx="3859">
                  <c:v>204.38</c:v>
                </c:pt>
                <c:pt idx="3860">
                  <c:v>202.09</c:v>
                </c:pt>
                <c:pt idx="3861">
                  <c:v>199.84</c:v>
                </c:pt>
                <c:pt idx="3862">
                  <c:v>202.09</c:v>
                </c:pt>
                <c:pt idx="3863">
                  <c:v>199.84</c:v>
                </c:pt>
                <c:pt idx="3864">
                  <c:v>199.84</c:v>
                </c:pt>
                <c:pt idx="3865">
                  <c:v>197.64</c:v>
                </c:pt>
                <c:pt idx="3866">
                  <c:v>199.84</c:v>
                </c:pt>
                <c:pt idx="3867">
                  <c:v>199.84</c:v>
                </c:pt>
                <c:pt idx="3868">
                  <c:v>197.64</c:v>
                </c:pt>
                <c:pt idx="3869">
                  <c:v>197.64</c:v>
                </c:pt>
                <c:pt idx="3870">
                  <c:v>197.64</c:v>
                </c:pt>
                <c:pt idx="3871">
                  <c:v>197.64</c:v>
                </c:pt>
                <c:pt idx="3872">
                  <c:v>195.5</c:v>
                </c:pt>
                <c:pt idx="3873">
                  <c:v>197.64</c:v>
                </c:pt>
                <c:pt idx="3874">
                  <c:v>195.5</c:v>
                </c:pt>
                <c:pt idx="3875">
                  <c:v>199.84</c:v>
                </c:pt>
                <c:pt idx="3876">
                  <c:v>195.5</c:v>
                </c:pt>
                <c:pt idx="3877">
                  <c:v>197.64</c:v>
                </c:pt>
                <c:pt idx="3878">
                  <c:v>195.5</c:v>
                </c:pt>
                <c:pt idx="3879">
                  <c:v>195.5</c:v>
                </c:pt>
                <c:pt idx="3880">
                  <c:v>195.5</c:v>
                </c:pt>
                <c:pt idx="3881">
                  <c:v>197.64</c:v>
                </c:pt>
                <c:pt idx="3882">
                  <c:v>197.64</c:v>
                </c:pt>
                <c:pt idx="3883">
                  <c:v>195.5</c:v>
                </c:pt>
                <c:pt idx="3884">
                  <c:v>197.64</c:v>
                </c:pt>
                <c:pt idx="3885">
                  <c:v>13.27</c:v>
                </c:pt>
                <c:pt idx="3886">
                  <c:v>8.73</c:v>
                </c:pt>
                <c:pt idx="3887">
                  <c:v>8.34</c:v>
                </c:pt>
                <c:pt idx="3888">
                  <c:v>8.52</c:v>
                </c:pt>
                <c:pt idx="3889">
                  <c:v>8.43</c:v>
                </c:pt>
                <c:pt idx="3890">
                  <c:v>8.4499999999999993</c:v>
                </c:pt>
                <c:pt idx="3891">
                  <c:v>8.4</c:v>
                </c:pt>
                <c:pt idx="3892">
                  <c:v>8.4499999999999993</c:v>
                </c:pt>
                <c:pt idx="3893">
                  <c:v>8.6</c:v>
                </c:pt>
                <c:pt idx="3894">
                  <c:v>8.24</c:v>
                </c:pt>
                <c:pt idx="3895">
                  <c:v>8.4499999999999993</c:v>
                </c:pt>
                <c:pt idx="3896">
                  <c:v>8.51</c:v>
                </c:pt>
                <c:pt idx="3897">
                  <c:v>8.14</c:v>
                </c:pt>
                <c:pt idx="3898">
                  <c:v>8.66</c:v>
                </c:pt>
                <c:pt idx="3899">
                  <c:v>8.27</c:v>
                </c:pt>
                <c:pt idx="3900">
                  <c:v>8.1199999999999992</c:v>
                </c:pt>
                <c:pt idx="3901">
                  <c:v>8.2200000000000006</c:v>
                </c:pt>
                <c:pt idx="3902">
                  <c:v>8.1</c:v>
                </c:pt>
                <c:pt idx="3903">
                  <c:v>7.79</c:v>
                </c:pt>
                <c:pt idx="3904">
                  <c:v>7.86</c:v>
                </c:pt>
                <c:pt idx="3905">
                  <c:v>7.51</c:v>
                </c:pt>
                <c:pt idx="3906">
                  <c:v>7.84</c:v>
                </c:pt>
                <c:pt idx="3907">
                  <c:v>7.6</c:v>
                </c:pt>
                <c:pt idx="3908">
                  <c:v>7.44</c:v>
                </c:pt>
                <c:pt idx="3909">
                  <c:v>7.41</c:v>
                </c:pt>
                <c:pt idx="3910">
                  <c:v>7.56</c:v>
                </c:pt>
                <c:pt idx="3911">
                  <c:v>7.19</c:v>
                </c:pt>
                <c:pt idx="3912">
                  <c:v>7</c:v>
                </c:pt>
                <c:pt idx="3913">
                  <c:v>7.35</c:v>
                </c:pt>
                <c:pt idx="3914">
                  <c:v>6.93</c:v>
                </c:pt>
                <c:pt idx="3915">
                  <c:v>7.19</c:v>
                </c:pt>
                <c:pt idx="3916">
                  <c:v>6.79</c:v>
                </c:pt>
                <c:pt idx="3917">
                  <c:v>6.9</c:v>
                </c:pt>
                <c:pt idx="3918">
                  <c:v>6.58</c:v>
                </c:pt>
                <c:pt idx="3919">
                  <c:v>6.63</c:v>
                </c:pt>
                <c:pt idx="3920">
                  <c:v>6.09</c:v>
                </c:pt>
                <c:pt idx="3921">
                  <c:v>6.17</c:v>
                </c:pt>
                <c:pt idx="3922">
                  <c:v>6.17</c:v>
                </c:pt>
                <c:pt idx="3923">
                  <c:v>6.13</c:v>
                </c:pt>
                <c:pt idx="3924">
                  <c:v>4.99</c:v>
                </c:pt>
                <c:pt idx="3925">
                  <c:v>4.49</c:v>
                </c:pt>
                <c:pt idx="3926">
                  <c:v>4.72</c:v>
                </c:pt>
                <c:pt idx="3927">
                  <c:v>4.66</c:v>
                </c:pt>
                <c:pt idx="3928">
                  <c:v>4.5</c:v>
                </c:pt>
                <c:pt idx="3929">
                  <c:v>4.5</c:v>
                </c:pt>
                <c:pt idx="3930">
                  <c:v>4.28</c:v>
                </c:pt>
                <c:pt idx="3931">
                  <c:v>4.28</c:v>
                </c:pt>
                <c:pt idx="3932">
                  <c:v>4.18</c:v>
                </c:pt>
                <c:pt idx="3933">
                  <c:v>4.22</c:v>
                </c:pt>
                <c:pt idx="3934">
                  <c:v>4.46</c:v>
                </c:pt>
                <c:pt idx="3935">
                  <c:v>4.38</c:v>
                </c:pt>
                <c:pt idx="3936">
                  <c:v>4.4000000000000004</c:v>
                </c:pt>
                <c:pt idx="3937">
                  <c:v>4.28</c:v>
                </c:pt>
                <c:pt idx="3938">
                  <c:v>4.16</c:v>
                </c:pt>
                <c:pt idx="3939">
                  <c:v>4.41</c:v>
                </c:pt>
                <c:pt idx="3940">
                  <c:v>4.22</c:v>
                </c:pt>
                <c:pt idx="3941">
                  <c:v>3.98</c:v>
                </c:pt>
                <c:pt idx="3942">
                  <c:v>3.32</c:v>
                </c:pt>
                <c:pt idx="3943">
                  <c:v>3.46</c:v>
                </c:pt>
                <c:pt idx="3944">
                  <c:v>3.6</c:v>
                </c:pt>
                <c:pt idx="3945">
                  <c:v>3.33</c:v>
                </c:pt>
                <c:pt idx="3946">
                  <c:v>3.21</c:v>
                </c:pt>
                <c:pt idx="3947">
                  <c:v>3.38</c:v>
                </c:pt>
                <c:pt idx="3948">
                  <c:v>3.41</c:v>
                </c:pt>
                <c:pt idx="3949">
                  <c:v>3.21</c:v>
                </c:pt>
                <c:pt idx="3950">
                  <c:v>3.33</c:v>
                </c:pt>
                <c:pt idx="3951">
                  <c:v>3.22</c:v>
                </c:pt>
                <c:pt idx="3952">
                  <c:v>3.24</c:v>
                </c:pt>
                <c:pt idx="3953">
                  <c:v>3.22</c:v>
                </c:pt>
                <c:pt idx="3954">
                  <c:v>3.22</c:v>
                </c:pt>
                <c:pt idx="3955">
                  <c:v>2.86</c:v>
                </c:pt>
                <c:pt idx="3956">
                  <c:v>2.73</c:v>
                </c:pt>
                <c:pt idx="3957">
                  <c:v>2.81</c:v>
                </c:pt>
                <c:pt idx="3958">
                  <c:v>2.57</c:v>
                </c:pt>
                <c:pt idx="3959">
                  <c:v>2.4300000000000002</c:v>
                </c:pt>
                <c:pt idx="3960">
                  <c:v>2.73</c:v>
                </c:pt>
                <c:pt idx="3961">
                  <c:v>2.56</c:v>
                </c:pt>
                <c:pt idx="3962">
                  <c:v>2.6</c:v>
                </c:pt>
                <c:pt idx="3963">
                  <c:v>2.54</c:v>
                </c:pt>
                <c:pt idx="3964">
                  <c:v>2.66</c:v>
                </c:pt>
                <c:pt idx="3965">
                  <c:v>2.42</c:v>
                </c:pt>
                <c:pt idx="3966">
                  <c:v>2.73</c:v>
                </c:pt>
                <c:pt idx="3967">
                  <c:v>2.37</c:v>
                </c:pt>
                <c:pt idx="3968">
                  <c:v>2.57</c:v>
                </c:pt>
                <c:pt idx="3969">
                  <c:v>2.19</c:v>
                </c:pt>
                <c:pt idx="3970">
                  <c:v>2.19</c:v>
                </c:pt>
                <c:pt idx="3971">
                  <c:v>2.09</c:v>
                </c:pt>
                <c:pt idx="3972">
                  <c:v>2.2599999999999998</c:v>
                </c:pt>
                <c:pt idx="3973">
                  <c:v>2.0299999999999998</c:v>
                </c:pt>
                <c:pt idx="3974">
                  <c:v>2.14</c:v>
                </c:pt>
                <c:pt idx="3975">
                  <c:v>2.14</c:v>
                </c:pt>
                <c:pt idx="3976">
                  <c:v>2.09</c:v>
                </c:pt>
                <c:pt idx="3977">
                  <c:v>2.04</c:v>
                </c:pt>
                <c:pt idx="3978">
                  <c:v>2.09</c:v>
                </c:pt>
                <c:pt idx="3979">
                  <c:v>2.09</c:v>
                </c:pt>
                <c:pt idx="3980">
                  <c:v>2.14</c:v>
                </c:pt>
                <c:pt idx="3981">
                  <c:v>2.09</c:v>
                </c:pt>
                <c:pt idx="3982">
                  <c:v>2.04</c:v>
                </c:pt>
                <c:pt idx="3983">
                  <c:v>2.09</c:v>
                </c:pt>
                <c:pt idx="3984">
                  <c:v>2</c:v>
                </c:pt>
                <c:pt idx="3985">
                  <c:v>2</c:v>
                </c:pt>
                <c:pt idx="3986">
                  <c:v>1.84</c:v>
                </c:pt>
                <c:pt idx="3987">
                  <c:v>1.83</c:v>
                </c:pt>
                <c:pt idx="3988">
                  <c:v>1.76</c:v>
                </c:pt>
                <c:pt idx="3989">
                  <c:v>1.8</c:v>
                </c:pt>
                <c:pt idx="3990">
                  <c:v>1.76</c:v>
                </c:pt>
                <c:pt idx="3991">
                  <c:v>1.76</c:v>
                </c:pt>
                <c:pt idx="3992">
                  <c:v>1.76</c:v>
                </c:pt>
                <c:pt idx="3993">
                  <c:v>1.73</c:v>
                </c:pt>
                <c:pt idx="3994">
                  <c:v>1.73</c:v>
                </c:pt>
                <c:pt idx="3995">
                  <c:v>1.73</c:v>
                </c:pt>
                <c:pt idx="3996">
                  <c:v>1.7</c:v>
                </c:pt>
                <c:pt idx="3997">
                  <c:v>1.7</c:v>
                </c:pt>
                <c:pt idx="3998">
                  <c:v>1.67</c:v>
                </c:pt>
                <c:pt idx="3999">
                  <c:v>1.55</c:v>
                </c:pt>
                <c:pt idx="4000">
                  <c:v>1.5</c:v>
                </c:pt>
                <c:pt idx="4001">
                  <c:v>1.47</c:v>
                </c:pt>
                <c:pt idx="4002">
                  <c:v>1.47</c:v>
                </c:pt>
                <c:pt idx="4003">
                  <c:v>1.45</c:v>
                </c:pt>
                <c:pt idx="4004">
                  <c:v>1.47</c:v>
                </c:pt>
                <c:pt idx="4005">
                  <c:v>1.45</c:v>
                </c:pt>
                <c:pt idx="4006">
                  <c:v>1.43</c:v>
                </c:pt>
                <c:pt idx="4007">
                  <c:v>1.43</c:v>
                </c:pt>
                <c:pt idx="4008">
                  <c:v>1.41</c:v>
                </c:pt>
                <c:pt idx="4009">
                  <c:v>1.41</c:v>
                </c:pt>
                <c:pt idx="4010">
                  <c:v>1.34</c:v>
                </c:pt>
                <c:pt idx="4011">
                  <c:v>1.25</c:v>
                </c:pt>
                <c:pt idx="4012">
                  <c:v>1.25</c:v>
                </c:pt>
                <c:pt idx="4013">
                  <c:v>1.27</c:v>
                </c:pt>
                <c:pt idx="4014">
                  <c:v>1.25</c:v>
                </c:pt>
                <c:pt idx="4015">
                  <c:v>1.25</c:v>
                </c:pt>
                <c:pt idx="4016">
                  <c:v>1.23</c:v>
                </c:pt>
                <c:pt idx="4017">
                  <c:v>1.23</c:v>
                </c:pt>
                <c:pt idx="4018">
                  <c:v>1.2</c:v>
                </c:pt>
                <c:pt idx="4019">
                  <c:v>1.22</c:v>
                </c:pt>
                <c:pt idx="4020">
                  <c:v>1.22</c:v>
                </c:pt>
                <c:pt idx="4021">
                  <c:v>1.18</c:v>
                </c:pt>
                <c:pt idx="4022">
                  <c:v>1.1499999999999999</c:v>
                </c:pt>
                <c:pt idx="4023">
                  <c:v>1.18</c:v>
                </c:pt>
                <c:pt idx="4024">
                  <c:v>1.1399999999999999</c:v>
                </c:pt>
                <c:pt idx="4025">
                  <c:v>1.1200000000000001</c:v>
                </c:pt>
                <c:pt idx="4026">
                  <c:v>1.1000000000000001</c:v>
                </c:pt>
                <c:pt idx="4027">
                  <c:v>1.07</c:v>
                </c:pt>
                <c:pt idx="4028">
                  <c:v>1.06</c:v>
                </c:pt>
                <c:pt idx="4029">
                  <c:v>1.06</c:v>
                </c:pt>
                <c:pt idx="4030">
                  <c:v>1.07</c:v>
                </c:pt>
                <c:pt idx="4031">
                  <c:v>1.08</c:v>
                </c:pt>
                <c:pt idx="4032">
                  <c:v>1.02</c:v>
                </c:pt>
                <c:pt idx="4033">
                  <c:v>1.01</c:v>
                </c:pt>
                <c:pt idx="4034">
                  <c:v>1.01</c:v>
                </c:pt>
                <c:pt idx="4035">
                  <c:v>1.01</c:v>
                </c:pt>
                <c:pt idx="4036">
                  <c:v>0.97</c:v>
                </c:pt>
                <c:pt idx="4037">
                  <c:v>0.95</c:v>
                </c:pt>
                <c:pt idx="4038">
                  <c:v>0.94</c:v>
                </c:pt>
                <c:pt idx="4039">
                  <c:v>0.94</c:v>
                </c:pt>
                <c:pt idx="4040">
                  <c:v>0.93</c:v>
                </c:pt>
                <c:pt idx="4041">
                  <c:v>1.02</c:v>
                </c:pt>
                <c:pt idx="4042">
                  <c:v>0.93</c:v>
                </c:pt>
                <c:pt idx="4043">
                  <c:v>0.86</c:v>
                </c:pt>
                <c:pt idx="4044">
                  <c:v>1.89</c:v>
                </c:pt>
                <c:pt idx="4045">
                  <c:v>101.61</c:v>
                </c:pt>
                <c:pt idx="4046">
                  <c:v>105.18</c:v>
                </c:pt>
                <c:pt idx="4047">
                  <c:v>105.18</c:v>
                </c:pt>
                <c:pt idx="4048">
                  <c:v>105.18</c:v>
                </c:pt>
                <c:pt idx="4049">
                  <c:v>104.57</c:v>
                </c:pt>
                <c:pt idx="4050">
                  <c:v>105.18</c:v>
                </c:pt>
                <c:pt idx="4051">
                  <c:v>105.8</c:v>
                </c:pt>
                <c:pt idx="4052">
                  <c:v>106.42</c:v>
                </c:pt>
                <c:pt idx="4053">
                  <c:v>29.44</c:v>
                </c:pt>
                <c:pt idx="4054">
                  <c:v>1.96</c:v>
                </c:pt>
                <c:pt idx="4055">
                  <c:v>236.65</c:v>
                </c:pt>
                <c:pt idx="4056">
                  <c:v>2.1800000000000002</c:v>
                </c:pt>
                <c:pt idx="4057">
                  <c:v>3.27</c:v>
                </c:pt>
                <c:pt idx="4058">
                  <c:v>1.23</c:v>
                </c:pt>
                <c:pt idx="4059">
                  <c:v>256.94</c:v>
                </c:pt>
                <c:pt idx="4060">
                  <c:v>219.34</c:v>
                </c:pt>
                <c:pt idx="4061">
                  <c:v>233.58</c:v>
                </c:pt>
                <c:pt idx="4062">
                  <c:v>230.58</c:v>
                </c:pt>
                <c:pt idx="4063">
                  <c:v>227.67</c:v>
                </c:pt>
                <c:pt idx="4064">
                  <c:v>227.67</c:v>
                </c:pt>
                <c:pt idx="4065">
                  <c:v>224.82</c:v>
                </c:pt>
                <c:pt idx="4066">
                  <c:v>227.67</c:v>
                </c:pt>
                <c:pt idx="4067">
                  <c:v>227.67</c:v>
                </c:pt>
                <c:pt idx="4068">
                  <c:v>233.58</c:v>
                </c:pt>
                <c:pt idx="4069">
                  <c:v>230.58</c:v>
                </c:pt>
                <c:pt idx="4070">
                  <c:v>0.83</c:v>
                </c:pt>
                <c:pt idx="4071">
                  <c:v>5.7</c:v>
                </c:pt>
                <c:pt idx="4072">
                  <c:v>230.58</c:v>
                </c:pt>
                <c:pt idx="4073">
                  <c:v>243.05</c:v>
                </c:pt>
                <c:pt idx="4074">
                  <c:v>230.58</c:v>
                </c:pt>
                <c:pt idx="4075">
                  <c:v>233.58</c:v>
                </c:pt>
                <c:pt idx="4076">
                  <c:v>233.58</c:v>
                </c:pt>
                <c:pt idx="4077">
                  <c:v>230.58</c:v>
                </c:pt>
                <c:pt idx="4078">
                  <c:v>230.58</c:v>
                </c:pt>
                <c:pt idx="4079">
                  <c:v>233.58</c:v>
                </c:pt>
                <c:pt idx="4080">
                  <c:v>230.58</c:v>
                </c:pt>
                <c:pt idx="4081">
                  <c:v>230.58</c:v>
                </c:pt>
                <c:pt idx="4082">
                  <c:v>227.67</c:v>
                </c:pt>
                <c:pt idx="4083">
                  <c:v>230.58</c:v>
                </c:pt>
                <c:pt idx="4084">
                  <c:v>227.67</c:v>
                </c:pt>
                <c:pt idx="4085">
                  <c:v>230.58</c:v>
                </c:pt>
                <c:pt idx="4086">
                  <c:v>227.67</c:v>
                </c:pt>
                <c:pt idx="4087">
                  <c:v>227.67</c:v>
                </c:pt>
                <c:pt idx="4088">
                  <c:v>224.82</c:v>
                </c:pt>
                <c:pt idx="4089">
                  <c:v>227.67</c:v>
                </c:pt>
                <c:pt idx="4090">
                  <c:v>224.82</c:v>
                </c:pt>
                <c:pt idx="4091">
                  <c:v>224.82</c:v>
                </c:pt>
                <c:pt idx="4092">
                  <c:v>222.04</c:v>
                </c:pt>
                <c:pt idx="4093">
                  <c:v>224.82</c:v>
                </c:pt>
                <c:pt idx="4094">
                  <c:v>224.82</c:v>
                </c:pt>
                <c:pt idx="4095">
                  <c:v>222.04</c:v>
                </c:pt>
                <c:pt idx="4096">
                  <c:v>224.82</c:v>
                </c:pt>
                <c:pt idx="4097">
                  <c:v>224.82</c:v>
                </c:pt>
                <c:pt idx="4098">
                  <c:v>224.82</c:v>
                </c:pt>
                <c:pt idx="4099">
                  <c:v>222.04</c:v>
                </c:pt>
                <c:pt idx="4100">
                  <c:v>224.82</c:v>
                </c:pt>
                <c:pt idx="4101">
                  <c:v>224.82</c:v>
                </c:pt>
                <c:pt idx="4102">
                  <c:v>224.82</c:v>
                </c:pt>
                <c:pt idx="4103">
                  <c:v>222.04</c:v>
                </c:pt>
                <c:pt idx="4104">
                  <c:v>224.82</c:v>
                </c:pt>
                <c:pt idx="4105">
                  <c:v>224.82</c:v>
                </c:pt>
                <c:pt idx="4106">
                  <c:v>224.82</c:v>
                </c:pt>
                <c:pt idx="4107">
                  <c:v>222.04</c:v>
                </c:pt>
                <c:pt idx="4108">
                  <c:v>224.82</c:v>
                </c:pt>
                <c:pt idx="4109">
                  <c:v>222.04</c:v>
                </c:pt>
                <c:pt idx="4110">
                  <c:v>224.82</c:v>
                </c:pt>
                <c:pt idx="4111">
                  <c:v>222.04</c:v>
                </c:pt>
                <c:pt idx="4112">
                  <c:v>222.04</c:v>
                </c:pt>
                <c:pt idx="4113">
                  <c:v>224.82</c:v>
                </c:pt>
                <c:pt idx="4114">
                  <c:v>222.04</c:v>
                </c:pt>
                <c:pt idx="4115">
                  <c:v>227.67</c:v>
                </c:pt>
                <c:pt idx="4116">
                  <c:v>236.65</c:v>
                </c:pt>
                <c:pt idx="4117">
                  <c:v>216.69</c:v>
                </c:pt>
                <c:pt idx="4118">
                  <c:v>224.82</c:v>
                </c:pt>
                <c:pt idx="4119">
                  <c:v>224.82</c:v>
                </c:pt>
                <c:pt idx="4120">
                  <c:v>4.66</c:v>
                </c:pt>
                <c:pt idx="4121">
                  <c:v>5.22</c:v>
                </c:pt>
                <c:pt idx="4122">
                  <c:v>2.2000000000000002</c:v>
                </c:pt>
                <c:pt idx="4123">
                  <c:v>2.2999999999999998</c:v>
                </c:pt>
                <c:pt idx="4124">
                  <c:v>2.09</c:v>
                </c:pt>
                <c:pt idx="4125">
                  <c:v>1.95</c:v>
                </c:pt>
                <c:pt idx="4126">
                  <c:v>1.64</c:v>
                </c:pt>
                <c:pt idx="4127">
                  <c:v>1.53</c:v>
                </c:pt>
                <c:pt idx="4128">
                  <c:v>1.5</c:v>
                </c:pt>
                <c:pt idx="4129">
                  <c:v>1.45</c:v>
                </c:pt>
                <c:pt idx="4130">
                  <c:v>1.1499999999999999</c:v>
                </c:pt>
                <c:pt idx="4131">
                  <c:v>1.07</c:v>
                </c:pt>
                <c:pt idx="4132">
                  <c:v>6.24</c:v>
                </c:pt>
                <c:pt idx="4133">
                  <c:v>14.58</c:v>
                </c:pt>
                <c:pt idx="4134">
                  <c:v>246.38</c:v>
                </c:pt>
                <c:pt idx="4135">
                  <c:v>253.32</c:v>
                </c:pt>
                <c:pt idx="4136">
                  <c:v>253.32</c:v>
                </c:pt>
                <c:pt idx="4137">
                  <c:v>3.07</c:v>
                </c:pt>
                <c:pt idx="4138">
                  <c:v>1.01</c:v>
                </c:pt>
                <c:pt idx="4139">
                  <c:v>1.78</c:v>
                </c:pt>
                <c:pt idx="4140">
                  <c:v>246.38</c:v>
                </c:pt>
                <c:pt idx="4141">
                  <c:v>230.58</c:v>
                </c:pt>
                <c:pt idx="4142">
                  <c:v>236.65</c:v>
                </c:pt>
                <c:pt idx="4143">
                  <c:v>243.05</c:v>
                </c:pt>
                <c:pt idx="4144">
                  <c:v>243.05</c:v>
                </c:pt>
                <c:pt idx="4145">
                  <c:v>243.05</c:v>
                </c:pt>
                <c:pt idx="4146">
                  <c:v>246.38</c:v>
                </c:pt>
                <c:pt idx="4147">
                  <c:v>246.38</c:v>
                </c:pt>
                <c:pt idx="4148">
                  <c:v>246.38</c:v>
                </c:pt>
                <c:pt idx="4149">
                  <c:v>246.38</c:v>
                </c:pt>
                <c:pt idx="4150">
                  <c:v>249.8</c:v>
                </c:pt>
                <c:pt idx="4151">
                  <c:v>249.8</c:v>
                </c:pt>
                <c:pt idx="4152">
                  <c:v>246.38</c:v>
                </c:pt>
                <c:pt idx="4153">
                  <c:v>253.32</c:v>
                </c:pt>
                <c:pt idx="4154">
                  <c:v>253.32</c:v>
                </c:pt>
                <c:pt idx="4155">
                  <c:v>253.32</c:v>
                </c:pt>
                <c:pt idx="4156">
                  <c:v>256.94</c:v>
                </c:pt>
                <c:pt idx="4157">
                  <c:v>249.8</c:v>
                </c:pt>
                <c:pt idx="4158">
                  <c:v>46.72</c:v>
                </c:pt>
                <c:pt idx="4159">
                  <c:v>272.51</c:v>
                </c:pt>
                <c:pt idx="4160">
                  <c:v>253.32</c:v>
                </c:pt>
                <c:pt idx="4161">
                  <c:v>253.32</c:v>
                </c:pt>
                <c:pt idx="4162">
                  <c:v>2.02</c:v>
                </c:pt>
                <c:pt idx="4163">
                  <c:v>256.94</c:v>
                </c:pt>
                <c:pt idx="4164">
                  <c:v>216.69</c:v>
                </c:pt>
                <c:pt idx="4165">
                  <c:v>2.0699999999999998</c:v>
                </c:pt>
                <c:pt idx="4166">
                  <c:v>2.23</c:v>
                </c:pt>
                <c:pt idx="4167">
                  <c:v>666.13</c:v>
                </c:pt>
                <c:pt idx="4168">
                  <c:v>620.19000000000005</c:v>
                </c:pt>
                <c:pt idx="4169">
                  <c:v>599.52</c:v>
                </c:pt>
                <c:pt idx="4170">
                  <c:v>580.17999999999995</c:v>
                </c:pt>
                <c:pt idx="4171">
                  <c:v>545.02</c:v>
                </c:pt>
                <c:pt idx="4172">
                  <c:v>63.33</c:v>
                </c:pt>
                <c:pt idx="4173">
                  <c:v>620.19000000000005</c:v>
                </c:pt>
                <c:pt idx="4174">
                  <c:v>599.52</c:v>
                </c:pt>
                <c:pt idx="4175">
                  <c:v>580.17999999999995</c:v>
                </c:pt>
                <c:pt idx="4176">
                  <c:v>580.17999999999995</c:v>
                </c:pt>
                <c:pt idx="4177">
                  <c:v>599.52</c:v>
                </c:pt>
                <c:pt idx="4178">
                  <c:v>580.17999999999995</c:v>
                </c:pt>
                <c:pt idx="4179">
                  <c:v>599.52</c:v>
                </c:pt>
                <c:pt idx="4180">
                  <c:v>580.17999999999995</c:v>
                </c:pt>
                <c:pt idx="4181">
                  <c:v>599.52</c:v>
                </c:pt>
                <c:pt idx="4182">
                  <c:v>580.17999999999995</c:v>
                </c:pt>
                <c:pt idx="4183">
                  <c:v>580.17999999999995</c:v>
                </c:pt>
                <c:pt idx="4184">
                  <c:v>580.17999999999995</c:v>
                </c:pt>
                <c:pt idx="4185">
                  <c:v>580.17999999999995</c:v>
                </c:pt>
                <c:pt idx="4186">
                  <c:v>599.52</c:v>
                </c:pt>
                <c:pt idx="4187">
                  <c:v>580.17999999999995</c:v>
                </c:pt>
                <c:pt idx="4188">
                  <c:v>580.17999999999995</c:v>
                </c:pt>
                <c:pt idx="4189">
                  <c:v>599.52</c:v>
                </c:pt>
                <c:pt idx="4190">
                  <c:v>580.17999999999995</c:v>
                </c:pt>
                <c:pt idx="4191">
                  <c:v>580.17999999999995</c:v>
                </c:pt>
                <c:pt idx="4192">
                  <c:v>580.17999999999995</c:v>
                </c:pt>
                <c:pt idx="4193">
                  <c:v>580.17999999999995</c:v>
                </c:pt>
                <c:pt idx="4194">
                  <c:v>580.17999999999995</c:v>
                </c:pt>
                <c:pt idx="4195">
                  <c:v>599.52</c:v>
                </c:pt>
                <c:pt idx="4196">
                  <c:v>580.17999999999995</c:v>
                </c:pt>
                <c:pt idx="4197">
                  <c:v>580.17999999999995</c:v>
                </c:pt>
                <c:pt idx="4198">
                  <c:v>580.17999999999995</c:v>
                </c:pt>
                <c:pt idx="4199">
                  <c:v>599.52</c:v>
                </c:pt>
                <c:pt idx="4200">
                  <c:v>580.17999999999995</c:v>
                </c:pt>
                <c:pt idx="4201">
                  <c:v>580.17999999999995</c:v>
                </c:pt>
                <c:pt idx="4202">
                  <c:v>580.17999999999995</c:v>
                </c:pt>
                <c:pt idx="4203">
                  <c:v>580.17999999999995</c:v>
                </c:pt>
                <c:pt idx="4204">
                  <c:v>599.52</c:v>
                </c:pt>
                <c:pt idx="4205">
                  <c:v>580.17999999999995</c:v>
                </c:pt>
                <c:pt idx="4206">
                  <c:v>580.17999999999995</c:v>
                </c:pt>
                <c:pt idx="4207">
                  <c:v>599.52</c:v>
                </c:pt>
                <c:pt idx="4208">
                  <c:v>580.17999999999995</c:v>
                </c:pt>
                <c:pt idx="4209">
                  <c:v>580.17999999999995</c:v>
                </c:pt>
                <c:pt idx="4210">
                  <c:v>580.17999999999995</c:v>
                </c:pt>
                <c:pt idx="4211">
                  <c:v>580.17999999999995</c:v>
                </c:pt>
                <c:pt idx="4212">
                  <c:v>599.52</c:v>
                </c:pt>
                <c:pt idx="4213">
                  <c:v>580.17999999999995</c:v>
                </c:pt>
                <c:pt idx="4214">
                  <c:v>580.17999999999995</c:v>
                </c:pt>
                <c:pt idx="4215">
                  <c:v>580.17999999999995</c:v>
                </c:pt>
                <c:pt idx="4216">
                  <c:v>580.17999999999995</c:v>
                </c:pt>
                <c:pt idx="4217">
                  <c:v>580.17999999999995</c:v>
                </c:pt>
                <c:pt idx="4218">
                  <c:v>580.17999999999995</c:v>
                </c:pt>
                <c:pt idx="4219">
                  <c:v>580.17999999999995</c:v>
                </c:pt>
                <c:pt idx="4220">
                  <c:v>580.17999999999995</c:v>
                </c:pt>
                <c:pt idx="4221">
                  <c:v>599.52</c:v>
                </c:pt>
                <c:pt idx="4222">
                  <c:v>562.04999999999995</c:v>
                </c:pt>
                <c:pt idx="4223">
                  <c:v>599.52</c:v>
                </c:pt>
                <c:pt idx="4224">
                  <c:v>562.04999999999995</c:v>
                </c:pt>
                <c:pt idx="4225">
                  <c:v>599.52</c:v>
                </c:pt>
                <c:pt idx="4226">
                  <c:v>580.17999999999995</c:v>
                </c:pt>
                <c:pt idx="4227">
                  <c:v>580.17999999999995</c:v>
                </c:pt>
                <c:pt idx="4228">
                  <c:v>580.17999999999995</c:v>
                </c:pt>
                <c:pt idx="4229">
                  <c:v>580.17999999999995</c:v>
                </c:pt>
                <c:pt idx="4230">
                  <c:v>580.17999999999995</c:v>
                </c:pt>
                <c:pt idx="4231">
                  <c:v>580.17999999999995</c:v>
                </c:pt>
                <c:pt idx="4232">
                  <c:v>580.17999999999995</c:v>
                </c:pt>
                <c:pt idx="4233">
                  <c:v>580.17999999999995</c:v>
                </c:pt>
                <c:pt idx="4234">
                  <c:v>580.17999999999995</c:v>
                </c:pt>
                <c:pt idx="4235">
                  <c:v>580.17999999999995</c:v>
                </c:pt>
                <c:pt idx="4236">
                  <c:v>580.17999999999995</c:v>
                </c:pt>
                <c:pt idx="4237">
                  <c:v>580.17999999999995</c:v>
                </c:pt>
                <c:pt idx="4238">
                  <c:v>580.17999999999995</c:v>
                </c:pt>
                <c:pt idx="4239">
                  <c:v>580.17999999999995</c:v>
                </c:pt>
                <c:pt idx="4240">
                  <c:v>580.17999999999995</c:v>
                </c:pt>
                <c:pt idx="4241">
                  <c:v>580.17999999999995</c:v>
                </c:pt>
                <c:pt idx="4242">
                  <c:v>580.17999999999995</c:v>
                </c:pt>
                <c:pt idx="4243">
                  <c:v>562.04999999999995</c:v>
                </c:pt>
                <c:pt idx="4244">
                  <c:v>580.17999999999995</c:v>
                </c:pt>
                <c:pt idx="4245">
                  <c:v>580.17999999999995</c:v>
                </c:pt>
                <c:pt idx="4246">
                  <c:v>599.52</c:v>
                </c:pt>
                <c:pt idx="4247">
                  <c:v>580.17999999999995</c:v>
                </c:pt>
                <c:pt idx="4248">
                  <c:v>580.17999999999995</c:v>
                </c:pt>
                <c:pt idx="4249">
                  <c:v>599.52</c:v>
                </c:pt>
                <c:pt idx="4250">
                  <c:v>599.52</c:v>
                </c:pt>
                <c:pt idx="4251">
                  <c:v>580.17999999999995</c:v>
                </c:pt>
                <c:pt idx="4252">
                  <c:v>562.04999999999995</c:v>
                </c:pt>
                <c:pt idx="4253">
                  <c:v>2.77</c:v>
                </c:pt>
                <c:pt idx="4254">
                  <c:v>666.13</c:v>
                </c:pt>
                <c:pt idx="4255">
                  <c:v>620.19000000000005</c:v>
                </c:pt>
                <c:pt idx="4256">
                  <c:v>580.17999999999995</c:v>
                </c:pt>
                <c:pt idx="4257">
                  <c:v>599.52</c:v>
                </c:pt>
                <c:pt idx="4258">
                  <c:v>580.17999999999995</c:v>
                </c:pt>
                <c:pt idx="4259">
                  <c:v>599.52</c:v>
                </c:pt>
                <c:pt idx="4260">
                  <c:v>580.17999999999995</c:v>
                </c:pt>
                <c:pt idx="4261">
                  <c:v>580.17999999999995</c:v>
                </c:pt>
                <c:pt idx="4262">
                  <c:v>580.17999999999995</c:v>
                </c:pt>
                <c:pt idx="4263">
                  <c:v>599.52</c:v>
                </c:pt>
                <c:pt idx="4264">
                  <c:v>580.17999999999995</c:v>
                </c:pt>
                <c:pt idx="4265">
                  <c:v>580.17999999999995</c:v>
                </c:pt>
                <c:pt idx="4266">
                  <c:v>580.17999999999995</c:v>
                </c:pt>
                <c:pt idx="4267">
                  <c:v>562.04999999999995</c:v>
                </c:pt>
                <c:pt idx="4268">
                  <c:v>580.17999999999995</c:v>
                </c:pt>
                <c:pt idx="4269">
                  <c:v>580.17999999999995</c:v>
                </c:pt>
                <c:pt idx="4270">
                  <c:v>580.17999999999995</c:v>
                </c:pt>
                <c:pt idx="4271">
                  <c:v>580.17999999999995</c:v>
                </c:pt>
                <c:pt idx="4272">
                  <c:v>599.52</c:v>
                </c:pt>
                <c:pt idx="4273">
                  <c:v>580.17999999999995</c:v>
                </c:pt>
                <c:pt idx="4274">
                  <c:v>599.52</c:v>
                </c:pt>
                <c:pt idx="4275">
                  <c:v>580.17999999999995</c:v>
                </c:pt>
                <c:pt idx="4276">
                  <c:v>562.04999999999995</c:v>
                </c:pt>
                <c:pt idx="4277">
                  <c:v>580.17999999999995</c:v>
                </c:pt>
                <c:pt idx="4278">
                  <c:v>580.17999999999995</c:v>
                </c:pt>
                <c:pt idx="4279">
                  <c:v>562.04999999999995</c:v>
                </c:pt>
                <c:pt idx="4280">
                  <c:v>580.17999999999995</c:v>
                </c:pt>
                <c:pt idx="4281">
                  <c:v>580.17999999999995</c:v>
                </c:pt>
                <c:pt idx="4282">
                  <c:v>580.17999999999995</c:v>
                </c:pt>
                <c:pt idx="4283">
                  <c:v>562.04999999999995</c:v>
                </c:pt>
                <c:pt idx="4284">
                  <c:v>580.17999999999995</c:v>
                </c:pt>
                <c:pt idx="4285">
                  <c:v>580.17999999999995</c:v>
                </c:pt>
                <c:pt idx="4286">
                  <c:v>562.04999999999995</c:v>
                </c:pt>
                <c:pt idx="4287">
                  <c:v>580.17999999999995</c:v>
                </c:pt>
                <c:pt idx="4288">
                  <c:v>580.17999999999995</c:v>
                </c:pt>
                <c:pt idx="4289">
                  <c:v>562.04999999999995</c:v>
                </c:pt>
                <c:pt idx="4290">
                  <c:v>580.17999999999995</c:v>
                </c:pt>
                <c:pt idx="4291">
                  <c:v>580.17999999999995</c:v>
                </c:pt>
                <c:pt idx="4292">
                  <c:v>562.04999999999995</c:v>
                </c:pt>
                <c:pt idx="4293">
                  <c:v>580.17999999999995</c:v>
                </c:pt>
                <c:pt idx="4294">
                  <c:v>599.52</c:v>
                </c:pt>
                <c:pt idx="4295">
                  <c:v>580.17999999999995</c:v>
                </c:pt>
                <c:pt idx="4296">
                  <c:v>599.52</c:v>
                </c:pt>
                <c:pt idx="4297">
                  <c:v>580.17999999999995</c:v>
                </c:pt>
                <c:pt idx="4298">
                  <c:v>580.17999999999995</c:v>
                </c:pt>
                <c:pt idx="4299">
                  <c:v>580.17999999999995</c:v>
                </c:pt>
                <c:pt idx="4300">
                  <c:v>580.17999999999995</c:v>
                </c:pt>
                <c:pt idx="4301">
                  <c:v>580.17999999999995</c:v>
                </c:pt>
                <c:pt idx="4302">
                  <c:v>580.17999999999995</c:v>
                </c:pt>
                <c:pt idx="4303">
                  <c:v>580.17999999999995</c:v>
                </c:pt>
                <c:pt idx="4304">
                  <c:v>599.52</c:v>
                </c:pt>
                <c:pt idx="4305">
                  <c:v>562.04999999999995</c:v>
                </c:pt>
                <c:pt idx="4306">
                  <c:v>580.17999999999995</c:v>
                </c:pt>
                <c:pt idx="4307">
                  <c:v>580.17999999999995</c:v>
                </c:pt>
                <c:pt idx="4308">
                  <c:v>580.17999999999995</c:v>
                </c:pt>
                <c:pt idx="4309">
                  <c:v>562.04999999999995</c:v>
                </c:pt>
                <c:pt idx="4310">
                  <c:v>580.17999999999995</c:v>
                </c:pt>
                <c:pt idx="4311">
                  <c:v>562.04999999999995</c:v>
                </c:pt>
                <c:pt idx="4312">
                  <c:v>580.17999999999995</c:v>
                </c:pt>
                <c:pt idx="4313">
                  <c:v>562.04999999999995</c:v>
                </c:pt>
                <c:pt idx="4314">
                  <c:v>580.17999999999995</c:v>
                </c:pt>
                <c:pt idx="4315">
                  <c:v>580.17999999999995</c:v>
                </c:pt>
                <c:pt idx="4316">
                  <c:v>599.52</c:v>
                </c:pt>
                <c:pt idx="4317">
                  <c:v>580.17999999999995</c:v>
                </c:pt>
                <c:pt idx="4318">
                  <c:v>599.52</c:v>
                </c:pt>
                <c:pt idx="4319">
                  <c:v>580.17999999999995</c:v>
                </c:pt>
                <c:pt idx="4320">
                  <c:v>599.52</c:v>
                </c:pt>
                <c:pt idx="4321">
                  <c:v>580.17999999999995</c:v>
                </c:pt>
                <c:pt idx="4322">
                  <c:v>599.52</c:v>
                </c:pt>
                <c:pt idx="4323">
                  <c:v>580.17999999999995</c:v>
                </c:pt>
                <c:pt idx="4324">
                  <c:v>599.52</c:v>
                </c:pt>
                <c:pt idx="4325">
                  <c:v>7.9</c:v>
                </c:pt>
                <c:pt idx="4326">
                  <c:v>620.19000000000005</c:v>
                </c:pt>
                <c:pt idx="4327">
                  <c:v>691.75</c:v>
                </c:pt>
                <c:pt idx="4328">
                  <c:v>562.04999999999995</c:v>
                </c:pt>
                <c:pt idx="4329">
                  <c:v>1.1499999999999999</c:v>
                </c:pt>
                <c:pt idx="4330">
                  <c:v>4.6399999999999997</c:v>
                </c:pt>
                <c:pt idx="4331">
                  <c:v>642.34</c:v>
                </c:pt>
                <c:pt idx="4332">
                  <c:v>599.52</c:v>
                </c:pt>
                <c:pt idx="4333">
                  <c:v>580.17999999999995</c:v>
                </c:pt>
                <c:pt idx="4334">
                  <c:v>580.17999999999995</c:v>
                </c:pt>
                <c:pt idx="4335">
                  <c:v>562.04999999999995</c:v>
                </c:pt>
                <c:pt idx="4336">
                  <c:v>580.17999999999995</c:v>
                </c:pt>
                <c:pt idx="4337">
                  <c:v>545.02</c:v>
                </c:pt>
                <c:pt idx="4338">
                  <c:v>23.67</c:v>
                </c:pt>
                <c:pt idx="4339">
                  <c:v>620.19000000000005</c:v>
                </c:pt>
                <c:pt idx="4340">
                  <c:v>599.52</c:v>
                </c:pt>
                <c:pt idx="4341">
                  <c:v>580.17999999999995</c:v>
                </c:pt>
                <c:pt idx="4342">
                  <c:v>580.17999999999995</c:v>
                </c:pt>
                <c:pt idx="4343">
                  <c:v>580.17999999999995</c:v>
                </c:pt>
                <c:pt idx="4344">
                  <c:v>580.17999999999995</c:v>
                </c:pt>
                <c:pt idx="4345">
                  <c:v>580.17999999999995</c:v>
                </c:pt>
                <c:pt idx="4346">
                  <c:v>23.6</c:v>
                </c:pt>
                <c:pt idx="4347">
                  <c:v>620.19000000000005</c:v>
                </c:pt>
                <c:pt idx="4348">
                  <c:v>620.19000000000005</c:v>
                </c:pt>
                <c:pt idx="4349">
                  <c:v>580.17999999999995</c:v>
                </c:pt>
                <c:pt idx="4350">
                  <c:v>580.17999999999995</c:v>
                </c:pt>
                <c:pt idx="4351">
                  <c:v>562.04999999999995</c:v>
                </c:pt>
                <c:pt idx="4352">
                  <c:v>580.17999999999995</c:v>
                </c:pt>
                <c:pt idx="4353">
                  <c:v>580.17999999999995</c:v>
                </c:pt>
                <c:pt idx="4354">
                  <c:v>562.04999999999995</c:v>
                </c:pt>
                <c:pt idx="4355">
                  <c:v>10.25</c:v>
                </c:pt>
                <c:pt idx="4356">
                  <c:v>642.34</c:v>
                </c:pt>
                <c:pt idx="4357">
                  <c:v>599.52</c:v>
                </c:pt>
                <c:pt idx="4358">
                  <c:v>580.17999999999995</c:v>
                </c:pt>
                <c:pt idx="4359">
                  <c:v>580.17999999999995</c:v>
                </c:pt>
                <c:pt idx="4360">
                  <c:v>562.04999999999995</c:v>
                </c:pt>
                <c:pt idx="4361">
                  <c:v>580.17999999999995</c:v>
                </c:pt>
                <c:pt idx="4362">
                  <c:v>562.04999999999995</c:v>
                </c:pt>
                <c:pt idx="4363">
                  <c:v>23.57</c:v>
                </c:pt>
                <c:pt idx="4364">
                  <c:v>599.52</c:v>
                </c:pt>
                <c:pt idx="4365">
                  <c:v>620.19000000000005</c:v>
                </c:pt>
                <c:pt idx="4366">
                  <c:v>599.52</c:v>
                </c:pt>
                <c:pt idx="4367">
                  <c:v>580.17999999999995</c:v>
                </c:pt>
                <c:pt idx="4368">
                  <c:v>580.17999999999995</c:v>
                </c:pt>
                <c:pt idx="4369">
                  <c:v>580.17999999999995</c:v>
                </c:pt>
                <c:pt idx="4370">
                  <c:v>599.52</c:v>
                </c:pt>
                <c:pt idx="4371">
                  <c:v>580.17999999999995</c:v>
                </c:pt>
                <c:pt idx="4372">
                  <c:v>23.54</c:v>
                </c:pt>
                <c:pt idx="4373">
                  <c:v>642.34</c:v>
                </c:pt>
                <c:pt idx="4374">
                  <c:v>599.52</c:v>
                </c:pt>
                <c:pt idx="4375">
                  <c:v>580.17999999999995</c:v>
                </c:pt>
                <c:pt idx="4376">
                  <c:v>580.17999999999995</c:v>
                </c:pt>
                <c:pt idx="4377">
                  <c:v>580.17999999999995</c:v>
                </c:pt>
                <c:pt idx="4378">
                  <c:v>580.17999999999995</c:v>
                </c:pt>
                <c:pt idx="4379">
                  <c:v>562.04999999999995</c:v>
                </c:pt>
                <c:pt idx="4380">
                  <c:v>528.99</c:v>
                </c:pt>
                <c:pt idx="4381">
                  <c:v>2.4900000000000002</c:v>
                </c:pt>
                <c:pt idx="4382">
                  <c:v>620.19000000000005</c:v>
                </c:pt>
                <c:pt idx="4383">
                  <c:v>620.19000000000005</c:v>
                </c:pt>
                <c:pt idx="4384">
                  <c:v>580.17999999999995</c:v>
                </c:pt>
                <c:pt idx="4385">
                  <c:v>562.04999999999995</c:v>
                </c:pt>
                <c:pt idx="4386">
                  <c:v>599.52</c:v>
                </c:pt>
                <c:pt idx="4387">
                  <c:v>580.17999999999995</c:v>
                </c:pt>
                <c:pt idx="4388">
                  <c:v>562.04999999999995</c:v>
                </c:pt>
                <c:pt idx="4389">
                  <c:v>580.17999999999995</c:v>
                </c:pt>
                <c:pt idx="4390">
                  <c:v>580.17999999999995</c:v>
                </c:pt>
                <c:pt idx="4391">
                  <c:v>580.17999999999995</c:v>
                </c:pt>
                <c:pt idx="4392">
                  <c:v>580.17999999999995</c:v>
                </c:pt>
                <c:pt idx="4393">
                  <c:v>562.04999999999995</c:v>
                </c:pt>
                <c:pt idx="4394">
                  <c:v>580.17999999999995</c:v>
                </c:pt>
                <c:pt idx="4395">
                  <c:v>580.17999999999995</c:v>
                </c:pt>
                <c:pt idx="4396">
                  <c:v>580.17999999999995</c:v>
                </c:pt>
                <c:pt idx="4397">
                  <c:v>580.17999999999995</c:v>
                </c:pt>
                <c:pt idx="4398">
                  <c:v>562.04999999999995</c:v>
                </c:pt>
                <c:pt idx="4399">
                  <c:v>580.17999999999995</c:v>
                </c:pt>
                <c:pt idx="4400">
                  <c:v>580.17999999999995</c:v>
                </c:pt>
                <c:pt idx="4401">
                  <c:v>580.17999999999995</c:v>
                </c:pt>
                <c:pt idx="4402">
                  <c:v>562.04999999999995</c:v>
                </c:pt>
                <c:pt idx="4403">
                  <c:v>580.17999999999995</c:v>
                </c:pt>
                <c:pt idx="4404">
                  <c:v>562.04999999999995</c:v>
                </c:pt>
                <c:pt idx="4405">
                  <c:v>580.17999999999995</c:v>
                </c:pt>
                <c:pt idx="4406">
                  <c:v>580.17999999999995</c:v>
                </c:pt>
                <c:pt idx="4407">
                  <c:v>562.04999999999995</c:v>
                </c:pt>
                <c:pt idx="4408">
                  <c:v>580.17999999999995</c:v>
                </c:pt>
                <c:pt idx="4409">
                  <c:v>580.17999999999995</c:v>
                </c:pt>
                <c:pt idx="4410">
                  <c:v>580.17999999999995</c:v>
                </c:pt>
                <c:pt idx="4411">
                  <c:v>580.17999999999995</c:v>
                </c:pt>
                <c:pt idx="4412">
                  <c:v>562.04999999999995</c:v>
                </c:pt>
                <c:pt idx="4413">
                  <c:v>580.17999999999995</c:v>
                </c:pt>
                <c:pt idx="4414">
                  <c:v>580.17999999999995</c:v>
                </c:pt>
                <c:pt idx="4415">
                  <c:v>580.17999999999995</c:v>
                </c:pt>
                <c:pt idx="4416">
                  <c:v>562.04999999999995</c:v>
                </c:pt>
                <c:pt idx="4417">
                  <c:v>580.17999999999995</c:v>
                </c:pt>
                <c:pt idx="4418">
                  <c:v>580.17999999999995</c:v>
                </c:pt>
                <c:pt idx="4419">
                  <c:v>562.04999999999995</c:v>
                </c:pt>
                <c:pt idx="4420">
                  <c:v>580.17999999999995</c:v>
                </c:pt>
                <c:pt idx="4421">
                  <c:v>562.04999999999995</c:v>
                </c:pt>
                <c:pt idx="4422">
                  <c:v>580.17999999999995</c:v>
                </c:pt>
                <c:pt idx="4423">
                  <c:v>580.17999999999995</c:v>
                </c:pt>
                <c:pt idx="4424">
                  <c:v>562.04999999999995</c:v>
                </c:pt>
                <c:pt idx="4425">
                  <c:v>580.17999999999995</c:v>
                </c:pt>
                <c:pt idx="4426">
                  <c:v>562.04999999999995</c:v>
                </c:pt>
                <c:pt idx="4427">
                  <c:v>580.17999999999995</c:v>
                </c:pt>
                <c:pt idx="4428">
                  <c:v>562.04999999999995</c:v>
                </c:pt>
                <c:pt idx="4429">
                  <c:v>562.04999999999995</c:v>
                </c:pt>
                <c:pt idx="4430">
                  <c:v>580.17999999999995</c:v>
                </c:pt>
                <c:pt idx="4431">
                  <c:v>562.04999999999995</c:v>
                </c:pt>
                <c:pt idx="4432">
                  <c:v>580.17999999999995</c:v>
                </c:pt>
                <c:pt idx="4433">
                  <c:v>562.04999999999995</c:v>
                </c:pt>
                <c:pt idx="4434">
                  <c:v>580.17999999999995</c:v>
                </c:pt>
                <c:pt idx="4435">
                  <c:v>562.04999999999995</c:v>
                </c:pt>
                <c:pt idx="4436">
                  <c:v>580.17999999999995</c:v>
                </c:pt>
                <c:pt idx="4437">
                  <c:v>562.04999999999995</c:v>
                </c:pt>
                <c:pt idx="4438">
                  <c:v>580.17999999999995</c:v>
                </c:pt>
                <c:pt idx="4439">
                  <c:v>562.04999999999995</c:v>
                </c:pt>
                <c:pt idx="4440">
                  <c:v>580.17999999999995</c:v>
                </c:pt>
                <c:pt idx="4441">
                  <c:v>562.04999999999995</c:v>
                </c:pt>
                <c:pt idx="4442">
                  <c:v>562.04999999999995</c:v>
                </c:pt>
                <c:pt idx="4443">
                  <c:v>580.17999999999995</c:v>
                </c:pt>
                <c:pt idx="4444">
                  <c:v>580.17999999999995</c:v>
                </c:pt>
                <c:pt idx="4445">
                  <c:v>562.04999999999995</c:v>
                </c:pt>
                <c:pt idx="4446">
                  <c:v>562.04999999999995</c:v>
                </c:pt>
                <c:pt idx="4447">
                  <c:v>580.17999999999995</c:v>
                </c:pt>
                <c:pt idx="4448">
                  <c:v>562.04999999999995</c:v>
                </c:pt>
                <c:pt idx="4449">
                  <c:v>562.04999999999995</c:v>
                </c:pt>
                <c:pt idx="4450">
                  <c:v>562.04999999999995</c:v>
                </c:pt>
                <c:pt idx="4451">
                  <c:v>562.04999999999995</c:v>
                </c:pt>
                <c:pt idx="4452">
                  <c:v>580.17999999999995</c:v>
                </c:pt>
                <c:pt idx="4453">
                  <c:v>562.04999999999995</c:v>
                </c:pt>
                <c:pt idx="4454">
                  <c:v>562.04999999999995</c:v>
                </c:pt>
                <c:pt idx="4455">
                  <c:v>580.17999999999995</c:v>
                </c:pt>
                <c:pt idx="4456">
                  <c:v>562.04999999999995</c:v>
                </c:pt>
                <c:pt idx="4457">
                  <c:v>562.04999999999995</c:v>
                </c:pt>
                <c:pt idx="4458">
                  <c:v>562.04999999999995</c:v>
                </c:pt>
                <c:pt idx="4459">
                  <c:v>580.17999999999995</c:v>
                </c:pt>
                <c:pt idx="4460">
                  <c:v>580.17999999999995</c:v>
                </c:pt>
                <c:pt idx="4461">
                  <c:v>580.17999999999995</c:v>
                </c:pt>
                <c:pt idx="4462">
                  <c:v>562.04999999999995</c:v>
                </c:pt>
                <c:pt idx="4463">
                  <c:v>562.04999999999995</c:v>
                </c:pt>
                <c:pt idx="4464">
                  <c:v>580.17999999999995</c:v>
                </c:pt>
                <c:pt idx="4465">
                  <c:v>562.04999999999995</c:v>
                </c:pt>
                <c:pt idx="4466">
                  <c:v>580.17999999999995</c:v>
                </c:pt>
                <c:pt idx="4467">
                  <c:v>562.04999999999995</c:v>
                </c:pt>
                <c:pt idx="4468">
                  <c:v>580.17999999999995</c:v>
                </c:pt>
                <c:pt idx="4469">
                  <c:v>562.04999999999995</c:v>
                </c:pt>
                <c:pt idx="4470">
                  <c:v>562.04999999999995</c:v>
                </c:pt>
                <c:pt idx="4471">
                  <c:v>580.17999999999995</c:v>
                </c:pt>
                <c:pt idx="4472">
                  <c:v>562.04999999999995</c:v>
                </c:pt>
                <c:pt idx="4473">
                  <c:v>562.04999999999995</c:v>
                </c:pt>
                <c:pt idx="4474">
                  <c:v>580.17999999999995</c:v>
                </c:pt>
                <c:pt idx="4475">
                  <c:v>562.04999999999995</c:v>
                </c:pt>
                <c:pt idx="4476">
                  <c:v>562.04999999999995</c:v>
                </c:pt>
                <c:pt idx="4477">
                  <c:v>580.17999999999995</c:v>
                </c:pt>
                <c:pt idx="4478">
                  <c:v>580.17999999999995</c:v>
                </c:pt>
                <c:pt idx="4479">
                  <c:v>562.04999999999995</c:v>
                </c:pt>
                <c:pt idx="4480">
                  <c:v>562.04999999999995</c:v>
                </c:pt>
                <c:pt idx="4481">
                  <c:v>580.17999999999995</c:v>
                </c:pt>
                <c:pt idx="4482">
                  <c:v>562.04999999999995</c:v>
                </c:pt>
                <c:pt idx="4483">
                  <c:v>580.17999999999995</c:v>
                </c:pt>
                <c:pt idx="4484">
                  <c:v>562.04999999999995</c:v>
                </c:pt>
                <c:pt idx="4485">
                  <c:v>580.17999999999995</c:v>
                </c:pt>
                <c:pt idx="4486">
                  <c:v>562.04999999999995</c:v>
                </c:pt>
                <c:pt idx="4487">
                  <c:v>580.17999999999995</c:v>
                </c:pt>
                <c:pt idx="4488">
                  <c:v>562.04999999999995</c:v>
                </c:pt>
                <c:pt idx="4489">
                  <c:v>562.04999999999995</c:v>
                </c:pt>
                <c:pt idx="4490">
                  <c:v>580.17999999999995</c:v>
                </c:pt>
                <c:pt idx="4491">
                  <c:v>562.04999999999995</c:v>
                </c:pt>
                <c:pt idx="4492">
                  <c:v>580.17999999999995</c:v>
                </c:pt>
                <c:pt idx="4493">
                  <c:v>562.04999999999995</c:v>
                </c:pt>
                <c:pt idx="4494">
                  <c:v>580.17999999999995</c:v>
                </c:pt>
                <c:pt idx="4495">
                  <c:v>562.04999999999995</c:v>
                </c:pt>
                <c:pt idx="4496">
                  <c:v>580.17999999999995</c:v>
                </c:pt>
                <c:pt idx="4497">
                  <c:v>562.04999999999995</c:v>
                </c:pt>
                <c:pt idx="4498">
                  <c:v>580.17999999999995</c:v>
                </c:pt>
                <c:pt idx="4499">
                  <c:v>562.04999999999995</c:v>
                </c:pt>
                <c:pt idx="4500">
                  <c:v>562.04999999999995</c:v>
                </c:pt>
                <c:pt idx="4501">
                  <c:v>580.17999999999995</c:v>
                </c:pt>
                <c:pt idx="4502">
                  <c:v>562.04999999999995</c:v>
                </c:pt>
                <c:pt idx="4503">
                  <c:v>562.04999999999995</c:v>
                </c:pt>
                <c:pt idx="4504">
                  <c:v>580.17999999999995</c:v>
                </c:pt>
                <c:pt idx="4505">
                  <c:v>562.04999999999995</c:v>
                </c:pt>
                <c:pt idx="4506">
                  <c:v>580.17999999999995</c:v>
                </c:pt>
                <c:pt idx="4507">
                  <c:v>562.04999999999995</c:v>
                </c:pt>
                <c:pt idx="4508">
                  <c:v>562.04999999999995</c:v>
                </c:pt>
                <c:pt idx="4509">
                  <c:v>580.17999999999995</c:v>
                </c:pt>
                <c:pt idx="4510">
                  <c:v>562.04999999999995</c:v>
                </c:pt>
                <c:pt idx="4511">
                  <c:v>562.04999999999995</c:v>
                </c:pt>
                <c:pt idx="4512">
                  <c:v>580.17999999999995</c:v>
                </c:pt>
                <c:pt idx="4513">
                  <c:v>562.04999999999995</c:v>
                </c:pt>
                <c:pt idx="4514">
                  <c:v>562.04999999999995</c:v>
                </c:pt>
                <c:pt idx="4515">
                  <c:v>580.17999999999995</c:v>
                </c:pt>
                <c:pt idx="4516">
                  <c:v>562.04999999999995</c:v>
                </c:pt>
                <c:pt idx="4517">
                  <c:v>562.04999999999995</c:v>
                </c:pt>
                <c:pt idx="4518">
                  <c:v>562.04999999999995</c:v>
                </c:pt>
                <c:pt idx="4519">
                  <c:v>562.04999999999995</c:v>
                </c:pt>
                <c:pt idx="4520">
                  <c:v>562.04999999999995</c:v>
                </c:pt>
                <c:pt idx="4521">
                  <c:v>562.04999999999995</c:v>
                </c:pt>
                <c:pt idx="4522">
                  <c:v>562.04999999999995</c:v>
                </c:pt>
                <c:pt idx="4523">
                  <c:v>562.04999999999995</c:v>
                </c:pt>
                <c:pt idx="4524">
                  <c:v>562.04999999999995</c:v>
                </c:pt>
                <c:pt idx="4525">
                  <c:v>562.04999999999995</c:v>
                </c:pt>
                <c:pt idx="4526">
                  <c:v>562.04999999999995</c:v>
                </c:pt>
                <c:pt idx="4527">
                  <c:v>580.17999999999995</c:v>
                </c:pt>
                <c:pt idx="4528">
                  <c:v>545.02</c:v>
                </c:pt>
                <c:pt idx="4529">
                  <c:v>580.17999999999995</c:v>
                </c:pt>
                <c:pt idx="4530">
                  <c:v>562.04999999999995</c:v>
                </c:pt>
                <c:pt idx="4531">
                  <c:v>580.17999999999995</c:v>
                </c:pt>
                <c:pt idx="4532">
                  <c:v>562.04999999999995</c:v>
                </c:pt>
                <c:pt idx="4533">
                  <c:v>562.04999999999995</c:v>
                </c:pt>
                <c:pt idx="4534">
                  <c:v>580.17999999999995</c:v>
                </c:pt>
                <c:pt idx="4535">
                  <c:v>562.04999999999995</c:v>
                </c:pt>
                <c:pt idx="4536">
                  <c:v>562.04999999999995</c:v>
                </c:pt>
                <c:pt idx="4537">
                  <c:v>562.04999999999995</c:v>
                </c:pt>
                <c:pt idx="4538">
                  <c:v>562.04999999999995</c:v>
                </c:pt>
                <c:pt idx="4539">
                  <c:v>562.04999999999995</c:v>
                </c:pt>
                <c:pt idx="4540">
                  <c:v>562.04999999999995</c:v>
                </c:pt>
                <c:pt idx="4541">
                  <c:v>562.04999999999995</c:v>
                </c:pt>
                <c:pt idx="4542">
                  <c:v>562.04999999999995</c:v>
                </c:pt>
                <c:pt idx="4543">
                  <c:v>562.04999999999995</c:v>
                </c:pt>
                <c:pt idx="4544">
                  <c:v>562.04999999999995</c:v>
                </c:pt>
                <c:pt idx="4545">
                  <c:v>562.04999999999995</c:v>
                </c:pt>
                <c:pt idx="4546">
                  <c:v>562.04999999999995</c:v>
                </c:pt>
                <c:pt idx="4547">
                  <c:v>562.04999999999995</c:v>
                </c:pt>
                <c:pt idx="4548">
                  <c:v>580.17999999999995</c:v>
                </c:pt>
                <c:pt idx="4549">
                  <c:v>580.17999999999995</c:v>
                </c:pt>
                <c:pt idx="4550">
                  <c:v>562.04999999999995</c:v>
                </c:pt>
                <c:pt idx="4551">
                  <c:v>562.04999999999995</c:v>
                </c:pt>
                <c:pt idx="4552">
                  <c:v>580.17999999999995</c:v>
                </c:pt>
                <c:pt idx="4553">
                  <c:v>562.04999999999995</c:v>
                </c:pt>
                <c:pt idx="4554">
                  <c:v>562.04999999999995</c:v>
                </c:pt>
                <c:pt idx="4555">
                  <c:v>580.17999999999995</c:v>
                </c:pt>
                <c:pt idx="4556">
                  <c:v>562.04999999999995</c:v>
                </c:pt>
                <c:pt idx="4557">
                  <c:v>580.17999999999995</c:v>
                </c:pt>
                <c:pt idx="4558">
                  <c:v>562.04999999999995</c:v>
                </c:pt>
                <c:pt idx="4559">
                  <c:v>562.04999999999995</c:v>
                </c:pt>
                <c:pt idx="4560">
                  <c:v>562.04999999999995</c:v>
                </c:pt>
                <c:pt idx="4561">
                  <c:v>562.04999999999995</c:v>
                </c:pt>
                <c:pt idx="4562">
                  <c:v>562.04999999999995</c:v>
                </c:pt>
                <c:pt idx="4563">
                  <c:v>580.17999999999995</c:v>
                </c:pt>
                <c:pt idx="4564">
                  <c:v>562.04999999999995</c:v>
                </c:pt>
                <c:pt idx="4565">
                  <c:v>562.04999999999995</c:v>
                </c:pt>
                <c:pt idx="4566">
                  <c:v>580.17999999999995</c:v>
                </c:pt>
                <c:pt idx="4567">
                  <c:v>562.04999999999995</c:v>
                </c:pt>
                <c:pt idx="4568">
                  <c:v>562.04999999999995</c:v>
                </c:pt>
                <c:pt idx="4569">
                  <c:v>562.04999999999995</c:v>
                </c:pt>
                <c:pt idx="4570">
                  <c:v>580.17999999999995</c:v>
                </c:pt>
                <c:pt idx="4571">
                  <c:v>562.04999999999995</c:v>
                </c:pt>
                <c:pt idx="4572">
                  <c:v>562.04999999999995</c:v>
                </c:pt>
                <c:pt idx="4573">
                  <c:v>562.04999999999995</c:v>
                </c:pt>
                <c:pt idx="4574">
                  <c:v>562.04999999999995</c:v>
                </c:pt>
                <c:pt idx="4575">
                  <c:v>562.04999999999995</c:v>
                </c:pt>
                <c:pt idx="4576">
                  <c:v>580.17999999999995</c:v>
                </c:pt>
                <c:pt idx="4577">
                  <c:v>562.04999999999995</c:v>
                </c:pt>
                <c:pt idx="4578">
                  <c:v>562.04999999999995</c:v>
                </c:pt>
                <c:pt idx="4579">
                  <c:v>562.04999999999995</c:v>
                </c:pt>
                <c:pt idx="4580">
                  <c:v>562.04999999999995</c:v>
                </c:pt>
                <c:pt idx="4581">
                  <c:v>580.17999999999995</c:v>
                </c:pt>
                <c:pt idx="4582">
                  <c:v>580.17999999999995</c:v>
                </c:pt>
                <c:pt idx="4583">
                  <c:v>562.04999999999995</c:v>
                </c:pt>
                <c:pt idx="4584">
                  <c:v>562.04999999999995</c:v>
                </c:pt>
                <c:pt idx="4585">
                  <c:v>580.17999999999995</c:v>
                </c:pt>
                <c:pt idx="4586">
                  <c:v>562.04999999999995</c:v>
                </c:pt>
                <c:pt idx="4587">
                  <c:v>562.04999999999995</c:v>
                </c:pt>
                <c:pt idx="4588">
                  <c:v>580.17999999999995</c:v>
                </c:pt>
                <c:pt idx="4589">
                  <c:v>562.04999999999995</c:v>
                </c:pt>
                <c:pt idx="4590">
                  <c:v>562.04999999999995</c:v>
                </c:pt>
                <c:pt idx="4591">
                  <c:v>562.04999999999995</c:v>
                </c:pt>
                <c:pt idx="4592">
                  <c:v>562.04999999999995</c:v>
                </c:pt>
                <c:pt idx="4593">
                  <c:v>562.04999999999995</c:v>
                </c:pt>
                <c:pt idx="4594">
                  <c:v>580.17999999999995</c:v>
                </c:pt>
                <c:pt idx="4595">
                  <c:v>562.04999999999995</c:v>
                </c:pt>
                <c:pt idx="4596">
                  <c:v>562.04999999999995</c:v>
                </c:pt>
                <c:pt idx="4597">
                  <c:v>562.04999999999995</c:v>
                </c:pt>
                <c:pt idx="4598">
                  <c:v>562.04999999999995</c:v>
                </c:pt>
                <c:pt idx="4599">
                  <c:v>562.04999999999995</c:v>
                </c:pt>
                <c:pt idx="4600">
                  <c:v>562.04999999999995</c:v>
                </c:pt>
                <c:pt idx="4601">
                  <c:v>562.04999999999995</c:v>
                </c:pt>
                <c:pt idx="4602">
                  <c:v>580.17999999999995</c:v>
                </c:pt>
                <c:pt idx="4603">
                  <c:v>545.02</c:v>
                </c:pt>
                <c:pt idx="4604">
                  <c:v>580.17999999999995</c:v>
                </c:pt>
                <c:pt idx="4605">
                  <c:v>562.04999999999995</c:v>
                </c:pt>
                <c:pt idx="4606">
                  <c:v>562.04999999999995</c:v>
                </c:pt>
                <c:pt idx="4607">
                  <c:v>562.04999999999995</c:v>
                </c:pt>
                <c:pt idx="4608">
                  <c:v>545.02</c:v>
                </c:pt>
                <c:pt idx="4609">
                  <c:v>562.04999999999995</c:v>
                </c:pt>
                <c:pt idx="4610">
                  <c:v>580.17999999999995</c:v>
                </c:pt>
                <c:pt idx="4611">
                  <c:v>562.04999999999995</c:v>
                </c:pt>
                <c:pt idx="4612">
                  <c:v>562.04999999999995</c:v>
                </c:pt>
                <c:pt idx="4613">
                  <c:v>580.17999999999995</c:v>
                </c:pt>
                <c:pt idx="4614">
                  <c:v>562.04999999999995</c:v>
                </c:pt>
                <c:pt idx="4615">
                  <c:v>562.04999999999995</c:v>
                </c:pt>
                <c:pt idx="4616">
                  <c:v>580.17999999999995</c:v>
                </c:pt>
                <c:pt idx="4617">
                  <c:v>562.04999999999995</c:v>
                </c:pt>
                <c:pt idx="4618">
                  <c:v>562.04999999999995</c:v>
                </c:pt>
                <c:pt idx="4619">
                  <c:v>562.04999999999995</c:v>
                </c:pt>
                <c:pt idx="4620">
                  <c:v>580.17999999999995</c:v>
                </c:pt>
                <c:pt idx="4621">
                  <c:v>562.04999999999995</c:v>
                </c:pt>
                <c:pt idx="4622">
                  <c:v>562.04999999999995</c:v>
                </c:pt>
                <c:pt idx="4623">
                  <c:v>580.17999999999995</c:v>
                </c:pt>
                <c:pt idx="4624">
                  <c:v>562.04999999999995</c:v>
                </c:pt>
                <c:pt idx="4625">
                  <c:v>580.17999999999995</c:v>
                </c:pt>
                <c:pt idx="4626">
                  <c:v>562.04999999999995</c:v>
                </c:pt>
                <c:pt idx="4627">
                  <c:v>562.04999999999995</c:v>
                </c:pt>
                <c:pt idx="4628">
                  <c:v>580.17999999999995</c:v>
                </c:pt>
                <c:pt idx="4629">
                  <c:v>562.04999999999995</c:v>
                </c:pt>
                <c:pt idx="4630">
                  <c:v>562.04999999999995</c:v>
                </c:pt>
                <c:pt idx="4631">
                  <c:v>580.17999999999995</c:v>
                </c:pt>
                <c:pt idx="4632">
                  <c:v>545.02</c:v>
                </c:pt>
                <c:pt idx="4633">
                  <c:v>580.17999999999995</c:v>
                </c:pt>
                <c:pt idx="4634">
                  <c:v>562.04999999999995</c:v>
                </c:pt>
                <c:pt idx="4635">
                  <c:v>562.04999999999995</c:v>
                </c:pt>
                <c:pt idx="4636">
                  <c:v>562.04999999999995</c:v>
                </c:pt>
                <c:pt idx="4637">
                  <c:v>562.04999999999995</c:v>
                </c:pt>
                <c:pt idx="4638">
                  <c:v>562.04999999999995</c:v>
                </c:pt>
                <c:pt idx="4639">
                  <c:v>562.04999999999995</c:v>
                </c:pt>
                <c:pt idx="4640">
                  <c:v>562.04999999999995</c:v>
                </c:pt>
                <c:pt idx="4641">
                  <c:v>562.04999999999995</c:v>
                </c:pt>
                <c:pt idx="4642">
                  <c:v>562.04999999999995</c:v>
                </c:pt>
                <c:pt idx="4643">
                  <c:v>562.04999999999995</c:v>
                </c:pt>
                <c:pt idx="4644">
                  <c:v>562.04999999999995</c:v>
                </c:pt>
                <c:pt idx="4645">
                  <c:v>562.04999999999995</c:v>
                </c:pt>
                <c:pt idx="4646">
                  <c:v>562.04999999999995</c:v>
                </c:pt>
                <c:pt idx="4647">
                  <c:v>562.04999999999995</c:v>
                </c:pt>
                <c:pt idx="4648">
                  <c:v>562.04999999999995</c:v>
                </c:pt>
                <c:pt idx="4649">
                  <c:v>562.04999999999995</c:v>
                </c:pt>
                <c:pt idx="4650">
                  <c:v>580.17999999999995</c:v>
                </c:pt>
                <c:pt idx="4651">
                  <c:v>562.04999999999995</c:v>
                </c:pt>
                <c:pt idx="4652">
                  <c:v>562.04999999999995</c:v>
                </c:pt>
                <c:pt idx="4653">
                  <c:v>562.04999999999995</c:v>
                </c:pt>
                <c:pt idx="4654">
                  <c:v>580.17999999999995</c:v>
                </c:pt>
                <c:pt idx="4655">
                  <c:v>545.02</c:v>
                </c:pt>
                <c:pt idx="4656">
                  <c:v>580.17999999999995</c:v>
                </c:pt>
                <c:pt idx="4657">
                  <c:v>562.04999999999995</c:v>
                </c:pt>
                <c:pt idx="4658">
                  <c:v>545.02</c:v>
                </c:pt>
                <c:pt idx="4659">
                  <c:v>580.17999999999995</c:v>
                </c:pt>
                <c:pt idx="4660">
                  <c:v>562.04999999999995</c:v>
                </c:pt>
                <c:pt idx="4661">
                  <c:v>545.02</c:v>
                </c:pt>
                <c:pt idx="4662">
                  <c:v>562.04999999999995</c:v>
                </c:pt>
                <c:pt idx="4663">
                  <c:v>562.04999999999995</c:v>
                </c:pt>
                <c:pt idx="4664">
                  <c:v>562.04999999999995</c:v>
                </c:pt>
                <c:pt idx="4665">
                  <c:v>562.04999999999995</c:v>
                </c:pt>
                <c:pt idx="4666">
                  <c:v>545.02</c:v>
                </c:pt>
                <c:pt idx="4667">
                  <c:v>580.17999999999995</c:v>
                </c:pt>
                <c:pt idx="4668">
                  <c:v>562.04999999999995</c:v>
                </c:pt>
                <c:pt idx="4669">
                  <c:v>545.02</c:v>
                </c:pt>
                <c:pt idx="4670">
                  <c:v>562.04999999999995</c:v>
                </c:pt>
                <c:pt idx="4671">
                  <c:v>545.02</c:v>
                </c:pt>
                <c:pt idx="4672">
                  <c:v>562.04999999999995</c:v>
                </c:pt>
                <c:pt idx="4673">
                  <c:v>562.04999999999995</c:v>
                </c:pt>
                <c:pt idx="4674">
                  <c:v>545.02</c:v>
                </c:pt>
                <c:pt idx="4675">
                  <c:v>562.04999999999995</c:v>
                </c:pt>
                <c:pt idx="4676">
                  <c:v>545.02</c:v>
                </c:pt>
                <c:pt idx="4677">
                  <c:v>562.04999999999995</c:v>
                </c:pt>
                <c:pt idx="4678">
                  <c:v>545.02</c:v>
                </c:pt>
                <c:pt idx="4679">
                  <c:v>562.04999999999995</c:v>
                </c:pt>
                <c:pt idx="4680">
                  <c:v>545.02</c:v>
                </c:pt>
                <c:pt idx="4681">
                  <c:v>562.04999999999995</c:v>
                </c:pt>
                <c:pt idx="4682">
                  <c:v>562.04999999999995</c:v>
                </c:pt>
                <c:pt idx="4683">
                  <c:v>562.04999999999995</c:v>
                </c:pt>
                <c:pt idx="4684">
                  <c:v>562.04999999999995</c:v>
                </c:pt>
                <c:pt idx="4685">
                  <c:v>545.02</c:v>
                </c:pt>
                <c:pt idx="4686">
                  <c:v>562.04999999999995</c:v>
                </c:pt>
                <c:pt idx="4687">
                  <c:v>562.04999999999995</c:v>
                </c:pt>
                <c:pt idx="4688">
                  <c:v>562.04999999999995</c:v>
                </c:pt>
                <c:pt idx="4689">
                  <c:v>562.04999999999995</c:v>
                </c:pt>
                <c:pt idx="4690">
                  <c:v>562.04999999999995</c:v>
                </c:pt>
                <c:pt idx="4691">
                  <c:v>562.04999999999995</c:v>
                </c:pt>
                <c:pt idx="4692">
                  <c:v>580.17999999999995</c:v>
                </c:pt>
                <c:pt idx="4693">
                  <c:v>562.04999999999995</c:v>
                </c:pt>
                <c:pt idx="4694">
                  <c:v>545.02</c:v>
                </c:pt>
                <c:pt idx="4695">
                  <c:v>562.04999999999995</c:v>
                </c:pt>
                <c:pt idx="4696">
                  <c:v>580.17999999999995</c:v>
                </c:pt>
                <c:pt idx="4697">
                  <c:v>545.02</c:v>
                </c:pt>
                <c:pt idx="4698">
                  <c:v>562.04999999999995</c:v>
                </c:pt>
                <c:pt idx="4699">
                  <c:v>562.04999999999995</c:v>
                </c:pt>
                <c:pt idx="4700">
                  <c:v>580.17999999999995</c:v>
                </c:pt>
                <c:pt idx="4701">
                  <c:v>545.02</c:v>
                </c:pt>
                <c:pt idx="4702">
                  <c:v>562.04999999999995</c:v>
                </c:pt>
                <c:pt idx="4703">
                  <c:v>562.04999999999995</c:v>
                </c:pt>
                <c:pt idx="4704">
                  <c:v>562.04999999999995</c:v>
                </c:pt>
                <c:pt idx="4705">
                  <c:v>562.04999999999995</c:v>
                </c:pt>
                <c:pt idx="4706">
                  <c:v>562.04999999999995</c:v>
                </c:pt>
                <c:pt idx="4707">
                  <c:v>545.02</c:v>
                </c:pt>
                <c:pt idx="4708">
                  <c:v>562.04999999999995</c:v>
                </c:pt>
                <c:pt idx="4709">
                  <c:v>562.04999999999995</c:v>
                </c:pt>
                <c:pt idx="4710">
                  <c:v>562.04999999999995</c:v>
                </c:pt>
                <c:pt idx="4711">
                  <c:v>562.04999999999995</c:v>
                </c:pt>
                <c:pt idx="4712">
                  <c:v>545.02</c:v>
                </c:pt>
                <c:pt idx="4713">
                  <c:v>562.04999999999995</c:v>
                </c:pt>
                <c:pt idx="4714">
                  <c:v>562.04999999999995</c:v>
                </c:pt>
                <c:pt idx="4715">
                  <c:v>545.02</c:v>
                </c:pt>
                <c:pt idx="4716">
                  <c:v>562.04999999999995</c:v>
                </c:pt>
                <c:pt idx="4717">
                  <c:v>562.04999999999995</c:v>
                </c:pt>
                <c:pt idx="4718">
                  <c:v>545.02</c:v>
                </c:pt>
                <c:pt idx="4719">
                  <c:v>580.17999999999995</c:v>
                </c:pt>
                <c:pt idx="4720">
                  <c:v>545.02</c:v>
                </c:pt>
                <c:pt idx="4721">
                  <c:v>562.04999999999995</c:v>
                </c:pt>
                <c:pt idx="4722">
                  <c:v>562.04999999999995</c:v>
                </c:pt>
                <c:pt idx="4723">
                  <c:v>562.04999999999995</c:v>
                </c:pt>
                <c:pt idx="4724">
                  <c:v>545.02</c:v>
                </c:pt>
                <c:pt idx="4725">
                  <c:v>562.04999999999995</c:v>
                </c:pt>
                <c:pt idx="4726">
                  <c:v>562.04999999999995</c:v>
                </c:pt>
                <c:pt idx="4727">
                  <c:v>545.02</c:v>
                </c:pt>
                <c:pt idx="4728">
                  <c:v>562.04999999999995</c:v>
                </c:pt>
                <c:pt idx="4729">
                  <c:v>562.04999999999995</c:v>
                </c:pt>
                <c:pt idx="4730">
                  <c:v>545.02</c:v>
                </c:pt>
                <c:pt idx="4731">
                  <c:v>562.04999999999995</c:v>
                </c:pt>
                <c:pt idx="4732">
                  <c:v>562.04999999999995</c:v>
                </c:pt>
                <c:pt idx="4733">
                  <c:v>562.04999999999995</c:v>
                </c:pt>
                <c:pt idx="4734">
                  <c:v>545.02</c:v>
                </c:pt>
                <c:pt idx="4735">
                  <c:v>562.04999999999995</c:v>
                </c:pt>
                <c:pt idx="4736">
                  <c:v>562.04999999999995</c:v>
                </c:pt>
                <c:pt idx="4737">
                  <c:v>562.04999999999995</c:v>
                </c:pt>
                <c:pt idx="4738">
                  <c:v>562.04999999999995</c:v>
                </c:pt>
                <c:pt idx="4739">
                  <c:v>562.04999999999995</c:v>
                </c:pt>
                <c:pt idx="4740">
                  <c:v>545.02</c:v>
                </c:pt>
                <c:pt idx="4741">
                  <c:v>562.04999999999995</c:v>
                </c:pt>
                <c:pt idx="4742">
                  <c:v>562.04999999999995</c:v>
                </c:pt>
                <c:pt idx="4743">
                  <c:v>562.04999999999995</c:v>
                </c:pt>
                <c:pt idx="4744">
                  <c:v>562.04999999999995</c:v>
                </c:pt>
                <c:pt idx="4745">
                  <c:v>562.04999999999995</c:v>
                </c:pt>
                <c:pt idx="4746">
                  <c:v>562.04999999999995</c:v>
                </c:pt>
                <c:pt idx="4747">
                  <c:v>562.04999999999995</c:v>
                </c:pt>
                <c:pt idx="4748">
                  <c:v>562.04999999999995</c:v>
                </c:pt>
                <c:pt idx="4749">
                  <c:v>562.04999999999995</c:v>
                </c:pt>
                <c:pt idx="4750">
                  <c:v>562.04999999999995</c:v>
                </c:pt>
                <c:pt idx="4751">
                  <c:v>562.04999999999995</c:v>
                </c:pt>
                <c:pt idx="4752">
                  <c:v>562.04999999999995</c:v>
                </c:pt>
                <c:pt idx="4753">
                  <c:v>545.02</c:v>
                </c:pt>
                <c:pt idx="4754">
                  <c:v>562.04999999999995</c:v>
                </c:pt>
                <c:pt idx="4755">
                  <c:v>562.04999999999995</c:v>
                </c:pt>
                <c:pt idx="4756">
                  <c:v>562.04999999999995</c:v>
                </c:pt>
                <c:pt idx="4757">
                  <c:v>562.04999999999995</c:v>
                </c:pt>
                <c:pt idx="4758">
                  <c:v>545.02</c:v>
                </c:pt>
                <c:pt idx="4759">
                  <c:v>562.04999999999995</c:v>
                </c:pt>
                <c:pt idx="4760">
                  <c:v>562.04999999999995</c:v>
                </c:pt>
                <c:pt idx="4761">
                  <c:v>562.04999999999995</c:v>
                </c:pt>
                <c:pt idx="4762">
                  <c:v>545.02</c:v>
                </c:pt>
                <c:pt idx="4763">
                  <c:v>562.04999999999995</c:v>
                </c:pt>
                <c:pt idx="4764">
                  <c:v>562.04999999999995</c:v>
                </c:pt>
                <c:pt idx="4765">
                  <c:v>562.04999999999995</c:v>
                </c:pt>
                <c:pt idx="4766">
                  <c:v>562.04999999999995</c:v>
                </c:pt>
                <c:pt idx="4767">
                  <c:v>562.04999999999995</c:v>
                </c:pt>
                <c:pt idx="4768">
                  <c:v>562.04999999999995</c:v>
                </c:pt>
                <c:pt idx="4769">
                  <c:v>562.04999999999995</c:v>
                </c:pt>
                <c:pt idx="4770">
                  <c:v>545.02</c:v>
                </c:pt>
                <c:pt idx="4771">
                  <c:v>562.04999999999995</c:v>
                </c:pt>
                <c:pt idx="4772">
                  <c:v>562.04999999999995</c:v>
                </c:pt>
                <c:pt idx="4773">
                  <c:v>545.02</c:v>
                </c:pt>
                <c:pt idx="4774">
                  <c:v>562.04999999999995</c:v>
                </c:pt>
                <c:pt idx="4775">
                  <c:v>562.04999999999995</c:v>
                </c:pt>
                <c:pt idx="4776">
                  <c:v>545.02</c:v>
                </c:pt>
                <c:pt idx="4777">
                  <c:v>562.04999999999995</c:v>
                </c:pt>
                <c:pt idx="4778">
                  <c:v>528.99</c:v>
                </c:pt>
                <c:pt idx="4779">
                  <c:v>545.02</c:v>
                </c:pt>
                <c:pt idx="4780">
                  <c:v>545.02</c:v>
                </c:pt>
                <c:pt idx="4781">
                  <c:v>545.02</c:v>
                </c:pt>
                <c:pt idx="4782">
                  <c:v>562.04999999999995</c:v>
                </c:pt>
                <c:pt idx="4783">
                  <c:v>545.02</c:v>
                </c:pt>
                <c:pt idx="4784">
                  <c:v>562.04999999999995</c:v>
                </c:pt>
                <c:pt idx="4785">
                  <c:v>580.17999999999995</c:v>
                </c:pt>
                <c:pt idx="4786">
                  <c:v>562.04999999999995</c:v>
                </c:pt>
                <c:pt idx="4787">
                  <c:v>562.04999999999995</c:v>
                </c:pt>
                <c:pt idx="4788">
                  <c:v>562.04999999999995</c:v>
                </c:pt>
                <c:pt idx="4789">
                  <c:v>562.04999999999995</c:v>
                </c:pt>
                <c:pt idx="4790">
                  <c:v>562.04999999999995</c:v>
                </c:pt>
                <c:pt idx="4791">
                  <c:v>580.17999999999995</c:v>
                </c:pt>
                <c:pt idx="4792">
                  <c:v>562.04999999999995</c:v>
                </c:pt>
                <c:pt idx="4793">
                  <c:v>562.04999999999995</c:v>
                </c:pt>
                <c:pt idx="4794">
                  <c:v>580.17999999999995</c:v>
                </c:pt>
                <c:pt idx="4795">
                  <c:v>562.04999999999995</c:v>
                </c:pt>
                <c:pt idx="4796">
                  <c:v>562.04999999999995</c:v>
                </c:pt>
                <c:pt idx="4797">
                  <c:v>562.04999999999995</c:v>
                </c:pt>
                <c:pt idx="4798">
                  <c:v>562.04999999999995</c:v>
                </c:pt>
                <c:pt idx="4799">
                  <c:v>562.04999999999995</c:v>
                </c:pt>
                <c:pt idx="4800">
                  <c:v>562.04999999999995</c:v>
                </c:pt>
                <c:pt idx="4801">
                  <c:v>562.04999999999995</c:v>
                </c:pt>
                <c:pt idx="4802">
                  <c:v>562.04999999999995</c:v>
                </c:pt>
                <c:pt idx="4803">
                  <c:v>562.04999999999995</c:v>
                </c:pt>
                <c:pt idx="4804">
                  <c:v>562.04999999999995</c:v>
                </c:pt>
                <c:pt idx="4805">
                  <c:v>562.04999999999995</c:v>
                </c:pt>
                <c:pt idx="4806">
                  <c:v>562.04999999999995</c:v>
                </c:pt>
                <c:pt idx="4807">
                  <c:v>580.17999999999995</c:v>
                </c:pt>
                <c:pt idx="4808">
                  <c:v>545.02</c:v>
                </c:pt>
                <c:pt idx="4809">
                  <c:v>580.17999999999995</c:v>
                </c:pt>
                <c:pt idx="4810">
                  <c:v>562.04999999999995</c:v>
                </c:pt>
                <c:pt idx="4811">
                  <c:v>562.04999999999995</c:v>
                </c:pt>
                <c:pt idx="4812">
                  <c:v>562.04999999999995</c:v>
                </c:pt>
                <c:pt idx="4813">
                  <c:v>580.17999999999995</c:v>
                </c:pt>
                <c:pt idx="4814">
                  <c:v>545.02</c:v>
                </c:pt>
                <c:pt idx="4815">
                  <c:v>580.17999999999995</c:v>
                </c:pt>
                <c:pt idx="4816">
                  <c:v>562.04999999999995</c:v>
                </c:pt>
                <c:pt idx="4817">
                  <c:v>562.04999999999995</c:v>
                </c:pt>
                <c:pt idx="4818">
                  <c:v>562.04999999999995</c:v>
                </c:pt>
                <c:pt idx="4819">
                  <c:v>580.17999999999995</c:v>
                </c:pt>
                <c:pt idx="4820">
                  <c:v>545.02</c:v>
                </c:pt>
                <c:pt idx="4821">
                  <c:v>562.04999999999995</c:v>
                </c:pt>
                <c:pt idx="4822">
                  <c:v>580.17999999999995</c:v>
                </c:pt>
                <c:pt idx="4823">
                  <c:v>545.02</c:v>
                </c:pt>
                <c:pt idx="4824">
                  <c:v>528.99</c:v>
                </c:pt>
                <c:pt idx="4825">
                  <c:v>545.02</c:v>
                </c:pt>
                <c:pt idx="4826">
                  <c:v>545.02</c:v>
                </c:pt>
                <c:pt idx="4827">
                  <c:v>562.04999999999995</c:v>
                </c:pt>
                <c:pt idx="4828">
                  <c:v>562.04999999999995</c:v>
                </c:pt>
                <c:pt idx="4829">
                  <c:v>545.02</c:v>
                </c:pt>
                <c:pt idx="4830">
                  <c:v>562.04999999999995</c:v>
                </c:pt>
                <c:pt idx="4831">
                  <c:v>562.04999999999995</c:v>
                </c:pt>
                <c:pt idx="4832">
                  <c:v>562.04999999999995</c:v>
                </c:pt>
                <c:pt idx="4833">
                  <c:v>562.04999999999995</c:v>
                </c:pt>
                <c:pt idx="4834">
                  <c:v>545.02</c:v>
                </c:pt>
                <c:pt idx="4835">
                  <c:v>562.04999999999995</c:v>
                </c:pt>
                <c:pt idx="4836">
                  <c:v>580.17999999999995</c:v>
                </c:pt>
                <c:pt idx="4837">
                  <c:v>562.04999999999995</c:v>
                </c:pt>
                <c:pt idx="4838">
                  <c:v>562.04999999999995</c:v>
                </c:pt>
                <c:pt idx="4839">
                  <c:v>562.04999999999995</c:v>
                </c:pt>
                <c:pt idx="4840">
                  <c:v>562.04999999999995</c:v>
                </c:pt>
                <c:pt idx="4841">
                  <c:v>580.17999999999995</c:v>
                </c:pt>
                <c:pt idx="4842">
                  <c:v>562.04999999999995</c:v>
                </c:pt>
                <c:pt idx="4843">
                  <c:v>545.02</c:v>
                </c:pt>
                <c:pt idx="4844">
                  <c:v>562.04999999999995</c:v>
                </c:pt>
                <c:pt idx="4845">
                  <c:v>562.04999999999995</c:v>
                </c:pt>
                <c:pt idx="4846">
                  <c:v>562.04999999999995</c:v>
                </c:pt>
                <c:pt idx="4847">
                  <c:v>580.17999999999995</c:v>
                </c:pt>
                <c:pt idx="4848">
                  <c:v>562.04999999999995</c:v>
                </c:pt>
                <c:pt idx="4849">
                  <c:v>562.04999999999995</c:v>
                </c:pt>
                <c:pt idx="4850">
                  <c:v>562.04999999999995</c:v>
                </c:pt>
                <c:pt idx="4851">
                  <c:v>580.17999999999995</c:v>
                </c:pt>
                <c:pt idx="4852">
                  <c:v>562.04999999999995</c:v>
                </c:pt>
                <c:pt idx="4853">
                  <c:v>562.04999999999995</c:v>
                </c:pt>
                <c:pt idx="4854">
                  <c:v>562.04999999999995</c:v>
                </c:pt>
                <c:pt idx="4855">
                  <c:v>562.04999999999995</c:v>
                </c:pt>
                <c:pt idx="4856">
                  <c:v>562.04999999999995</c:v>
                </c:pt>
                <c:pt idx="4857">
                  <c:v>562.04999999999995</c:v>
                </c:pt>
                <c:pt idx="4858">
                  <c:v>562.04999999999995</c:v>
                </c:pt>
                <c:pt idx="4859">
                  <c:v>562.04999999999995</c:v>
                </c:pt>
                <c:pt idx="4860">
                  <c:v>580.17999999999995</c:v>
                </c:pt>
                <c:pt idx="4861">
                  <c:v>545.02</c:v>
                </c:pt>
                <c:pt idx="4862">
                  <c:v>580.17999999999995</c:v>
                </c:pt>
                <c:pt idx="4863">
                  <c:v>562.04999999999995</c:v>
                </c:pt>
                <c:pt idx="4864">
                  <c:v>562.04999999999995</c:v>
                </c:pt>
                <c:pt idx="4865">
                  <c:v>562.04999999999995</c:v>
                </c:pt>
                <c:pt idx="4866">
                  <c:v>580.17999999999995</c:v>
                </c:pt>
                <c:pt idx="4867">
                  <c:v>562.04999999999995</c:v>
                </c:pt>
                <c:pt idx="4868">
                  <c:v>562.04999999999995</c:v>
                </c:pt>
                <c:pt idx="4869">
                  <c:v>545.02</c:v>
                </c:pt>
                <c:pt idx="4870">
                  <c:v>562.04999999999995</c:v>
                </c:pt>
                <c:pt idx="4871">
                  <c:v>545.02</c:v>
                </c:pt>
                <c:pt idx="4872">
                  <c:v>562.04999999999995</c:v>
                </c:pt>
                <c:pt idx="4873">
                  <c:v>562.04999999999995</c:v>
                </c:pt>
                <c:pt idx="4874">
                  <c:v>545.02</c:v>
                </c:pt>
                <c:pt idx="4875">
                  <c:v>562.04999999999995</c:v>
                </c:pt>
                <c:pt idx="4876">
                  <c:v>562.04999999999995</c:v>
                </c:pt>
                <c:pt idx="4877">
                  <c:v>562.04999999999995</c:v>
                </c:pt>
                <c:pt idx="4878">
                  <c:v>562.04999999999995</c:v>
                </c:pt>
                <c:pt idx="4879">
                  <c:v>562.04999999999995</c:v>
                </c:pt>
                <c:pt idx="4880">
                  <c:v>562.04999999999995</c:v>
                </c:pt>
                <c:pt idx="4881">
                  <c:v>562.04999999999995</c:v>
                </c:pt>
                <c:pt idx="4882">
                  <c:v>580.17999999999995</c:v>
                </c:pt>
                <c:pt idx="4883">
                  <c:v>562.04999999999995</c:v>
                </c:pt>
                <c:pt idx="4884">
                  <c:v>562.04999999999995</c:v>
                </c:pt>
                <c:pt idx="4885">
                  <c:v>562.04999999999995</c:v>
                </c:pt>
                <c:pt idx="4886">
                  <c:v>562.04999999999995</c:v>
                </c:pt>
                <c:pt idx="4887">
                  <c:v>562.04999999999995</c:v>
                </c:pt>
                <c:pt idx="4888">
                  <c:v>562.04999999999995</c:v>
                </c:pt>
                <c:pt idx="4889">
                  <c:v>562.04999999999995</c:v>
                </c:pt>
                <c:pt idx="4890">
                  <c:v>562.04999999999995</c:v>
                </c:pt>
                <c:pt idx="4891">
                  <c:v>562.04999999999995</c:v>
                </c:pt>
                <c:pt idx="4892">
                  <c:v>562.04999999999995</c:v>
                </c:pt>
                <c:pt idx="4893">
                  <c:v>562.04999999999995</c:v>
                </c:pt>
                <c:pt idx="4894">
                  <c:v>562.04999999999995</c:v>
                </c:pt>
                <c:pt idx="4895">
                  <c:v>562.04999999999995</c:v>
                </c:pt>
                <c:pt idx="4896">
                  <c:v>562.04999999999995</c:v>
                </c:pt>
                <c:pt idx="4897">
                  <c:v>562.04999999999995</c:v>
                </c:pt>
                <c:pt idx="4898">
                  <c:v>562.04999999999995</c:v>
                </c:pt>
                <c:pt idx="4899">
                  <c:v>580.17999999999995</c:v>
                </c:pt>
                <c:pt idx="4900">
                  <c:v>528.99</c:v>
                </c:pt>
                <c:pt idx="4901">
                  <c:v>562.04999999999995</c:v>
                </c:pt>
                <c:pt idx="4902">
                  <c:v>562.04999999999995</c:v>
                </c:pt>
                <c:pt idx="4903">
                  <c:v>562.04999999999995</c:v>
                </c:pt>
                <c:pt idx="4904">
                  <c:v>562.04999999999995</c:v>
                </c:pt>
                <c:pt idx="4905">
                  <c:v>562.04999999999995</c:v>
                </c:pt>
                <c:pt idx="4906">
                  <c:v>562.04999999999995</c:v>
                </c:pt>
                <c:pt idx="4907">
                  <c:v>562.04999999999995</c:v>
                </c:pt>
                <c:pt idx="4908">
                  <c:v>562.04999999999995</c:v>
                </c:pt>
                <c:pt idx="4909">
                  <c:v>562.04999999999995</c:v>
                </c:pt>
                <c:pt idx="4910">
                  <c:v>580.17999999999995</c:v>
                </c:pt>
                <c:pt idx="4911">
                  <c:v>545.02</c:v>
                </c:pt>
                <c:pt idx="4912">
                  <c:v>580.17999999999995</c:v>
                </c:pt>
                <c:pt idx="4913">
                  <c:v>562.04999999999995</c:v>
                </c:pt>
                <c:pt idx="4914">
                  <c:v>562.04999999999995</c:v>
                </c:pt>
                <c:pt idx="4915">
                  <c:v>545.02</c:v>
                </c:pt>
                <c:pt idx="4916">
                  <c:v>545.02</c:v>
                </c:pt>
                <c:pt idx="4917">
                  <c:v>562.04999999999995</c:v>
                </c:pt>
                <c:pt idx="4918">
                  <c:v>545.02</c:v>
                </c:pt>
                <c:pt idx="4919">
                  <c:v>562.04999999999995</c:v>
                </c:pt>
                <c:pt idx="4920">
                  <c:v>545.02</c:v>
                </c:pt>
                <c:pt idx="4921">
                  <c:v>562.04999999999995</c:v>
                </c:pt>
                <c:pt idx="4922">
                  <c:v>562.04999999999995</c:v>
                </c:pt>
                <c:pt idx="4923">
                  <c:v>545.02</c:v>
                </c:pt>
                <c:pt idx="4924">
                  <c:v>562.04999999999995</c:v>
                </c:pt>
                <c:pt idx="4925">
                  <c:v>545.02</c:v>
                </c:pt>
                <c:pt idx="4926">
                  <c:v>562.04999999999995</c:v>
                </c:pt>
                <c:pt idx="4927">
                  <c:v>562.04999999999995</c:v>
                </c:pt>
                <c:pt idx="4928">
                  <c:v>562.04999999999995</c:v>
                </c:pt>
                <c:pt idx="4929">
                  <c:v>562.04999999999995</c:v>
                </c:pt>
                <c:pt idx="4930">
                  <c:v>562.04999999999995</c:v>
                </c:pt>
                <c:pt idx="4931">
                  <c:v>562.04999999999995</c:v>
                </c:pt>
                <c:pt idx="4932">
                  <c:v>562.04999999999995</c:v>
                </c:pt>
                <c:pt idx="4933">
                  <c:v>562.04999999999995</c:v>
                </c:pt>
                <c:pt idx="4934">
                  <c:v>562.04999999999995</c:v>
                </c:pt>
                <c:pt idx="4935">
                  <c:v>562.04999999999995</c:v>
                </c:pt>
                <c:pt idx="4936">
                  <c:v>562.04999999999995</c:v>
                </c:pt>
                <c:pt idx="4937">
                  <c:v>545.02</c:v>
                </c:pt>
                <c:pt idx="4938">
                  <c:v>562.04999999999995</c:v>
                </c:pt>
                <c:pt idx="4939">
                  <c:v>562.04999999999995</c:v>
                </c:pt>
                <c:pt idx="4940">
                  <c:v>562.04999999999995</c:v>
                </c:pt>
                <c:pt idx="4941">
                  <c:v>562.04999999999995</c:v>
                </c:pt>
                <c:pt idx="4942">
                  <c:v>562.04999999999995</c:v>
                </c:pt>
                <c:pt idx="4943">
                  <c:v>545.02</c:v>
                </c:pt>
                <c:pt idx="4944">
                  <c:v>562.04999999999995</c:v>
                </c:pt>
                <c:pt idx="4945">
                  <c:v>545.02</c:v>
                </c:pt>
                <c:pt idx="4946">
                  <c:v>562.04999999999995</c:v>
                </c:pt>
                <c:pt idx="4947">
                  <c:v>562.04999999999995</c:v>
                </c:pt>
                <c:pt idx="4948">
                  <c:v>562.04999999999995</c:v>
                </c:pt>
                <c:pt idx="4949">
                  <c:v>562.04999999999995</c:v>
                </c:pt>
                <c:pt idx="4950">
                  <c:v>562.04999999999995</c:v>
                </c:pt>
                <c:pt idx="4951">
                  <c:v>545.02</c:v>
                </c:pt>
                <c:pt idx="4952">
                  <c:v>562.04999999999995</c:v>
                </c:pt>
                <c:pt idx="4953">
                  <c:v>562.04999999999995</c:v>
                </c:pt>
                <c:pt idx="4954">
                  <c:v>562.04999999999995</c:v>
                </c:pt>
                <c:pt idx="4955">
                  <c:v>562.04999999999995</c:v>
                </c:pt>
                <c:pt idx="4956">
                  <c:v>545.02</c:v>
                </c:pt>
                <c:pt idx="4957">
                  <c:v>562.04999999999995</c:v>
                </c:pt>
                <c:pt idx="4958">
                  <c:v>580.17999999999995</c:v>
                </c:pt>
                <c:pt idx="4959">
                  <c:v>545.02</c:v>
                </c:pt>
                <c:pt idx="4960">
                  <c:v>580.17999999999995</c:v>
                </c:pt>
                <c:pt idx="4961">
                  <c:v>562.04999999999995</c:v>
                </c:pt>
                <c:pt idx="4962">
                  <c:v>545.02</c:v>
                </c:pt>
                <c:pt idx="4963">
                  <c:v>562.04999999999995</c:v>
                </c:pt>
                <c:pt idx="4964">
                  <c:v>580.17999999999995</c:v>
                </c:pt>
                <c:pt idx="4965">
                  <c:v>545.02</c:v>
                </c:pt>
                <c:pt idx="4966">
                  <c:v>580.17999999999995</c:v>
                </c:pt>
                <c:pt idx="4967">
                  <c:v>580.17999999999995</c:v>
                </c:pt>
                <c:pt idx="4968">
                  <c:v>580.17999999999995</c:v>
                </c:pt>
                <c:pt idx="4969">
                  <c:v>562.04999999999995</c:v>
                </c:pt>
                <c:pt idx="4970">
                  <c:v>580.17999999999995</c:v>
                </c:pt>
                <c:pt idx="4971">
                  <c:v>580.17999999999995</c:v>
                </c:pt>
                <c:pt idx="4972">
                  <c:v>599.52</c:v>
                </c:pt>
                <c:pt idx="4973">
                  <c:v>580.17999999999995</c:v>
                </c:pt>
                <c:pt idx="4974">
                  <c:v>545.02</c:v>
                </c:pt>
                <c:pt idx="4975">
                  <c:v>7.06</c:v>
                </c:pt>
                <c:pt idx="4976">
                  <c:v>10.37</c:v>
                </c:pt>
                <c:pt idx="4977">
                  <c:v>19.7</c:v>
                </c:pt>
                <c:pt idx="4978">
                  <c:v>34.32</c:v>
                </c:pt>
                <c:pt idx="4979">
                  <c:v>41.54</c:v>
                </c:pt>
                <c:pt idx="4980">
                  <c:v>43.34</c:v>
                </c:pt>
                <c:pt idx="4981">
                  <c:v>44.96</c:v>
                </c:pt>
                <c:pt idx="4982">
                  <c:v>53.21</c:v>
                </c:pt>
                <c:pt idx="4983">
                  <c:v>54.34</c:v>
                </c:pt>
                <c:pt idx="4984">
                  <c:v>61.18</c:v>
                </c:pt>
                <c:pt idx="4985">
                  <c:v>67.62</c:v>
                </c:pt>
                <c:pt idx="4986">
                  <c:v>69.709999999999994</c:v>
                </c:pt>
                <c:pt idx="4987">
                  <c:v>69.98</c:v>
                </c:pt>
                <c:pt idx="4988">
                  <c:v>66.37</c:v>
                </c:pt>
                <c:pt idx="4989">
                  <c:v>72.819999999999993</c:v>
                </c:pt>
                <c:pt idx="4990">
                  <c:v>69.98</c:v>
                </c:pt>
                <c:pt idx="4991">
                  <c:v>73.41</c:v>
                </c:pt>
                <c:pt idx="4992">
                  <c:v>70.53</c:v>
                </c:pt>
                <c:pt idx="4993">
                  <c:v>80.650000000000006</c:v>
                </c:pt>
                <c:pt idx="4994">
                  <c:v>77.19</c:v>
                </c:pt>
                <c:pt idx="4995">
                  <c:v>80.290000000000006</c:v>
                </c:pt>
                <c:pt idx="4996">
                  <c:v>80.290000000000006</c:v>
                </c:pt>
                <c:pt idx="4997">
                  <c:v>83.65</c:v>
                </c:pt>
                <c:pt idx="4998">
                  <c:v>84.84</c:v>
                </c:pt>
                <c:pt idx="4999">
                  <c:v>88.6</c:v>
                </c:pt>
                <c:pt idx="5000">
                  <c:v>91.76</c:v>
                </c:pt>
                <c:pt idx="5001">
                  <c:v>89.04</c:v>
                </c:pt>
                <c:pt idx="5002">
                  <c:v>96.18</c:v>
                </c:pt>
                <c:pt idx="5003">
                  <c:v>94.17</c:v>
                </c:pt>
                <c:pt idx="5004">
                  <c:v>96.7</c:v>
                </c:pt>
                <c:pt idx="5005">
                  <c:v>92.71</c:v>
                </c:pt>
                <c:pt idx="5006">
                  <c:v>92.71</c:v>
                </c:pt>
                <c:pt idx="5007">
                  <c:v>93.68</c:v>
                </c:pt>
                <c:pt idx="5008">
                  <c:v>92.23</c:v>
                </c:pt>
                <c:pt idx="5009">
                  <c:v>93.19</c:v>
                </c:pt>
                <c:pt idx="5010">
                  <c:v>93.19</c:v>
                </c:pt>
                <c:pt idx="5011">
                  <c:v>91.76</c:v>
                </c:pt>
                <c:pt idx="5012">
                  <c:v>92.71</c:v>
                </c:pt>
                <c:pt idx="5013">
                  <c:v>90.84</c:v>
                </c:pt>
                <c:pt idx="5014">
                  <c:v>90.38</c:v>
                </c:pt>
                <c:pt idx="5015">
                  <c:v>91.76</c:v>
                </c:pt>
                <c:pt idx="5016">
                  <c:v>88.6</c:v>
                </c:pt>
                <c:pt idx="5017">
                  <c:v>89.04</c:v>
                </c:pt>
                <c:pt idx="5018">
                  <c:v>85.65</c:v>
                </c:pt>
                <c:pt idx="5019">
                  <c:v>86.06</c:v>
                </c:pt>
                <c:pt idx="5020">
                  <c:v>85.24</c:v>
                </c:pt>
                <c:pt idx="5021">
                  <c:v>82.88</c:v>
                </c:pt>
                <c:pt idx="5022">
                  <c:v>80.650000000000006</c:v>
                </c:pt>
                <c:pt idx="5023">
                  <c:v>81.38</c:v>
                </c:pt>
                <c:pt idx="5024">
                  <c:v>83.27</c:v>
                </c:pt>
                <c:pt idx="5025">
                  <c:v>79.58</c:v>
                </c:pt>
                <c:pt idx="5026">
                  <c:v>78.2</c:v>
                </c:pt>
                <c:pt idx="5027">
                  <c:v>78.88</c:v>
                </c:pt>
                <c:pt idx="5028">
                  <c:v>76.53</c:v>
                </c:pt>
                <c:pt idx="5029">
                  <c:v>75.25</c:v>
                </c:pt>
                <c:pt idx="5030">
                  <c:v>74.63</c:v>
                </c:pt>
                <c:pt idx="5031">
                  <c:v>70.53</c:v>
                </c:pt>
                <c:pt idx="5032">
                  <c:v>68.39</c:v>
                </c:pt>
                <c:pt idx="5033">
                  <c:v>64.23</c:v>
                </c:pt>
                <c:pt idx="5034">
                  <c:v>71.94</c:v>
                </c:pt>
                <c:pt idx="5035">
                  <c:v>68.39</c:v>
                </c:pt>
                <c:pt idx="5036">
                  <c:v>69.98</c:v>
                </c:pt>
                <c:pt idx="5037">
                  <c:v>69.180000000000007</c:v>
                </c:pt>
                <c:pt idx="5038">
                  <c:v>66.37</c:v>
                </c:pt>
                <c:pt idx="5039">
                  <c:v>65.88</c:v>
                </c:pt>
                <c:pt idx="5040">
                  <c:v>63.55</c:v>
                </c:pt>
                <c:pt idx="5041">
                  <c:v>63.78</c:v>
                </c:pt>
                <c:pt idx="5042">
                  <c:v>60.56</c:v>
                </c:pt>
                <c:pt idx="5043">
                  <c:v>58.02</c:v>
                </c:pt>
                <c:pt idx="5044">
                  <c:v>57.28</c:v>
                </c:pt>
                <c:pt idx="5045">
                  <c:v>52.28</c:v>
                </c:pt>
                <c:pt idx="5046">
                  <c:v>50.95</c:v>
                </c:pt>
                <c:pt idx="5047">
                  <c:v>42.02</c:v>
                </c:pt>
                <c:pt idx="5048">
                  <c:v>49.68</c:v>
                </c:pt>
                <c:pt idx="5049">
                  <c:v>74.319999999999993</c:v>
                </c:pt>
                <c:pt idx="5050">
                  <c:v>642.34</c:v>
                </c:pt>
                <c:pt idx="5051">
                  <c:v>620.19000000000005</c:v>
                </c:pt>
                <c:pt idx="5052">
                  <c:v>599.52</c:v>
                </c:pt>
                <c:pt idx="5053">
                  <c:v>580.17999999999995</c:v>
                </c:pt>
                <c:pt idx="5054">
                  <c:v>599.52</c:v>
                </c:pt>
                <c:pt idx="5055">
                  <c:v>599.52</c:v>
                </c:pt>
                <c:pt idx="5056">
                  <c:v>580.17999999999995</c:v>
                </c:pt>
                <c:pt idx="5057">
                  <c:v>599.52</c:v>
                </c:pt>
                <c:pt idx="5058">
                  <c:v>580.17999999999995</c:v>
                </c:pt>
                <c:pt idx="5059">
                  <c:v>599.52</c:v>
                </c:pt>
                <c:pt idx="5060">
                  <c:v>580.17999999999995</c:v>
                </c:pt>
                <c:pt idx="5061">
                  <c:v>599.52</c:v>
                </c:pt>
                <c:pt idx="5062">
                  <c:v>580.17999999999995</c:v>
                </c:pt>
                <c:pt idx="5063">
                  <c:v>599.52</c:v>
                </c:pt>
                <c:pt idx="5064">
                  <c:v>580.17999999999995</c:v>
                </c:pt>
                <c:pt idx="5065">
                  <c:v>580.17999999999995</c:v>
                </c:pt>
                <c:pt idx="5066">
                  <c:v>599.52</c:v>
                </c:pt>
                <c:pt idx="5067">
                  <c:v>580.17999999999995</c:v>
                </c:pt>
                <c:pt idx="5068">
                  <c:v>580.17999999999995</c:v>
                </c:pt>
                <c:pt idx="5069">
                  <c:v>599.52</c:v>
                </c:pt>
                <c:pt idx="5070">
                  <c:v>580.17999999999995</c:v>
                </c:pt>
                <c:pt idx="5071">
                  <c:v>599.52</c:v>
                </c:pt>
                <c:pt idx="5072">
                  <c:v>580.17999999999995</c:v>
                </c:pt>
                <c:pt idx="5073">
                  <c:v>599.52</c:v>
                </c:pt>
                <c:pt idx="5074">
                  <c:v>580.17999999999995</c:v>
                </c:pt>
                <c:pt idx="5075">
                  <c:v>580.17999999999995</c:v>
                </c:pt>
                <c:pt idx="5076">
                  <c:v>599.52</c:v>
                </c:pt>
                <c:pt idx="5077">
                  <c:v>580.17999999999995</c:v>
                </c:pt>
                <c:pt idx="5078">
                  <c:v>599.52</c:v>
                </c:pt>
                <c:pt idx="5079">
                  <c:v>580.17999999999995</c:v>
                </c:pt>
                <c:pt idx="5080">
                  <c:v>580.17999999999995</c:v>
                </c:pt>
                <c:pt idx="5081">
                  <c:v>580.17999999999995</c:v>
                </c:pt>
                <c:pt idx="5082">
                  <c:v>580.17999999999995</c:v>
                </c:pt>
                <c:pt idx="5083">
                  <c:v>599.52</c:v>
                </c:pt>
                <c:pt idx="5084">
                  <c:v>580.17999999999995</c:v>
                </c:pt>
                <c:pt idx="5085">
                  <c:v>599.52</c:v>
                </c:pt>
                <c:pt idx="5086">
                  <c:v>580.17999999999995</c:v>
                </c:pt>
                <c:pt idx="5087">
                  <c:v>580.17999999999995</c:v>
                </c:pt>
                <c:pt idx="5088">
                  <c:v>599.52</c:v>
                </c:pt>
                <c:pt idx="5089">
                  <c:v>580.17999999999995</c:v>
                </c:pt>
                <c:pt idx="5090">
                  <c:v>580.17999999999995</c:v>
                </c:pt>
                <c:pt idx="5091">
                  <c:v>580.17999999999995</c:v>
                </c:pt>
                <c:pt idx="5092">
                  <c:v>580.17999999999995</c:v>
                </c:pt>
                <c:pt idx="5093">
                  <c:v>599.52</c:v>
                </c:pt>
                <c:pt idx="5094">
                  <c:v>580.17999999999995</c:v>
                </c:pt>
                <c:pt idx="5095">
                  <c:v>580.17999999999995</c:v>
                </c:pt>
                <c:pt idx="5096">
                  <c:v>599.52</c:v>
                </c:pt>
                <c:pt idx="5097">
                  <c:v>580.17999999999995</c:v>
                </c:pt>
                <c:pt idx="5098">
                  <c:v>580.17999999999995</c:v>
                </c:pt>
                <c:pt idx="5099">
                  <c:v>580.17999999999995</c:v>
                </c:pt>
                <c:pt idx="5100">
                  <c:v>580.17999999999995</c:v>
                </c:pt>
                <c:pt idx="5101">
                  <c:v>580.17999999999995</c:v>
                </c:pt>
                <c:pt idx="5102">
                  <c:v>580.17999999999995</c:v>
                </c:pt>
                <c:pt idx="5103">
                  <c:v>599.52</c:v>
                </c:pt>
                <c:pt idx="5104">
                  <c:v>580.17999999999995</c:v>
                </c:pt>
                <c:pt idx="5105">
                  <c:v>599.52</c:v>
                </c:pt>
                <c:pt idx="5106">
                  <c:v>599.52</c:v>
                </c:pt>
                <c:pt idx="5107">
                  <c:v>580.17999999999995</c:v>
                </c:pt>
                <c:pt idx="5108">
                  <c:v>580.17999999999995</c:v>
                </c:pt>
                <c:pt idx="5109">
                  <c:v>599.52</c:v>
                </c:pt>
                <c:pt idx="5110">
                  <c:v>580.17999999999995</c:v>
                </c:pt>
                <c:pt idx="5111">
                  <c:v>580.17999999999995</c:v>
                </c:pt>
                <c:pt idx="5112">
                  <c:v>580.17999999999995</c:v>
                </c:pt>
                <c:pt idx="5113">
                  <c:v>599.52</c:v>
                </c:pt>
                <c:pt idx="5114">
                  <c:v>580.17999999999995</c:v>
                </c:pt>
                <c:pt idx="5115">
                  <c:v>599.52</c:v>
                </c:pt>
                <c:pt idx="5116">
                  <c:v>580.17999999999995</c:v>
                </c:pt>
                <c:pt idx="5117">
                  <c:v>580.17999999999995</c:v>
                </c:pt>
                <c:pt idx="5118">
                  <c:v>599.52</c:v>
                </c:pt>
                <c:pt idx="5119">
                  <c:v>580.17999999999995</c:v>
                </c:pt>
                <c:pt idx="5120">
                  <c:v>599.52</c:v>
                </c:pt>
                <c:pt idx="5121">
                  <c:v>580.17999999999995</c:v>
                </c:pt>
                <c:pt idx="5122">
                  <c:v>580.17999999999995</c:v>
                </c:pt>
                <c:pt idx="5123">
                  <c:v>580.17999999999995</c:v>
                </c:pt>
                <c:pt idx="5124">
                  <c:v>599.52</c:v>
                </c:pt>
                <c:pt idx="5125">
                  <c:v>580.17999999999995</c:v>
                </c:pt>
                <c:pt idx="5126">
                  <c:v>580.17999999999995</c:v>
                </c:pt>
                <c:pt idx="5127">
                  <c:v>580.17999999999995</c:v>
                </c:pt>
                <c:pt idx="5128">
                  <c:v>599.52</c:v>
                </c:pt>
                <c:pt idx="5129">
                  <c:v>580.17999999999995</c:v>
                </c:pt>
                <c:pt idx="5130">
                  <c:v>580.17999999999995</c:v>
                </c:pt>
                <c:pt idx="5131">
                  <c:v>580.17999999999995</c:v>
                </c:pt>
                <c:pt idx="5132">
                  <c:v>599.52</c:v>
                </c:pt>
                <c:pt idx="5133">
                  <c:v>562.04999999999995</c:v>
                </c:pt>
                <c:pt idx="5134">
                  <c:v>599.52</c:v>
                </c:pt>
                <c:pt idx="5135">
                  <c:v>580.17999999999995</c:v>
                </c:pt>
                <c:pt idx="5136">
                  <c:v>580.17999999999995</c:v>
                </c:pt>
                <c:pt idx="5137">
                  <c:v>599.52</c:v>
                </c:pt>
                <c:pt idx="5138">
                  <c:v>580.17999999999995</c:v>
                </c:pt>
                <c:pt idx="5139">
                  <c:v>580.17999999999995</c:v>
                </c:pt>
                <c:pt idx="5140">
                  <c:v>599.52</c:v>
                </c:pt>
                <c:pt idx="5141">
                  <c:v>562.04999999999995</c:v>
                </c:pt>
                <c:pt idx="5142">
                  <c:v>599.52</c:v>
                </c:pt>
                <c:pt idx="5143">
                  <c:v>580.17999999999995</c:v>
                </c:pt>
                <c:pt idx="5144">
                  <c:v>580.17999999999995</c:v>
                </c:pt>
                <c:pt idx="5145">
                  <c:v>580.17999999999995</c:v>
                </c:pt>
                <c:pt idx="5146">
                  <c:v>599.52</c:v>
                </c:pt>
                <c:pt idx="5147">
                  <c:v>580.17999999999995</c:v>
                </c:pt>
                <c:pt idx="5148">
                  <c:v>580.17999999999995</c:v>
                </c:pt>
                <c:pt idx="5149">
                  <c:v>580.17999999999995</c:v>
                </c:pt>
                <c:pt idx="5150">
                  <c:v>599.52</c:v>
                </c:pt>
                <c:pt idx="5151">
                  <c:v>580.17999999999995</c:v>
                </c:pt>
                <c:pt idx="5152">
                  <c:v>580.17999999999995</c:v>
                </c:pt>
                <c:pt idx="5153">
                  <c:v>580.17999999999995</c:v>
                </c:pt>
                <c:pt idx="5154">
                  <c:v>580.17999999999995</c:v>
                </c:pt>
                <c:pt idx="5155">
                  <c:v>580.17999999999995</c:v>
                </c:pt>
                <c:pt idx="5156">
                  <c:v>599.52</c:v>
                </c:pt>
                <c:pt idx="5157">
                  <c:v>562.04999999999995</c:v>
                </c:pt>
                <c:pt idx="5158">
                  <c:v>580.17999999999995</c:v>
                </c:pt>
                <c:pt idx="5159">
                  <c:v>599.52</c:v>
                </c:pt>
                <c:pt idx="5160">
                  <c:v>580.17999999999995</c:v>
                </c:pt>
                <c:pt idx="5161">
                  <c:v>580.17999999999995</c:v>
                </c:pt>
                <c:pt idx="5162">
                  <c:v>580.17999999999995</c:v>
                </c:pt>
                <c:pt idx="5163">
                  <c:v>599.52</c:v>
                </c:pt>
                <c:pt idx="5164">
                  <c:v>580.17999999999995</c:v>
                </c:pt>
                <c:pt idx="5165">
                  <c:v>580.17999999999995</c:v>
                </c:pt>
                <c:pt idx="5166">
                  <c:v>562.04999999999995</c:v>
                </c:pt>
                <c:pt idx="5167">
                  <c:v>580.17999999999995</c:v>
                </c:pt>
                <c:pt idx="5168">
                  <c:v>599.52</c:v>
                </c:pt>
                <c:pt idx="5169">
                  <c:v>580.17999999999995</c:v>
                </c:pt>
                <c:pt idx="5170">
                  <c:v>580.17999999999995</c:v>
                </c:pt>
                <c:pt idx="5171">
                  <c:v>580.17999999999995</c:v>
                </c:pt>
                <c:pt idx="5172">
                  <c:v>580.17999999999995</c:v>
                </c:pt>
                <c:pt idx="5173">
                  <c:v>580.17999999999995</c:v>
                </c:pt>
                <c:pt idx="5174">
                  <c:v>580.17999999999995</c:v>
                </c:pt>
                <c:pt idx="5175">
                  <c:v>580.17999999999995</c:v>
                </c:pt>
                <c:pt idx="5176">
                  <c:v>562.04999999999995</c:v>
                </c:pt>
                <c:pt idx="5177">
                  <c:v>580.17999999999995</c:v>
                </c:pt>
                <c:pt idx="5178">
                  <c:v>599.52</c:v>
                </c:pt>
                <c:pt idx="5179">
                  <c:v>562.04999999999995</c:v>
                </c:pt>
                <c:pt idx="5180">
                  <c:v>580.17999999999995</c:v>
                </c:pt>
                <c:pt idx="5181">
                  <c:v>580.17999999999995</c:v>
                </c:pt>
                <c:pt idx="5182">
                  <c:v>580.17999999999995</c:v>
                </c:pt>
                <c:pt idx="5183">
                  <c:v>580.17999999999995</c:v>
                </c:pt>
                <c:pt idx="5184">
                  <c:v>580.17999999999995</c:v>
                </c:pt>
                <c:pt idx="5185">
                  <c:v>599.52</c:v>
                </c:pt>
                <c:pt idx="5186">
                  <c:v>562.04999999999995</c:v>
                </c:pt>
                <c:pt idx="5187">
                  <c:v>599.52</c:v>
                </c:pt>
                <c:pt idx="5188">
                  <c:v>580.17999999999995</c:v>
                </c:pt>
                <c:pt idx="5189">
                  <c:v>580.17999999999995</c:v>
                </c:pt>
                <c:pt idx="5190">
                  <c:v>580.17999999999995</c:v>
                </c:pt>
                <c:pt idx="5191">
                  <c:v>580.17999999999995</c:v>
                </c:pt>
                <c:pt idx="5192">
                  <c:v>599.52</c:v>
                </c:pt>
                <c:pt idx="5193">
                  <c:v>562.04999999999995</c:v>
                </c:pt>
                <c:pt idx="5194">
                  <c:v>599.52</c:v>
                </c:pt>
                <c:pt idx="5195">
                  <c:v>580.17999999999995</c:v>
                </c:pt>
                <c:pt idx="5196">
                  <c:v>580.17999999999995</c:v>
                </c:pt>
                <c:pt idx="5197">
                  <c:v>580.17999999999995</c:v>
                </c:pt>
                <c:pt idx="5198">
                  <c:v>580.17999999999995</c:v>
                </c:pt>
                <c:pt idx="5199">
                  <c:v>580.17999999999995</c:v>
                </c:pt>
                <c:pt idx="5200">
                  <c:v>599.52</c:v>
                </c:pt>
                <c:pt idx="5201">
                  <c:v>562.04999999999995</c:v>
                </c:pt>
                <c:pt idx="5202">
                  <c:v>580.17999999999995</c:v>
                </c:pt>
                <c:pt idx="5203">
                  <c:v>580.17999999999995</c:v>
                </c:pt>
                <c:pt idx="5204">
                  <c:v>580.17999999999995</c:v>
                </c:pt>
                <c:pt idx="5205">
                  <c:v>580.17999999999995</c:v>
                </c:pt>
                <c:pt idx="5206">
                  <c:v>580.17999999999995</c:v>
                </c:pt>
                <c:pt idx="5207">
                  <c:v>580.17999999999995</c:v>
                </c:pt>
                <c:pt idx="5208">
                  <c:v>580.17999999999995</c:v>
                </c:pt>
                <c:pt idx="5209">
                  <c:v>580.17999999999995</c:v>
                </c:pt>
                <c:pt idx="5210">
                  <c:v>580.17999999999995</c:v>
                </c:pt>
                <c:pt idx="5211">
                  <c:v>580.17999999999995</c:v>
                </c:pt>
                <c:pt idx="5212">
                  <c:v>580.17999999999995</c:v>
                </c:pt>
                <c:pt idx="5213">
                  <c:v>580.17999999999995</c:v>
                </c:pt>
                <c:pt idx="5214">
                  <c:v>580.17999999999995</c:v>
                </c:pt>
                <c:pt idx="5215">
                  <c:v>580.17999999999995</c:v>
                </c:pt>
                <c:pt idx="5216">
                  <c:v>580.17999999999995</c:v>
                </c:pt>
                <c:pt idx="5217">
                  <c:v>580.17999999999995</c:v>
                </c:pt>
                <c:pt idx="5218">
                  <c:v>580.17999999999995</c:v>
                </c:pt>
                <c:pt idx="5219">
                  <c:v>580.17999999999995</c:v>
                </c:pt>
                <c:pt idx="5220">
                  <c:v>580.17999999999995</c:v>
                </c:pt>
                <c:pt idx="5221">
                  <c:v>580.17999999999995</c:v>
                </c:pt>
                <c:pt idx="5222">
                  <c:v>580.17999999999995</c:v>
                </c:pt>
                <c:pt idx="5223">
                  <c:v>580.17999999999995</c:v>
                </c:pt>
                <c:pt idx="5224">
                  <c:v>580.17999999999995</c:v>
                </c:pt>
                <c:pt idx="5225">
                  <c:v>580.17999999999995</c:v>
                </c:pt>
                <c:pt idx="5226">
                  <c:v>580.17999999999995</c:v>
                </c:pt>
                <c:pt idx="5227">
                  <c:v>580.17999999999995</c:v>
                </c:pt>
                <c:pt idx="5228">
                  <c:v>580.17999999999995</c:v>
                </c:pt>
                <c:pt idx="5229">
                  <c:v>580.17999999999995</c:v>
                </c:pt>
                <c:pt idx="5230">
                  <c:v>580.17999999999995</c:v>
                </c:pt>
                <c:pt idx="5231">
                  <c:v>580.17999999999995</c:v>
                </c:pt>
                <c:pt idx="5232">
                  <c:v>580.17999999999995</c:v>
                </c:pt>
                <c:pt idx="5233">
                  <c:v>580.17999999999995</c:v>
                </c:pt>
                <c:pt idx="5234">
                  <c:v>580.17999999999995</c:v>
                </c:pt>
                <c:pt idx="5235">
                  <c:v>580.17999999999995</c:v>
                </c:pt>
                <c:pt idx="5236">
                  <c:v>599.52</c:v>
                </c:pt>
                <c:pt idx="5237">
                  <c:v>580.17999999999995</c:v>
                </c:pt>
                <c:pt idx="5238">
                  <c:v>580.17999999999995</c:v>
                </c:pt>
                <c:pt idx="5239">
                  <c:v>580.17999999999995</c:v>
                </c:pt>
                <c:pt idx="5240">
                  <c:v>580.17999999999995</c:v>
                </c:pt>
                <c:pt idx="5241">
                  <c:v>580.17999999999995</c:v>
                </c:pt>
                <c:pt idx="5242">
                  <c:v>580.17999999999995</c:v>
                </c:pt>
                <c:pt idx="5243">
                  <c:v>580.17999999999995</c:v>
                </c:pt>
                <c:pt idx="5244">
                  <c:v>580.17999999999995</c:v>
                </c:pt>
                <c:pt idx="5245">
                  <c:v>580.17999999999995</c:v>
                </c:pt>
                <c:pt idx="5246">
                  <c:v>580.17999999999995</c:v>
                </c:pt>
                <c:pt idx="5247">
                  <c:v>562.04999999999995</c:v>
                </c:pt>
                <c:pt idx="5248">
                  <c:v>580.17999999999995</c:v>
                </c:pt>
                <c:pt idx="5249">
                  <c:v>580.17999999999995</c:v>
                </c:pt>
                <c:pt idx="5250">
                  <c:v>580.17999999999995</c:v>
                </c:pt>
                <c:pt idx="5251">
                  <c:v>580.17999999999995</c:v>
                </c:pt>
                <c:pt idx="5252">
                  <c:v>580.17999999999995</c:v>
                </c:pt>
                <c:pt idx="5253">
                  <c:v>580.17999999999995</c:v>
                </c:pt>
                <c:pt idx="5254">
                  <c:v>580.17999999999995</c:v>
                </c:pt>
                <c:pt idx="5255">
                  <c:v>580.17999999999995</c:v>
                </c:pt>
                <c:pt idx="5256">
                  <c:v>580.17999999999995</c:v>
                </c:pt>
                <c:pt idx="5257">
                  <c:v>562.04999999999995</c:v>
                </c:pt>
                <c:pt idx="5258">
                  <c:v>580.17999999999995</c:v>
                </c:pt>
                <c:pt idx="5259">
                  <c:v>580.17999999999995</c:v>
                </c:pt>
                <c:pt idx="5260">
                  <c:v>580.17999999999995</c:v>
                </c:pt>
                <c:pt idx="5261">
                  <c:v>580.17999999999995</c:v>
                </c:pt>
                <c:pt idx="5262">
                  <c:v>562.04999999999995</c:v>
                </c:pt>
                <c:pt idx="5263">
                  <c:v>580.17999999999995</c:v>
                </c:pt>
                <c:pt idx="5264">
                  <c:v>580.17999999999995</c:v>
                </c:pt>
                <c:pt idx="5265">
                  <c:v>599.52</c:v>
                </c:pt>
                <c:pt idx="5266">
                  <c:v>580.17999999999995</c:v>
                </c:pt>
                <c:pt idx="5267">
                  <c:v>580.17999999999995</c:v>
                </c:pt>
                <c:pt idx="5268">
                  <c:v>580.17999999999995</c:v>
                </c:pt>
                <c:pt idx="5269">
                  <c:v>562.04999999999995</c:v>
                </c:pt>
                <c:pt idx="5270">
                  <c:v>580.17999999999995</c:v>
                </c:pt>
                <c:pt idx="5271">
                  <c:v>580.17999999999995</c:v>
                </c:pt>
                <c:pt idx="5272">
                  <c:v>580.17999999999995</c:v>
                </c:pt>
                <c:pt idx="5273">
                  <c:v>580.17999999999995</c:v>
                </c:pt>
                <c:pt idx="5274">
                  <c:v>580.17999999999995</c:v>
                </c:pt>
                <c:pt idx="5275">
                  <c:v>580.17999999999995</c:v>
                </c:pt>
                <c:pt idx="5276">
                  <c:v>580.17999999999995</c:v>
                </c:pt>
                <c:pt idx="5277">
                  <c:v>580.17999999999995</c:v>
                </c:pt>
                <c:pt idx="5278">
                  <c:v>562.04999999999995</c:v>
                </c:pt>
                <c:pt idx="5279">
                  <c:v>599.52</c:v>
                </c:pt>
                <c:pt idx="5280">
                  <c:v>562.04999999999995</c:v>
                </c:pt>
                <c:pt idx="5281">
                  <c:v>580.17999999999995</c:v>
                </c:pt>
                <c:pt idx="5282">
                  <c:v>580.17999999999995</c:v>
                </c:pt>
                <c:pt idx="5283">
                  <c:v>580.17999999999995</c:v>
                </c:pt>
                <c:pt idx="5284">
                  <c:v>580.17999999999995</c:v>
                </c:pt>
                <c:pt idx="5285">
                  <c:v>580.17999999999995</c:v>
                </c:pt>
                <c:pt idx="5286">
                  <c:v>562.04999999999995</c:v>
                </c:pt>
                <c:pt idx="5287">
                  <c:v>580.17999999999995</c:v>
                </c:pt>
                <c:pt idx="5288">
                  <c:v>580.17999999999995</c:v>
                </c:pt>
                <c:pt idx="5289">
                  <c:v>580.17999999999995</c:v>
                </c:pt>
                <c:pt idx="5290">
                  <c:v>562.04999999999995</c:v>
                </c:pt>
                <c:pt idx="5291">
                  <c:v>580.17999999999995</c:v>
                </c:pt>
                <c:pt idx="5292">
                  <c:v>580.17999999999995</c:v>
                </c:pt>
                <c:pt idx="5293">
                  <c:v>580.17999999999995</c:v>
                </c:pt>
                <c:pt idx="5294">
                  <c:v>599.52</c:v>
                </c:pt>
                <c:pt idx="5295">
                  <c:v>580.17999999999995</c:v>
                </c:pt>
                <c:pt idx="5296">
                  <c:v>580.17999999999995</c:v>
                </c:pt>
                <c:pt idx="5297">
                  <c:v>562.04999999999995</c:v>
                </c:pt>
                <c:pt idx="5298">
                  <c:v>599.52</c:v>
                </c:pt>
                <c:pt idx="5299">
                  <c:v>580.17999999999995</c:v>
                </c:pt>
                <c:pt idx="5300">
                  <c:v>580.17999999999995</c:v>
                </c:pt>
                <c:pt idx="5301">
                  <c:v>599.52</c:v>
                </c:pt>
                <c:pt idx="5302">
                  <c:v>580.17999999999995</c:v>
                </c:pt>
                <c:pt idx="5303">
                  <c:v>599.52</c:v>
                </c:pt>
                <c:pt idx="5304">
                  <c:v>580.17999999999995</c:v>
                </c:pt>
                <c:pt idx="5305">
                  <c:v>580.17999999999995</c:v>
                </c:pt>
                <c:pt idx="5306">
                  <c:v>580.17999999999995</c:v>
                </c:pt>
                <c:pt idx="5307">
                  <c:v>580.17999999999995</c:v>
                </c:pt>
                <c:pt idx="5308">
                  <c:v>580.17999999999995</c:v>
                </c:pt>
                <c:pt idx="5309">
                  <c:v>599.52</c:v>
                </c:pt>
                <c:pt idx="5310">
                  <c:v>580.17999999999995</c:v>
                </c:pt>
                <c:pt idx="5311">
                  <c:v>580.17999999999995</c:v>
                </c:pt>
                <c:pt idx="5312">
                  <c:v>599.52</c:v>
                </c:pt>
                <c:pt idx="5313">
                  <c:v>580.17999999999995</c:v>
                </c:pt>
                <c:pt idx="5314">
                  <c:v>580.17999999999995</c:v>
                </c:pt>
                <c:pt idx="5315">
                  <c:v>599.52</c:v>
                </c:pt>
                <c:pt idx="5316">
                  <c:v>580.17999999999995</c:v>
                </c:pt>
                <c:pt idx="5317">
                  <c:v>580.17999999999995</c:v>
                </c:pt>
                <c:pt idx="5318">
                  <c:v>599.52</c:v>
                </c:pt>
                <c:pt idx="5319">
                  <c:v>580.17999999999995</c:v>
                </c:pt>
                <c:pt idx="5320">
                  <c:v>580.17999999999995</c:v>
                </c:pt>
                <c:pt idx="5321">
                  <c:v>580.17999999999995</c:v>
                </c:pt>
                <c:pt idx="5322">
                  <c:v>580.17999999999995</c:v>
                </c:pt>
                <c:pt idx="5323">
                  <c:v>599.52</c:v>
                </c:pt>
                <c:pt idx="5324">
                  <c:v>580.17999999999995</c:v>
                </c:pt>
                <c:pt idx="5325">
                  <c:v>580.17999999999995</c:v>
                </c:pt>
                <c:pt idx="5326">
                  <c:v>580.17999999999995</c:v>
                </c:pt>
                <c:pt idx="5327">
                  <c:v>580.17999999999995</c:v>
                </c:pt>
                <c:pt idx="5328">
                  <c:v>580.17999999999995</c:v>
                </c:pt>
                <c:pt idx="5329">
                  <c:v>599.52</c:v>
                </c:pt>
                <c:pt idx="5330">
                  <c:v>580.17999999999995</c:v>
                </c:pt>
                <c:pt idx="5331">
                  <c:v>580.17999999999995</c:v>
                </c:pt>
                <c:pt idx="5332">
                  <c:v>599.52</c:v>
                </c:pt>
                <c:pt idx="5333">
                  <c:v>580.17999999999995</c:v>
                </c:pt>
                <c:pt idx="5334">
                  <c:v>580.17999999999995</c:v>
                </c:pt>
                <c:pt idx="5335">
                  <c:v>580.17999999999995</c:v>
                </c:pt>
                <c:pt idx="5336">
                  <c:v>580.17999999999995</c:v>
                </c:pt>
                <c:pt idx="5337">
                  <c:v>580.17999999999995</c:v>
                </c:pt>
                <c:pt idx="5338">
                  <c:v>580.17999999999995</c:v>
                </c:pt>
                <c:pt idx="5339">
                  <c:v>580.17999999999995</c:v>
                </c:pt>
                <c:pt idx="5340">
                  <c:v>580.17999999999995</c:v>
                </c:pt>
                <c:pt idx="5341">
                  <c:v>580.17999999999995</c:v>
                </c:pt>
                <c:pt idx="5342">
                  <c:v>580.17999999999995</c:v>
                </c:pt>
                <c:pt idx="5343">
                  <c:v>580.17999999999995</c:v>
                </c:pt>
                <c:pt idx="5344">
                  <c:v>580.17999999999995</c:v>
                </c:pt>
                <c:pt idx="5345">
                  <c:v>580.17999999999995</c:v>
                </c:pt>
                <c:pt idx="5346">
                  <c:v>580.17999999999995</c:v>
                </c:pt>
                <c:pt idx="5347">
                  <c:v>580.17999999999995</c:v>
                </c:pt>
                <c:pt idx="5348">
                  <c:v>580.17999999999995</c:v>
                </c:pt>
                <c:pt idx="5349">
                  <c:v>580.17999999999995</c:v>
                </c:pt>
                <c:pt idx="5350">
                  <c:v>580.17999999999995</c:v>
                </c:pt>
                <c:pt idx="5351">
                  <c:v>580.17999999999995</c:v>
                </c:pt>
                <c:pt idx="5352">
                  <c:v>580.17999999999995</c:v>
                </c:pt>
                <c:pt idx="5353">
                  <c:v>580.17999999999995</c:v>
                </c:pt>
                <c:pt idx="5354">
                  <c:v>580.17999999999995</c:v>
                </c:pt>
                <c:pt idx="5355">
                  <c:v>580.17999999999995</c:v>
                </c:pt>
                <c:pt idx="5356">
                  <c:v>580.17999999999995</c:v>
                </c:pt>
                <c:pt idx="5357">
                  <c:v>580.17999999999995</c:v>
                </c:pt>
                <c:pt idx="5358">
                  <c:v>580.17999999999995</c:v>
                </c:pt>
                <c:pt idx="5359">
                  <c:v>580.17999999999995</c:v>
                </c:pt>
                <c:pt idx="5360">
                  <c:v>562.04999999999995</c:v>
                </c:pt>
                <c:pt idx="5361">
                  <c:v>580.17999999999995</c:v>
                </c:pt>
                <c:pt idx="5362">
                  <c:v>580.17999999999995</c:v>
                </c:pt>
                <c:pt idx="5363">
                  <c:v>599.52</c:v>
                </c:pt>
                <c:pt idx="5364">
                  <c:v>580.17999999999995</c:v>
                </c:pt>
                <c:pt idx="5365">
                  <c:v>580.17999999999995</c:v>
                </c:pt>
                <c:pt idx="5366">
                  <c:v>562.04999999999995</c:v>
                </c:pt>
                <c:pt idx="5367">
                  <c:v>580.17999999999995</c:v>
                </c:pt>
                <c:pt idx="5368">
                  <c:v>580.17999999999995</c:v>
                </c:pt>
                <c:pt idx="5369">
                  <c:v>580.17999999999995</c:v>
                </c:pt>
                <c:pt idx="5370">
                  <c:v>562.04999999999995</c:v>
                </c:pt>
                <c:pt idx="5371">
                  <c:v>580.17999999999995</c:v>
                </c:pt>
                <c:pt idx="5372">
                  <c:v>562.04999999999995</c:v>
                </c:pt>
                <c:pt idx="5373">
                  <c:v>580.17999999999995</c:v>
                </c:pt>
                <c:pt idx="5374">
                  <c:v>580.17999999999995</c:v>
                </c:pt>
                <c:pt idx="5375">
                  <c:v>580.17999999999995</c:v>
                </c:pt>
                <c:pt idx="5376">
                  <c:v>580.17999999999995</c:v>
                </c:pt>
                <c:pt idx="5377">
                  <c:v>580.17999999999995</c:v>
                </c:pt>
                <c:pt idx="5378">
                  <c:v>580.17999999999995</c:v>
                </c:pt>
                <c:pt idx="5379">
                  <c:v>580.17999999999995</c:v>
                </c:pt>
                <c:pt idx="5380">
                  <c:v>580.17999999999995</c:v>
                </c:pt>
                <c:pt idx="5381">
                  <c:v>562.04999999999995</c:v>
                </c:pt>
                <c:pt idx="5382">
                  <c:v>599.52</c:v>
                </c:pt>
                <c:pt idx="5383">
                  <c:v>562.04999999999995</c:v>
                </c:pt>
                <c:pt idx="5384">
                  <c:v>580.17999999999995</c:v>
                </c:pt>
                <c:pt idx="5385">
                  <c:v>580.17999999999995</c:v>
                </c:pt>
                <c:pt idx="5386">
                  <c:v>580.17999999999995</c:v>
                </c:pt>
                <c:pt idx="5387">
                  <c:v>580.17999999999995</c:v>
                </c:pt>
                <c:pt idx="5388">
                  <c:v>580.17999999999995</c:v>
                </c:pt>
                <c:pt idx="5389">
                  <c:v>562.04999999999995</c:v>
                </c:pt>
                <c:pt idx="5390">
                  <c:v>580.17999999999995</c:v>
                </c:pt>
                <c:pt idx="5391">
                  <c:v>580.17999999999995</c:v>
                </c:pt>
                <c:pt idx="5392">
                  <c:v>580.17999999999995</c:v>
                </c:pt>
                <c:pt idx="5393">
                  <c:v>580.17999999999995</c:v>
                </c:pt>
                <c:pt idx="5394">
                  <c:v>580.17999999999995</c:v>
                </c:pt>
                <c:pt idx="5395">
                  <c:v>562.04999999999995</c:v>
                </c:pt>
                <c:pt idx="5396">
                  <c:v>580.17999999999995</c:v>
                </c:pt>
                <c:pt idx="5397">
                  <c:v>562.04999999999995</c:v>
                </c:pt>
                <c:pt idx="5398">
                  <c:v>562.04999999999995</c:v>
                </c:pt>
                <c:pt idx="5399">
                  <c:v>562.04999999999995</c:v>
                </c:pt>
                <c:pt idx="5400">
                  <c:v>562.04999999999995</c:v>
                </c:pt>
                <c:pt idx="5401">
                  <c:v>580.17999999999995</c:v>
                </c:pt>
                <c:pt idx="5402">
                  <c:v>580.17999999999995</c:v>
                </c:pt>
                <c:pt idx="5403">
                  <c:v>562.04999999999995</c:v>
                </c:pt>
                <c:pt idx="5404">
                  <c:v>580.17999999999995</c:v>
                </c:pt>
                <c:pt idx="5405">
                  <c:v>562.04999999999995</c:v>
                </c:pt>
                <c:pt idx="5406">
                  <c:v>580.17999999999995</c:v>
                </c:pt>
                <c:pt idx="5407">
                  <c:v>580.17999999999995</c:v>
                </c:pt>
                <c:pt idx="5408">
                  <c:v>562.04999999999995</c:v>
                </c:pt>
                <c:pt idx="5409">
                  <c:v>580.17999999999995</c:v>
                </c:pt>
                <c:pt idx="5410">
                  <c:v>562.04999999999995</c:v>
                </c:pt>
                <c:pt idx="5411">
                  <c:v>580.17999999999995</c:v>
                </c:pt>
                <c:pt idx="5412">
                  <c:v>562.04999999999995</c:v>
                </c:pt>
                <c:pt idx="5413">
                  <c:v>562.04999999999995</c:v>
                </c:pt>
                <c:pt idx="5414">
                  <c:v>562.04999999999995</c:v>
                </c:pt>
                <c:pt idx="5415">
                  <c:v>562.04999999999995</c:v>
                </c:pt>
                <c:pt idx="5416">
                  <c:v>580.17999999999995</c:v>
                </c:pt>
                <c:pt idx="5417">
                  <c:v>562.04999999999995</c:v>
                </c:pt>
                <c:pt idx="5418">
                  <c:v>599.52</c:v>
                </c:pt>
                <c:pt idx="5419">
                  <c:v>580.17999999999995</c:v>
                </c:pt>
                <c:pt idx="5420">
                  <c:v>599.52</c:v>
                </c:pt>
                <c:pt idx="5421">
                  <c:v>599.52</c:v>
                </c:pt>
                <c:pt idx="5422">
                  <c:v>562.04999999999995</c:v>
                </c:pt>
                <c:pt idx="5423">
                  <c:v>580.17999999999995</c:v>
                </c:pt>
                <c:pt idx="5424">
                  <c:v>580.17999999999995</c:v>
                </c:pt>
                <c:pt idx="5425">
                  <c:v>580.17999999999995</c:v>
                </c:pt>
                <c:pt idx="5426">
                  <c:v>580.17999999999995</c:v>
                </c:pt>
                <c:pt idx="5427">
                  <c:v>580.17999999999995</c:v>
                </c:pt>
                <c:pt idx="5428">
                  <c:v>580.17999999999995</c:v>
                </c:pt>
                <c:pt idx="5429">
                  <c:v>580.17999999999995</c:v>
                </c:pt>
                <c:pt idx="5430">
                  <c:v>580.17999999999995</c:v>
                </c:pt>
                <c:pt idx="5431">
                  <c:v>562.04999999999995</c:v>
                </c:pt>
                <c:pt idx="5432">
                  <c:v>580.17999999999995</c:v>
                </c:pt>
                <c:pt idx="5433">
                  <c:v>580.17999999999995</c:v>
                </c:pt>
                <c:pt idx="5434">
                  <c:v>580.17999999999995</c:v>
                </c:pt>
                <c:pt idx="5435">
                  <c:v>562.04999999999995</c:v>
                </c:pt>
                <c:pt idx="5436">
                  <c:v>580.17999999999995</c:v>
                </c:pt>
                <c:pt idx="5437">
                  <c:v>580.17999999999995</c:v>
                </c:pt>
                <c:pt idx="5438">
                  <c:v>562.04999999999995</c:v>
                </c:pt>
                <c:pt idx="5439">
                  <c:v>580.17999999999995</c:v>
                </c:pt>
                <c:pt idx="5440">
                  <c:v>580.17999999999995</c:v>
                </c:pt>
                <c:pt idx="5441">
                  <c:v>580.17999999999995</c:v>
                </c:pt>
                <c:pt idx="5442">
                  <c:v>580.17999999999995</c:v>
                </c:pt>
                <c:pt idx="5443">
                  <c:v>562.04999999999995</c:v>
                </c:pt>
                <c:pt idx="5444">
                  <c:v>580.17999999999995</c:v>
                </c:pt>
                <c:pt idx="5445">
                  <c:v>580.17999999999995</c:v>
                </c:pt>
                <c:pt idx="5446">
                  <c:v>580.17999999999995</c:v>
                </c:pt>
                <c:pt idx="5447">
                  <c:v>562.04999999999995</c:v>
                </c:pt>
                <c:pt idx="5448">
                  <c:v>580.17999999999995</c:v>
                </c:pt>
                <c:pt idx="5449">
                  <c:v>580.17999999999995</c:v>
                </c:pt>
                <c:pt idx="5450">
                  <c:v>562.04999999999995</c:v>
                </c:pt>
                <c:pt idx="5451">
                  <c:v>580.17999999999995</c:v>
                </c:pt>
                <c:pt idx="5452">
                  <c:v>580.17999999999995</c:v>
                </c:pt>
                <c:pt idx="5453">
                  <c:v>580.17999999999995</c:v>
                </c:pt>
                <c:pt idx="5454">
                  <c:v>562.04999999999995</c:v>
                </c:pt>
                <c:pt idx="5455">
                  <c:v>580.17999999999995</c:v>
                </c:pt>
                <c:pt idx="5456">
                  <c:v>580.17999999999995</c:v>
                </c:pt>
                <c:pt idx="5457">
                  <c:v>562.04999999999995</c:v>
                </c:pt>
                <c:pt idx="5458">
                  <c:v>580.17999999999995</c:v>
                </c:pt>
                <c:pt idx="5459">
                  <c:v>580.17999999999995</c:v>
                </c:pt>
                <c:pt idx="5460">
                  <c:v>580.17999999999995</c:v>
                </c:pt>
                <c:pt idx="5461">
                  <c:v>562.04999999999995</c:v>
                </c:pt>
                <c:pt idx="5462">
                  <c:v>580.17999999999995</c:v>
                </c:pt>
                <c:pt idx="5463">
                  <c:v>580.17999999999995</c:v>
                </c:pt>
                <c:pt idx="5464">
                  <c:v>562.04999999999995</c:v>
                </c:pt>
                <c:pt idx="5465">
                  <c:v>580.17999999999995</c:v>
                </c:pt>
                <c:pt idx="5466">
                  <c:v>562.04999999999995</c:v>
                </c:pt>
                <c:pt idx="5467">
                  <c:v>580.17999999999995</c:v>
                </c:pt>
                <c:pt idx="5468">
                  <c:v>562.04999999999995</c:v>
                </c:pt>
                <c:pt idx="5469">
                  <c:v>580.17999999999995</c:v>
                </c:pt>
                <c:pt idx="5470">
                  <c:v>562.04999999999995</c:v>
                </c:pt>
                <c:pt idx="5471">
                  <c:v>580.17999999999995</c:v>
                </c:pt>
                <c:pt idx="5472">
                  <c:v>580.17999999999995</c:v>
                </c:pt>
                <c:pt idx="5473">
                  <c:v>580.17999999999995</c:v>
                </c:pt>
                <c:pt idx="5474">
                  <c:v>580.17999999999995</c:v>
                </c:pt>
                <c:pt idx="5475">
                  <c:v>562.04999999999995</c:v>
                </c:pt>
                <c:pt idx="5476">
                  <c:v>580.17999999999995</c:v>
                </c:pt>
                <c:pt idx="5477">
                  <c:v>580.17999999999995</c:v>
                </c:pt>
                <c:pt idx="5478">
                  <c:v>580.17999999999995</c:v>
                </c:pt>
                <c:pt idx="5479">
                  <c:v>562.04999999999995</c:v>
                </c:pt>
                <c:pt idx="5480">
                  <c:v>580.17999999999995</c:v>
                </c:pt>
                <c:pt idx="5481">
                  <c:v>580.17999999999995</c:v>
                </c:pt>
                <c:pt idx="5482">
                  <c:v>580.17999999999995</c:v>
                </c:pt>
                <c:pt idx="5483">
                  <c:v>562.04999999999995</c:v>
                </c:pt>
                <c:pt idx="5484">
                  <c:v>580.17999999999995</c:v>
                </c:pt>
                <c:pt idx="5485">
                  <c:v>580.17999999999995</c:v>
                </c:pt>
                <c:pt idx="5486">
                  <c:v>580.17999999999995</c:v>
                </c:pt>
                <c:pt idx="5487">
                  <c:v>580.17999999999995</c:v>
                </c:pt>
                <c:pt idx="5488">
                  <c:v>580.17999999999995</c:v>
                </c:pt>
                <c:pt idx="5489">
                  <c:v>580.17999999999995</c:v>
                </c:pt>
                <c:pt idx="5490">
                  <c:v>562.04999999999995</c:v>
                </c:pt>
                <c:pt idx="5491">
                  <c:v>580.17999999999995</c:v>
                </c:pt>
                <c:pt idx="5492">
                  <c:v>580.17999999999995</c:v>
                </c:pt>
                <c:pt idx="5493">
                  <c:v>580.17999999999995</c:v>
                </c:pt>
                <c:pt idx="5494">
                  <c:v>580.17999999999995</c:v>
                </c:pt>
                <c:pt idx="5495">
                  <c:v>580.17999999999995</c:v>
                </c:pt>
                <c:pt idx="5496">
                  <c:v>580.17999999999995</c:v>
                </c:pt>
                <c:pt idx="5497">
                  <c:v>580.17999999999995</c:v>
                </c:pt>
                <c:pt idx="5498">
                  <c:v>580.17999999999995</c:v>
                </c:pt>
                <c:pt idx="5499">
                  <c:v>580.17999999999995</c:v>
                </c:pt>
                <c:pt idx="5500">
                  <c:v>580.17999999999995</c:v>
                </c:pt>
                <c:pt idx="5501">
                  <c:v>580.17999999999995</c:v>
                </c:pt>
                <c:pt idx="5502">
                  <c:v>580.17999999999995</c:v>
                </c:pt>
                <c:pt idx="5503">
                  <c:v>580.17999999999995</c:v>
                </c:pt>
                <c:pt idx="5504">
                  <c:v>580.17999999999995</c:v>
                </c:pt>
                <c:pt idx="5505">
                  <c:v>580.17999999999995</c:v>
                </c:pt>
                <c:pt idx="5506">
                  <c:v>580.17999999999995</c:v>
                </c:pt>
                <c:pt idx="5507">
                  <c:v>580.17999999999995</c:v>
                </c:pt>
                <c:pt idx="5508">
                  <c:v>562.04999999999995</c:v>
                </c:pt>
                <c:pt idx="5509">
                  <c:v>580.17999999999995</c:v>
                </c:pt>
                <c:pt idx="5510">
                  <c:v>580.17999999999995</c:v>
                </c:pt>
                <c:pt idx="5511">
                  <c:v>580.17999999999995</c:v>
                </c:pt>
                <c:pt idx="5512">
                  <c:v>562.04999999999995</c:v>
                </c:pt>
                <c:pt idx="5513">
                  <c:v>580.17999999999995</c:v>
                </c:pt>
                <c:pt idx="5514">
                  <c:v>562.04999999999995</c:v>
                </c:pt>
                <c:pt idx="5515">
                  <c:v>580.17999999999995</c:v>
                </c:pt>
                <c:pt idx="5516">
                  <c:v>580.17999999999995</c:v>
                </c:pt>
                <c:pt idx="5517">
                  <c:v>599.52</c:v>
                </c:pt>
                <c:pt idx="5518">
                  <c:v>580.17999999999995</c:v>
                </c:pt>
                <c:pt idx="5519">
                  <c:v>562.04999999999995</c:v>
                </c:pt>
                <c:pt idx="5520">
                  <c:v>580.17999999999995</c:v>
                </c:pt>
                <c:pt idx="5521">
                  <c:v>580.17999999999995</c:v>
                </c:pt>
                <c:pt idx="5522">
                  <c:v>580.17999999999995</c:v>
                </c:pt>
                <c:pt idx="5523">
                  <c:v>580.17999999999995</c:v>
                </c:pt>
                <c:pt idx="5524">
                  <c:v>562.04999999999995</c:v>
                </c:pt>
                <c:pt idx="5525">
                  <c:v>580.17999999999995</c:v>
                </c:pt>
                <c:pt idx="5526">
                  <c:v>580.17999999999995</c:v>
                </c:pt>
                <c:pt idx="5527">
                  <c:v>580.17999999999995</c:v>
                </c:pt>
                <c:pt idx="5528">
                  <c:v>580.17999999999995</c:v>
                </c:pt>
                <c:pt idx="5529">
                  <c:v>562.04999999999995</c:v>
                </c:pt>
                <c:pt idx="5530">
                  <c:v>580.17999999999995</c:v>
                </c:pt>
                <c:pt idx="5531">
                  <c:v>580.17999999999995</c:v>
                </c:pt>
                <c:pt idx="5532">
                  <c:v>580.17999999999995</c:v>
                </c:pt>
                <c:pt idx="5533">
                  <c:v>580.17999999999995</c:v>
                </c:pt>
                <c:pt idx="5534">
                  <c:v>562.04999999999995</c:v>
                </c:pt>
                <c:pt idx="5535">
                  <c:v>580.17999999999995</c:v>
                </c:pt>
                <c:pt idx="5536">
                  <c:v>580.17999999999995</c:v>
                </c:pt>
                <c:pt idx="5537">
                  <c:v>562.04999999999995</c:v>
                </c:pt>
                <c:pt idx="5538">
                  <c:v>580.17999999999995</c:v>
                </c:pt>
                <c:pt idx="5539">
                  <c:v>580.17999999999995</c:v>
                </c:pt>
                <c:pt idx="5540">
                  <c:v>562.04999999999995</c:v>
                </c:pt>
                <c:pt idx="5541">
                  <c:v>580.17999999999995</c:v>
                </c:pt>
                <c:pt idx="5542">
                  <c:v>580.17999999999995</c:v>
                </c:pt>
                <c:pt idx="5543">
                  <c:v>562.04999999999995</c:v>
                </c:pt>
                <c:pt idx="5544">
                  <c:v>580.17999999999995</c:v>
                </c:pt>
                <c:pt idx="5545">
                  <c:v>562.04999999999995</c:v>
                </c:pt>
                <c:pt idx="5546">
                  <c:v>562.04999999999995</c:v>
                </c:pt>
                <c:pt idx="5547">
                  <c:v>562.04999999999995</c:v>
                </c:pt>
                <c:pt idx="5548">
                  <c:v>580.17999999999995</c:v>
                </c:pt>
                <c:pt idx="5549">
                  <c:v>562.04999999999995</c:v>
                </c:pt>
                <c:pt idx="5550">
                  <c:v>580.17999999999995</c:v>
                </c:pt>
                <c:pt idx="5551">
                  <c:v>562.04999999999995</c:v>
                </c:pt>
                <c:pt idx="5552">
                  <c:v>580.17999999999995</c:v>
                </c:pt>
                <c:pt idx="5553">
                  <c:v>562.04999999999995</c:v>
                </c:pt>
                <c:pt idx="5554">
                  <c:v>580.17999999999995</c:v>
                </c:pt>
                <c:pt idx="5555">
                  <c:v>562.04999999999995</c:v>
                </c:pt>
                <c:pt idx="5556">
                  <c:v>580.17999999999995</c:v>
                </c:pt>
                <c:pt idx="5557">
                  <c:v>580.17999999999995</c:v>
                </c:pt>
                <c:pt idx="5558">
                  <c:v>580.17999999999995</c:v>
                </c:pt>
                <c:pt idx="5559">
                  <c:v>562.04999999999995</c:v>
                </c:pt>
                <c:pt idx="5560">
                  <c:v>580.17999999999995</c:v>
                </c:pt>
                <c:pt idx="5561">
                  <c:v>580.17999999999995</c:v>
                </c:pt>
                <c:pt idx="5562">
                  <c:v>580.17999999999995</c:v>
                </c:pt>
                <c:pt idx="5563">
                  <c:v>580.17999999999995</c:v>
                </c:pt>
                <c:pt idx="5564">
                  <c:v>562.04999999999995</c:v>
                </c:pt>
                <c:pt idx="5565">
                  <c:v>580.17999999999995</c:v>
                </c:pt>
                <c:pt idx="5566">
                  <c:v>580.17999999999995</c:v>
                </c:pt>
                <c:pt idx="5567">
                  <c:v>562.04999999999995</c:v>
                </c:pt>
                <c:pt idx="5568">
                  <c:v>562.04999999999995</c:v>
                </c:pt>
                <c:pt idx="5569">
                  <c:v>580.17999999999995</c:v>
                </c:pt>
                <c:pt idx="5570">
                  <c:v>580.17999999999995</c:v>
                </c:pt>
                <c:pt idx="5571">
                  <c:v>562.04999999999995</c:v>
                </c:pt>
                <c:pt idx="5572">
                  <c:v>580.17999999999995</c:v>
                </c:pt>
                <c:pt idx="5573">
                  <c:v>562.04999999999995</c:v>
                </c:pt>
                <c:pt idx="5574">
                  <c:v>562.04999999999995</c:v>
                </c:pt>
                <c:pt idx="5575">
                  <c:v>580.17999999999995</c:v>
                </c:pt>
                <c:pt idx="5576">
                  <c:v>562.04999999999995</c:v>
                </c:pt>
                <c:pt idx="5577">
                  <c:v>545.02</c:v>
                </c:pt>
                <c:pt idx="5578">
                  <c:v>22.26</c:v>
                </c:pt>
                <c:pt idx="5579">
                  <c:v>23.39</c:v>
                </c:pt>
                <c:pt idx="5580">
                  <c:v>23.63</c:v>
                </c:pt>
                <c:pt idx="5581">
                  <c:v>24.37</c:v>
                </c:pt>
                <c:pt idx="5582">
                  <c:v>20.94</c:v>
                </c:pt>
                <c:pt idx="5583">
                  <c:v>19.3</c:v>
                </c:pt>
                <c:pt idx="5584">
                  <c:v>19.899999999999999</c:v>
                </c:pt>
                <c:pt idx="5585">
                  <c:v>19.61</c:v>
                </c:pt>
                <c:pt idx="5586">
                  <c:v>20.77</c:v>
                </c:pt>
                <c:pt idx="5587">
                  <c:v>19.239999999999998</c:v>
                </c:pt>
                <c:pt idx="5588">
                  <c:v>18.989999999999998</c:v>
                </c:pt>
                <c:pt idx="5589">
                  <c:v>17.88</c:v>
                </c:pt>
                <c:pt idx="5590">
                  <c:v>18.28</c:v>
                </c:pt>
                <c:pt idx="5591">
                  <c:v>18.43</c:v>
                </c:pt>
                <c:pt idx="5592">
                  <c:v>18.64</c:v>
                </c:pt>
                <c:pt idx="5593">
                  <c:v>17.41</c:v>
                </c:pt>
                <c:pt idx="5594">
                  <c:v>17.53</c:v>
                </c:pt>
                <c:pt idx="5595">
                  <c:v>16.04</c:v>
                </c:pt>
                <c:pt idx="5596">
                  <c:v>13.03</c:v>
                </c:pt>
                <c:pt idx="5597">
                  <c:v>12.14</c:v>
                </c:pt>
                <c:pt idx="5598">
                  <c:v>11.76</c:v>
                </c:pt>
                <c:pt idx="5599">
                  <c:v>11.6</c:v>
                </c:pt>
                <c:pt idx="5600">
                  <c:v>11.91</c:v>
                </c:pt>
                <c:pt idx="5601">
                  <c:v>10.64</c:v>
                </c:pt>
                <c:pt idx="5602">
                  <c:v>10.99</c:v>
                </c:pt>
                <c:pt idx="5603">
                  <c:v>10.55</c:v>
                </c:pt>
                <c:pt idx="5604">
                  <c:v>9.93</c:v>
                </c:pt>
                <c:pt idx="5605">
                  <c:v>9.9</c:v>
                </c:pt>
                <c:pt idx="5606">
                  <c:v>9.61</c:v>
                </c:pt>
                <c:pt idx="5607">
                  <c:v>11.97</c:v>
                </c:pt>
                <c:pt idx="5608">
                  <c:v>10.37</c:v>
                </c:pt>
                <c:pt idx="5609">
                  <c:v>9.94</c:v>
                </c:pt>
                <c:pt idx="5610">
                  <c:v>9.51</c:v>
                </c:pt>
                <c:pt idx="5611">
                  <c:v>8.91</c:v>
                </c:pt>
                <c:pt idx="5612">
                  <c:v>8.52</c:v>
                </c:pt>
                <c:pt idx="5613">
                  <c:v>8.61</c:v>
                </c:pt>
                <c:pt idx="5614">
                  <c:v>10.68</c:v>
                </c:pt>
                <c:pt idx="5615">
                  <c:v>620.19000000000005</c:v>
                </c:pt>
                <c:pt idx="5616">
                  <c:v>599.52</c:v>
                </c:pt>
                <c:pt idx="5617">
                  <c:v>562.04999999999995</c:v>
                </c:pt>
                <c:pt idx="5618">
                  <c:v>562.04999999999995</c:v>
                </c:pt>
                <c:pt idx="5619">
                  <c:v>562.04999999999995</c:v>
                </c:pt>
                <c:pt idx="5620">
                  <c:v>562.04999999999995</c:v>
                </c:pt>
                <c:pt idx="5621">
                  <c:v>562.04999999999995</c:v>
                </c:pt>
                <c:pt idx="5622">
                  <c:v>562.04999999999995</c:v>
                </c:pt>
                <c:pt idx="5623">
                  <c:v>562.04999999999995</c:v>
                </c:pt>
                <c:pt idx="5624">
                  <c:v>562.04999999999995</c:v>
                </c:pt>
                <c:pt idx="5625">
                  <c:v>545.02</c:v>
                </c:pt>
                <c:pt idx="5626">
                  <c:v>562.04999999999995</c:v>
                </c:pt>
                <c:pt idx="5627">
                  <c:v>580.17999999999995</c:v>
                </c:pt>
                <c:pt idx="5628">
                  <c:v>545.02</c:v>
                </c:pt>
                <c:pt idx="5629">
                  <c:v>562.04999999999995</c:v>
                </c:pt>
                <c:pt idx="5630">
                  <c:v>562.04999999999995</c:v>
                </c:pt>
                <c:pt idx="5631">
                  <c:v>562.04999999999995</c:v>
                </c:pt>
                <c:pt idx="5632">
                  <c:v>562.04999999999995</c:v>
                </c:pt>
                <c:pt idx="5633">
                  <c:v>562.04999999999995</c:v>
                </c:pt>
                <c:pt idx="5634">
                  <c:v>562.04999999999995</c:v>
                </c:pt>
                <c:pt idx="5635">
                  <c:v>562.04999999999995</c:v>
                </c:pt>
                <c:pt idx="5636">
                  <c:v>545.02</c:v>
                </c:pt>
                <c:pt idx="5637">
                  <c:v>580.17999999999995</c:v>
                </c:pt>
                <c:pt idx="5638">
                  <c:v>562.04999999999995</c:v>
                </c:pt>
                <c:pt idx="5639">
                  <c:v>545.02</c:v>
                </c:pt>
                <c:pt idx="5640">
                  <c:v>562.04999999999995</c:v>
                </c:pt>
                <c:pt idx="5641">
                  <c:v>545.02</c:v>
                </c:pt>
                <c:pt idx="5642">
                  <c:v>562.04999999999995</c:v>
                </c:pt>
                <c:pt idx="5643">
                  <c:v>562.04999999999995</c:v>
                </c:pt>
                <c:pt idx="5644">
                  <c:v>545.02</c:v>
                </c:pt>
                <c:pt idx="5645">
                  <c:v>562.04999999999995</c:v>
                </c:pt>
                <c:pt idx="5646">
                  <c:v>562.04999999999995</c:v>
                </c:pt>
                <c:pt idx="5647">
                  <c:v>562.04999999999995</c:v>
                </c:pt>
                <c:pt idx="5648">
                  <c:v>562.04999999999995</c:v>
                </c:pt>
                <c:pt idx="5649">
                  <c:v>562.04999999999995</c:v>
                </c:pt>
                <c:pt idx="5650">
                  <c:v>562.04999999999995</c:v>
                </c:pt>
                <c:pt idx="5651">
                  <c:v>562.04999999999995</c:v>
                </c:pt>
                <c:pt idx="5652">
                  <c:v>545.02</c:v>
                </c:pt>
                <c:pt idx="5653">
                  <c:v>562.04999999999995</c:v>
                </c:pt>
                <c:pt idx="5654">
                  <c:v>545.02</c:v>
                </c:pt>
                <c:pt idx="5655">
                  <c:v>528.99</c:v>
                </c:pt>
                <c:pt idx="5656">
                  <c:v>545.02</c:v>
                </c:pt>
                <c:pt idx="5657">
                  <c:v>545.02</c:v>
                </c:pt>
                <c:pt idx="5658">
                  <c:v>545.02</c:v>
                </c:pt>
                <c:pt idx="5659">
                  <c:v>562.04999999999995</c:v>
                </c:pt>
                <c:pt idx="5660">
                  <c:v>545.02</c:v>
                </c:pt>
                <c:pt idx="5661">
                  <c:v>562.04999999999995</c:v>
                </c:pt>
                <c:pt idx="5662">
                  <c:v>545.02</c:v>
                </c:pt>
                <c:pt idx="5663">
                  <c:v>562.04999999999995</c:v>
                </c:pt>
                <c:pt idx="5664">
                  <c:v>545.02</c:v>
                </c:pt>
                <c:pt idx="5665">
                  <c:v>562.04999999999995</c:v>
                </c:pt>
                <c:pt idx="5666">
                  <c:v>562.04999999999995</c:v>
                </c:pt>
                <c:pt idx="5667">
                  <c:v>545.02</c:v>
                </c:pt>
                <c:pt idx="5668">
                  <c:v>580.17999999999995</c:v>
                </c:pt>
                <c:pt idx="5669">
                  <c:v>580.17999999999995</c:v>
                </c:pt>
                <c:pt idx="5670">
                  <c:v>562.04999999999995</c:v>
                </c:pt>
                <c:pt idx="5671">
                  <c:v>580.17999999999995</c:v>
                </c:pt>
                <c:pt idx="5672">
                  <c:v>580.17999999999995</c:v>
                </c:pt>
                <c:pt idx="5673">
                  <c:v>545.02</c:v>
                </c:pt>
                <c:pt idx="5674">
                  <c:v>562.04999999999995</c:v>
                </c:pt>
                <c:pt idx="5675">
                  <c:v>562.04999999999995</c:v>
                </c:pt>
                <c:pt idx="5676">
                  <c:v>562.04999999999995</c:v>
                </c:pt>
                <c:pt idx="5677">
                  <c:v>562.04999999999995</c:v>
                </c:pt>
                <c:pt idx="5678">
                  <c:v>562.04999999999995</c:v>
                </c:pt>
                <c:pt idx="5679">
                  <c:v>562.04999999999995</c:v>
                </c:pt>
                <c:pt idx="5680">
                  <c:v>562.04999999999995</c:v>
                </c:pt>
                <c:pt idx="5681">
                  <c:v>545.02</c:v>
                </c:pt>
                <c:pt idx="5682">
                  <c:v>580.17999999999995</c:v>
                </c:pt>
                <c:pt idx="5683">
                  <c:v>545.02</c:v>
                </c:pt>
                <c:pt idx="5684">
                  <c:v>562.04999999999995</c:v>
                </c:pt>
                <c:pt idx="5685">
                  <c:v>562.04999999999995</c:v>
                </c:pt>
                <c:pt idx="5686">
                  <c:v>545.02</c:v>
                </c:pt>
                <c:pt idx="5687">
                  <c:v>562.04999999999995</c:v>
                </c:pt>
                <c:pt idx="5688">
                  <c:v>562.04999999999995</c:v>
                </c:pt>
                <c:pt idx="5689">
                  <c:v>562.04999999999995</c:v>
                </c:pt>
                <c:pt idx="5690">
                  <c:v>562.04999999999995</c:v>
                </c:pt>
                <c:pt idx="5691">
                  <c:v>545.02</c:v>
                </c:pt>
                <c:pt idx="5692">
                  <c:v>562.04999999999995</c:v>
                </c:pt>
                <c:pt idx="5693">
                  <c:v>562.04999999999995</c:v>
                </c:pt>
                <c:pt idx="5694">
                  <c:v>562.04999999999995</c:v>
                </c:pt>
                <c:pt idx="5695">
                  <c:v>562.04999999999995</c:v>
                </c:pt>
                <c:pt idx="5696">
                  <c:v>545.02</c:v>
                </c:pt>
                <c:pt idx="5697">
                  <c:v>562.04999999999995</c:v>
                </c:pt>
                <c:pt idx="5698">
                  <c:v>562.04999999999995</c:v>
                </c:pt>
                <c:pt idx="5699">
                  <c:v>562.04999999999995</c:v>
                </c:pt>
                <c:pt idx="5700">
                  <c:v>562.04999999999995</c:v>
                </c:pt>
                <c:pt idx="5701">
                  <c:v>545.02</c:v>
                </c:pt>
                <c:pt idx="5702">
                  <c:v>562.04999999999995</c:v>
                </c:pt>
                <c:pt idx="5703">
                  <c:v>562.04999999999995</c:v>
                </c:pt>
                <c:pt idx="5704">
                  <c:v>562.04999999999995</c:v>
                </c:pt>
                <c:pt idx="5705">
                  <c:v>562.04999999999995</c:v>
                </c:pt>
                <c:pt idx="5706">
                  <c:v>562.04999999999995</c:v>
                </c:pt>
                <c:pt idx="5707">
                  <c:v>562.04999999999995</c:v>
                </c:pt>
                <c:pt idx="5708">
                  <c:v>562.04999999999995</c:v>
                </c:pt>
                <c:pt idx="5709">
                  <c:v>545.02</c:v>
                </c:pt>
                <c:pt idx="5710">
                  <c:v>562.04999999999995</c:v>
                </c:pt>
                <c:pt idx="5711">
                  <c:v>562.04999999999995</c:v>
                </c:pt>
                <c:pt idx="5712">
                  <c:v>562.04999999999995</c:v>
                </c:pt>
                <c:pt idx="5713">
                  <c:v>562.04999999999995</c:v>
                </c:pt>
                <c:pt idx="5714">
                  <c:v>562.04999999999995</c:v>
                </c:pt>
                <c:pt idx="5715">
                  <c:v>562.04999999999995</c:v>
                </c:pt>
                <c:pt idx="5716">
                  <c:v>562.04999999999995</c:v>
                </c:pt>
                <c:pt idx="5717">
                  <c:v>545.02</c:v>
                </c:pt>
                <c:pt idx="5718">
                  <c:v>562.04999999999995</c:v>
                </c:pt>
                <c:pt idx="5719">
                  <c:v>562.04999999999995</c:v>
                </c:pt>
                <c:pt idx="5720">
                  <c:v>562.04999999999995</c:v>
                </c:pt>
                <c:pt idx="5721">
                  <c:v>562.04999999999995</c:v>
                </c:pt>
                <c:pt idx="5722">
                  <c:v>545.02</c:v>
                </c:pt>
                <c:pt idx="5723">
                  <c:v>562.04999999999995</c:v>
                </c:pt>
                <c:pt idx="5724">
                  <c:v>562.04999999999995</c:v>
                </c:pt>
                <c:pt idx="5725">
                  <c:v>562.04999999999995</c:v>
                </c:pt>
                <c:pt idx="5726">
                  <c:v>562.04999999999995</c:v>
                </c:pt>
                <c:pt idx="5727">
                  <c:v>545.02</c:v>
                </c:pt>
                <c:pt idx="5728">
                  <c:v>562.04999999999995</c:v>
                </c:pt>
                <c:pt idx="5729">
                  <c:v>562.04999999999995</c:v>
                </c:pt>
                <c:pt idx="5730">
                  <c:v>545.02</c:v>
                </c:pt>
                <c:pt idx="5731">
                  <c:v>562.04999999999995</c:v>
                </c:pt>
                <c:pt idx="5732">
                  <c:v>545.02</c:v>
                </c:pt>
                <c:pt idx="5733">
                  <c:v>545.02</c:v>
                </c:pt>
                <c:pt idx="5734">
                  <c:v>562.04999999999995</c:v>
                </c:pt>
                <c:pt idx="5735">
                  <c:v>545.02</c:v>
                </c:pt>
                <c:pt idx="5736">
                  <c:v>562.04999999999995</c:v>
                </c:pt>
                <c:pt idx="5737">
                  <c:v>545.02</c:v>
                </c:pt>
                <c:pt idx="5738">
                  <c:v>562.04999999999995</c:v>
                </c:pt>
                <c:pt idx="5739">
                  <c:v>562.04999999999995</c:v>
                </c:pt>
                <c:pt idx="5740">
                  <c:v>545.02</c:v>
                </c:pt>
                <c:pt idx="5741">
                  <c:v>562.04999999999995</c:v>
                </c:pt>
                <c:pt idx="5742">
                  <c:v>545.02</c:v>
                </c:pt>
                <c:pt idx="5743">
                  <c:v>562.04999999999995</c:v>
                </c:pt>
                <c:pt idx="5744">
                  <c:v>562.04999999999995</c:v>
                </c:pt>
                <c:pt idx="5745">
                  <c:v>545.02</c:v>
                </c:pt>
                <c:pt idx="5746">
                  <c:v>562.04999999999995</c:v>
                </c:pt>
                <c:pt idx="5747">
                  <c:v>545.02</c:v>
                </c:pt>
                <c:pt idx="5748">
                  <c:v>562.04999999999995</c:v>
                </c:pt>
                <c:pt idx="5749">
                  <c:v>562.04999999999995</c:v>
                </c:pt>
                <c:pt idx="5750">
                  <c:v>545.02</c:v>
                </c:pt>
                <c:pt idx="5751">
                  <c:v>562.04999999999995</c:v>
                </c:pt>
                <c:pt idx="5752">
                  <c:v>562.04999999999995</c:v>
                </c:pt>
                <c:pt idx="5753">
                  <c:v>545.02</c:v>
                </c:pt>
                <c:pt idx="5754">
                  <c:v>562.04999999999995</c:v>
                </c:pt>
                <c:pt idx="5755">
                  <c:v>545.02</c:v>
                </c:pt>
                <c:pt idx="5756">
                  <c:v>562.04999999999995</c:v>
                </c:pt>
                <c:pt idx="5757">
                  <c:v>562.04999999999995</c:v>
                </c:pt>
                <c:pt idx="5758">
                  <c:v>562.04999999999995</c:v>
                </c:pt>
                <c:pt idx="5759">
                  <c:v>562.04999999999995</c:v>
                </c:pt>
                <c:pt idx="5760">
                  <c:v>562.04999999999995</c:v>
                </c:pt>
                <c:pt idx="5761">
                  <c:v>562.04999999999995</c:v>
                </c:pt>
                <c:pt idx="5762">
                  <c:v>562.04999999999995</c:v>
                </c:pt>
                <c:pt idx="5763">
                  <c:v>562.04999999999995</c:v>
                </c:pt>
                <c:pt idx="5764">
                  <c:v>562.04999999999995</c:v>
                </c:pt>
                <c:pt idx="5765">
                  <c:v>545.02</c:v>
                </c:pt>
                <c:pt idx="5766">
                  <c:v>562.04999999999995</c:v>
                </c:pt>
                <c:pt idx="5767">
                  <c:v>562.04999999999995</c:v>
                </c:pt>
                <c:pt idx="5768">
                  <c:v>562.04999999999995</c:v>
                </c:pt>
                <c:pt idx="5769">
                  <c:v>562.04999999999995</c:v>
                </c:pt>
                <c:pt idx="5770">
                  <c:v>562.04999999999995</c:v>
                </c:pt>
                <c:pt idx="5771">
                  <c:v>545.02</c:v>
                </c:pt>
                <c:pt idx="5772">
                  <c:v>562.04999999999995</c:v>
                </c:pt>
                <c:pt idx="5773">
                  <c:v>562.04999999999995</c:v>
                </c:pt>
                <c:pt idx="5774">
                  <c:v>545.02</c:v>
                </c:pt>
                <c:pt idx="5775">
                  <c:v>562.04999999999995</c:v>
                </c:pt>
                <c:pt idx="5776">
                  <c:v>562.04999999999995</c:v>
                </c:pt>
                <c:pt idx="5777">
                  <c:v>562.04999999999995</c:v>
                </c:pt>
                <c:pt idx="5778">
                  <c:v>545.02</c:v>
                </c:pt>
                <c:pt idx="5779">
                  <c:v>562.04999999999995</c:v>
                </c:pt>
                <c:pt idx="5780">
                  <c:v>562.04999999999995</c:v>
                </c:pt>
                <c:pt idx="5781">
                  <c:v>562.04999999999995</c:v>
                </c:pt>
                <c:pt idx="5782">
                  <c:v>562.04999999999995</c:v>
                </c:pt>
                <c:pt idx="5783">
                  <c:v>545.02</c:v>
                </c:pt>
                <c:pt idx="5784">
                  <c:v>562.04999999999995</c:v>
                </c:pt>
                <c:pt idx="5785">
                  <c:v>562.04999999999995</c:v>
                </c:pt>
                <c:pt idx="5786">
                  <c:v>562.04999999999995</c:v>
                </c:pt>
                <c:pt idx="5787">
                  <c:v>562.04999999999995</c:v>
                </c:pt>
                <c:pt idx="5788">
                  <c:v>545.02</c:v>
                </c:pt>
                <c:pt idx="5789">
                  <c:v>562.04999999999995</c:v>
                </c:pt>
                <c:pt idx="5790">
                  <c:v>562.04999999999995</c:v>
                </c:pt>
                <c:pt idx="5791">
                  <c:v>545.02</c:v>
                </c:pt>
                <c:pt idx="5792">
                  <c:v>562.04999999999995</c:v>
                </c:pt>
                <c:pt idx="5793">
                  <c:v>562.04999999999995</c:v>
                </c:pt>
                <c:pt idx="5794">
                  <c:v>562.04999999999995</c:v>
                </c:pt>
                <c:pt idx="5795">
                  <c:v>562.04999999999995</c:v>
                </c:pt>
                <c:pt idx="5796">
                  <c:v>545.02</c:v>
                </c:pt>
                <c:pt idx="5797">
                  <c:v>562.04999999999995</c:v>
                </c:pt>
                <c:pt idx="5798">
                  <c:v>545.02</c:v>
                </c:pt>
                <c:pt idx="5799">
                  <c:v>562.04999999999995</c:v>
                </c:pt>
                <c:pt idx="5800">
                  <c:v>545.02</c:v>
                </c:pt>
                <c:pt idx="5801">
                  <c:v>562.04999999999995</c:v>
                </c:pt>
                <c:pt idx="5802">
                  <c:v>562.04999999999995</c:v>
                </c:pt>
                <c:pt idx="5803">
                  <c:v>545.02</c:v>
                </c:pt>
                <c:pt idx="5804">
                  <c:v>545.02</c:v>
                </c:pt>
                <c:pt idx="5805">
                  <c:v>562.04999999999995</c:v>
                </c:pt>
                <c:pt idx="5806">
                  <c:v>545.02</c:v>
                </c:pt>
                <c:pt idx="5807">
                  <c:v>562.04999999999995</c:v>
                </c:pt>
                <c:pt idx="5808">
                  <c:v>545.02</c:v>
                </c:pt>
                <c:pt idx="5809">
                  <c:v>562.04999999999995</c:v>
                </c:pt>
                <c:pt idx="5810">
                  <c:v>545.02</c:v>
                </c:pt>
                <c:pt idx="5811">
                  <c:v>562.04999999999995</c:v>
                </c:pt>
                <c:pt idx="5812">
                  <c:v>545.02</c:v>
                </c:pt>
                <c:pt idx="5813">
                  <c:v>562.04999999999995</c:v>
                </c:pt>
                <c:pt idx="5814">
                  <c:v>545.02</c:v>
                </c:pt>
                <c:pt idx="5815">
                  <c:v>562.04999999999995</c:v>
                </c:pt>
                <c:pt idx="5816">
                  <c:v>545.02</c:v>
                </c:pt>
                <c:pt idx="5817">
                  <c:v>562.04999999999995</c:v>
                </c:pt>
                <c:pt idx="5818">
                  <c:v>545.02</c:v>
                </c:pt>
                <c:pt idx="5819">
                  <c:v>545.02</c:v>
                </c:pt>
                <c:pt idx="5820">
                  <c:v>562.04999999999995</c:v>
                </c:pt>
                <c:pt idx="5821">
                  <c:v>545.02</c:v>
                </c:pt>
                <c:pt idx="5822">
                  <c:v>562.04999999999995</c:v>
                </c:pt>
                <c:pt idx="5823">
                  <c:v>545.02</c:v>
                </c:pt>
                <c:pt idx="5824">
                  <c:v>562.04999999999995</c:v>
                </c:pt>
                <c:pt idx="5825">
                  <c:v>30.43</c:v>
                </c:pt>
                <c:pt idx="5826">
                  <c:v>47.33</c:v>
                </c:pt>
                <c:pt idx="5827">
                  <c:v>599.52</c:v>
                </c:pt>
                <c:pt idx="5828">
                  <c:v>599.52</c:v>
                </c:pt>
                <c:pt idx="5829">
                  <c:v>562.04999999999995</c:v>
                </c:pt>
                <c:pt idx="5830">
                  <c:v>562.04999999999995</c:v>
                </c:pt>
                <c:pt idx="5831">
                  <c:v>562.04999999999995</c:v>
                </c:pt>
                <c:pt idx="5832">
                  <c:v>562.04999999999995</c:v>
                </c:pt>
                <c:pt idx="5833">
                  <c:v>545.02</c:v>
                </c:pt>
                <c:pt idx="5834">
                  <c:v>562.04999999999995</c:v>
                </c:pt>
                <c:pt idx="5835">
                  <c:v>562.04999999999995</c:v>
                </c:pt>
                <c:pt idx="5836">
                  <c:v>562.04999999999995</c:v>
                </c:pt>
                <c:pt idx="5837">
                  <c:v>562.04999999999995</c:v>
                </c:pt>
                <c:pt idx="5838">
                  <c:v>562.04999999999995</c:v>
                </c:pt>
                <c:pt idx="5839">
                  <c:v>562.04999999999995</c:v>
                </c:pt>
                <c:pt idx="5840">
                  <c:v>562.04999999999995</c:v>
                </c:pt>
                <c:pt idx="5841">
                  <c:v>545.02</c:v>
                </c:pt>
                <c:pt idx="5842">
                  <c:v>562.04999999999995</c:v>
                </c:pt>
                <c:pt idx="5843">
                  <c:v>545.02</c:v>
                </c:pt>
                <c:pt idx="5844">
                  <c:v>562.04999999999995</c:v>
                </c:pt>
                <c:pt idx="5845">
                  <c:v>562.04999999999995</c:v>
                </c:pt>
                <c:pt idx="5846">
                  <c:v>545.02</c:v>
                </c:pt>
                <c:pt idx="5847">
                  <c:v>562.04999999999995</c:v>
                </c:pt>
                <c:pt idx="5848">
                  <c:v>545.02</c:v>
                </c:pt>
                <c:pt idx="5849">
                  <c:v>545.02</c:v>
                </c:pt>
                <c:pt idx="5850">
                  <c:v>562.04999999999995</c:v>
                </c:pt>
                <c:pt idx="5851">
                  <c:v>545.02</c:v>
                </c:pt>
                <c:pt idx="5852">
                  <c:v>545.02</c:v>
                </c:pt>
                <c:pt idx="5853">
                  <c:v>545.02</c:v>
                </c:pt>
                <c:pt idx="5854">
                  <c:v>545.02</c:v>
                </c:pt>
                <c:pt idx="5855">
                  <c:v>562.04999999999995</c:v>
                </c:pt>
                <c:pt idx="5856">
                  <c:v>545.02</c:v>
                </c:pt>
                <c:pt idx="5857">
                  <c:v>545.02</c:v>
                </c:pt>
                <c:pt idx="5858">
                  <c:v>562.04999999999995</c:v>
                </c:pt>
                <c:pt idx="5859">
                  <c:v>545.02</c:v>
                </c:pt>
                <c:pt idx="5860">
                  <c:v>545.02</c:v>
                </c:pt>
                <c:pt idx="5861">
                  <c:v>562.04999999999995</c:v>
                </c:pt>
                <c:pt idx="5862">
                  <c:v>545.02</c:v>
                </c:pt>
                <c:pt idx="5863">
                  <c:v>562.04999999999995</c:v>
                </c:pt>
                <c:pt idx="5864">
                  <c:v>545.02</c:v>
                </c:pt>
                <c:pt idx="5865">
                  <c:v>545.02</c:v>
                </c:pt>
                <c:pt idx="5866">
                  <c:v>545.02</c:v>
                </c:pt>
                <c:pt idx="5867">
                  <c:v>562.04999999999995</c:v>
                </c:pt>
                <c:pt idx="5868">
                  <c:v>545.02</c:v>
                </c:pt>
                <c:pt idx="5869">
                  <c:v>545.02</c:v>
                </c:pt>
                <c:pt idx="5870">
                  <c:v>562.04999999999995</c:v>
                </c:pt>
                <c:pt idx="5871">
                  <c:v>545.02</c:v>
                </c:pt>
                <c:pt idx="5872">
                  <c:v>562.04999999999995</c:v>
                </c:pt>
                <c:pt idx="5873">
                  <c:v>562.04999999999995</c:v>
                </c:pt>
                <c:pt idx="5874">
                  <c:v>562.04999999999995</c:v>
                </c:pt>
                <c:pt idx="5875">
                  <c:v>562.04999999999995</c:v>
                </c:pt>
                <c:pt idx="5876">
                  <c:v>545.02</c:v>
                </c:pt>
                <c:pt idx="5877">
                  <c:v>528.99</c:v>
                </c:pt>
                <c:pt idx="5878">
                  <c:v>545.02</c:v>
                </c:pt>
                <c:pt idx="5879">
                  <c:v>545.02</c:v>
                </c:pt>
                <c:pt idx="5880">
                  <c:v>562.04999999999995</c:v>
                </c:pt>
                <c:pt idx="5881">
                  <c:v>545.02</c:v>
                </c:pt>
                <c:pt idx="5882">
                  <c:v>545.02</c:v>
                </c:pt>
                <c:pt idx="5883">
                  <c:v>545.02</c:v>
                </c:pt>
                <c:pt idx="5884">
                  <c:v>562.04999999999995</c:v>
                </c:pt>
                <c:pt idx="5885">
                  <c:v>545.02</c:v>
                </c:pt>
                <c:pt idx="5886">
                  <c:v>545.02</c:v>
                </c:pt>
                <c:pt idx="5887">
                  <c:v>545.02</c:v>
                </c:pt>
                <c:pt idx="5888">
                  <c:v>545.02</c:v>
                </c:pt>
                <c:pt idx="5889">
                  <c:v>545.02</c:v>
                </c:pt>
                <c:pt idx="5890">
                  <c:v>562.04999999999995</c:v>
                </c:pt>
                <c:pt idx="5891">
                  <c:v>545.02</c:v>
                </c:pt>
                <c:pt idx="5892">
                  <c:v>545.02</c:v>
                </c:pt>
                <c:pt idx="5893">
                  <c:v>545.02</c:v>
                </c:pt>
                <c:pt idx="5894">
                  <c:v>562.04999999999995</c:v>
                </c:pt>
                <c:pt idx="5895">
                  <c:v>545.02</c:v>
                </c:pt>
                <c:pt idx="5896">
                  <c:v>545.02</c:v>
                </c:pt>
                <c:pt idx="5897">
                  <c:v>545.02</c:v>
                </c:pt>
                <c:pt idx="5898">
                  <c:v>562.04999999999995</c:v>
                </c:pt>
                <c:pt idx="5899">
                  <c:v>545.02</c:v>
                </c:pt>
                <c:pt idx="5900">
                  <c:v>545.02</c:v>
                </c:pt>
                <c:pt idx="5901">
                  <c:v>545.02</c:v>
                </c:pt>
                <c:pt idx="5902">
                  <c:v>545.02</c:v>
                </c:pt>
                <c:pt idx="5903">
                  <c:v>562.04999999999995</c:v>
                </c:pt>
                <c:pt idx="5904">
                  <c:v>545.02</c:v>
                </c:pt>
                <c:pt idx="5905">
                  <c:v>545.02</c:v>
                </c:pt>
                <c:pt idx="5906">
                  <c:v>562.04999999999995</c:v>
                </c:pt>
                <c:pt idx="5907">
                  <c:v>545.02</c:v>
                </c:pt>
                <c:pt idx="5908">
                  <c:v>545.02</c:v>
                </c:pt>
                <c:pt idx="5909">
                  <c:v>545.02</c:v>
                </c:pt>
                <c:pt idx="5910">
                  <c:v>545.02</c:v>
                </c:pt>
                <c:pt idx="5911">
                  <c:v>562.04999999999995</c:v>
                </c:pt>
                <c:pt idx="5912">
                  <c:v>528.99</c:v>
                </c:pt>
                <c:pt idx="5913">
                  <c:v>562.04999999999995</c:v>
                </c:pt>
                <c:pt idx="5914">
                  <c:v>545.02</c:v>
                </c:pt>
                <c:pt idx="5915">
                  <c:v>545.02</c:v>
                </c:pt>
                <c:pt idx="5916">
                  <c:v>545.02</c:v>
                </c:pt>
                <c:pt idx="5917">
                  <c:v>562.04999999999995</c:v>
                </c:pt>
                <c:pt idx="5918">
                  <c:v>545.02</c:v>
                </c:pt>
                <c:pt idx="5919">
                  <c:v>545.02</c:v>
                </c:pt>
                <c:pt idx="5920">
                  <c:v>545.02</c:v>
                </c:pt>
                <c:pt idx="5921">
                  <c:v>562.04999999999995</c:v>
                </c:pt>
                <c:pt idx="5922">
                  <c:v>545.02</c:v>
                </c:pt>
                <c:pt idx="5923">
                  <c:v>545.02</c:v>
                </c:pt>
                <c:pt idx="5924">
                  <c:v>545.02</c:v>
                </c:pt>
                <c:pt idx="5925">
                  <c:v>545.02</c:v>
                </c:pt>
                <c:pt idx="5926">
                  <c:v>545.02</c:v>
                </c:pt>
                <c:pt idx="5927">
                  <c:v>562.04999999999995</c:v>
                </c:pt>
                <c:pt idx="5928">
                  <c:v>545.02</c:v>
                </c:pt>
                <c:pt idx="5929">
                  <c:v>545.02</c:v>
                </c:pt>
                <c:pt idx="5930">
                  <c:v>545.02</c:v>
                </c:pt>
                <c:pt idx="5931">
                  <c:v>545.02</c:v>
                </c:pt>
                <c:pt idx="5932">
                  <c:v>545.02</c:v>
                </c:pt>
                <c:pt idx="5933">
                  <c:v>545.02</c:v>
                </c:pt>
                <c:pt idx="5934">
                  <c:v>545.02</c:v>
                </c:pt>
                <c:pt idx="5935">
                  <c:v>545.02</c:v>
                </c:pt>
                <c:pt idx="5936">
                  <c:v>562.04999999999995</c:v>
                </c:pt>
                <c:pt idx="5937">
                  <c:v>528.99</c:v>
                </c:pt>
                <c:pt idx="5938">
                  <c:v>562.04999999999995</c:v>
                </c:pt>
                <c:pt idx="5939">
                  <c:v>528.99</c:v>
                </c:pt>
                <c:pt idx="5940">
                  <c:v>562.04999999999995</c:v>
                </c:pt>
                <c:pt idx="5941">
                  <c:v>528.99</c:v>
                </c:pt>
                <c:pt idx="5942">
                  <c:v>562.04999999999995</c:v>
                </c:pt>
                <c:pt idx="5943">
                  <c:v>545.02</c:v>
                </c:pt>
                <c:pt idx="5944">
                  <c:v>528.99</c:v>
                </c:pt>
                <c:pt idx="5945">
                  <c:v>562.04999999999995</c:v>
                </c:pt>
                <c:pt idx="5946">
                  <c:v>545.02</c:v>
                </c:pt>
                <c:pt idx="5947">
                  <c:v>545.02</c:v>
                </c:pt>
                <c:pt idx="5948">
                  <c:v>545.02</c:v>
                </c:pt>
                <c:pt idx="5949">
                  <c:v>562.04999999999995</c:v>
                </c:pt>
                <c:pt idx="5950">
                  <c:v>545.02</c:v>
                </c:pt>
                <c:pt idx="5951">
                  <c:v>545.02</c:v>
                </c:pt>
                <c:pt idx="5952">
                  <c:v>545.02</c:v>
                </c:pt>
                <c:pt idx="5953">
                  <c:v>545.02</c:v>
                </c:pt>
                <c:pt idx="5954">
                  <c:v>545.02</c:v>
                </c:pt>
                <c:pt idx="5955">
                  <c:v>545.02</c:v>
                </c:pt>
                <c:pt idx="5956">
                  <c:v>545.02</c:v>
                </c:pt>
                <c:pt idx="5957">
                  <c:v>528.99</c:v>
                </c:pt>
                <c:pt idx="5958">
                  <c:v>545.02</c:v>
                </c:pt>
                <c:pt idx="5959">
                  <c:v>545.02</c:v>
                </c:pt>
                <c:pt idx="5960">
                  <c:v>545.02</c:v>
                </c:pt>
                <c:pt idx="5961">
                  <c:v>545.02</c:v>
                </c:pt>
                <c:pt idx="5962">
                  <c:v>545.02</c:v>
                </c:pt>
                <c:pt idx="5963">
                  <c:v>528.99</c:v>
                </c:pt>
                <c:pt idx="5964">
                  <c:v>545.02</c:v>
                </c:pt>
                <c:pt idx="5965">
                  <c:v>545.02</c:v>
                </c:pt>
                <c:pt idx="5966">
                  <c:v>545.02</c:v>
                </c:pt>
                <c:pt idx="5967">
                  <c:v>545.02</c:v>
                </c:pt>
                <c:pt idx="5968">
                  <c:v>545.02</c:v>
                </c:pt>
                <c:pt idx="5969">
                  <c:v>545.02</c:v>
                </c:pt>
                <c:pt idx="5970">
                  <c:v>545.02</c:v>
                </c:pt>
                <c:pt idx="5971">
                  <c:v>528.99</c:v>
                </c:pt>
                <c:pt idx="5972">
                  <c:v>545.02</c:v>
                </c:pt>
                <c:pt idx="5973">
                  <c:v>545.02</c:v>
                </c:pt>
                <c:pt idx="5974">
                  <c:v>545.02</c:v>
                </c:pt>
                <c:pt idx="5975">
                  <c:v>545.02</c:v>
                </c:pt>
                <c:pt idx="5976">
                  <c:v>545.02</c:v>
                </c:pt>
                <c:pt idx="5977">
                  <c:v>545.02</c:v>
                </c:pt>
                <c:pt idx="5978">
                  <c:v>545.02</c:v>
                </c:pt>
                <c:pt idx="5979">
                  <c:v>545.02</c:v>
                </c:pt>
                <c:pt idx="5980">
                  <c:v>528.99</c:v>
                </c:pt>
                <c:pt idx="5981">
                  <c:v>545.02</c:v>
                </c:pt>
                <c:pt idx="5982">
                  <c:v>545.02</c:v>
                </c:pt>
                <c:pt idx="5983">
                  <c:v>545.02</c:v>
                </c:pt>
                <c:pt idx="5984">
                  <c:v>545.02</c:v>
                </c:pt>
                <c:pt idx="5985">
                  <c:v>545.02</c:v>
                </c:pt>
                <c:pt idx="5986">
                  <c:v>545.02</c:v>
                </c:pt>
                <c:pt idx="5987">
                  <c:v>545.02</c:v>
                </c:pt>
                <c:pt idx="5988">
                  <c:v>545.02</c:v>
                </c:pt>
                <c:pt idx="5989">
                  <c:v>545.02</c:v>
                </c:pt>
                <c:pt idx="5990">
                  <c:v>545.02</c:v>
                </c:pt>
                <c:pt idx="5991">
                  <c:v>545.02</c:v>
                </c:pt>
                <c:pt idx="5992">
                  <c:v>528.99</c:v>
                </c:pt>
                <c:pt idx="5993">
                  <c:v>562.04999999999995</c:v>
                </c:pt>
                <c:pt idx="5994">
                  <c:v>528.99</c:v>
                </c:pt>
                <c:pt idx="5995">
                  <c:v>545.02</c:v>
                </c:pt>
                <c:pt idx="5996">
                  <c:v>545.02</c:v>
                </c:pt>
                <c:pt idx="5997">
                  <c:v>545.02</c:v>
                </c:pt>
                <c:pt idx="5998">
                  <c:v>545.02</c:v>
                </c:pt>
                <c:pt idx="5999">
                  <c:v>545.02</c:v>
                </c:pt>
                <c:pt idx="6000">
                  <c:v>545.02</c:v>
                </c:pt>
                <c:pt idx="6001">
                  <c:v>528.99</c:v>
                </c:pt>
                <c:pt idx="6002">
                  <c:v>545.02</c:v>
                </c:pt>
                <c:pt idx="6003">
                  <c:v>545.02</c:v>
                </c:pt>
                <c:pt idx="6004">
                  <c:v>528.99</c:v>
                </c:pt>
                <c:pt idx="6005">
                  <c:v>545.02</c:v>
                </c:pt>
                <c:pt idx="6006">
                  <c:v>528.99</c:v>
                </c:pt>
                <c:pt idx="6007">
                  <c:v>545.02</c:v>
                </c:pt>
                <c:pt idx="6008">
                  <c:v>545.02</c:v>
                </c:pt>
                <c:pt idx="6009">
                  <c:v>528.99</c:v>
                </c:pt>
                <c:pt idx="6010">
                  <c:v>545.02</c:v>
                </c:pt>
                <c:pt idx="6011">
                  <c:v>545.02</c:v>
                </c:pt>
                <c:pt idx="6012">
                  <c:v>528.99</c:v>
                </c:pt>
                <c:pt idx="6013">
                  <c:v>545.02</c:v>
                </c:pt>
                <c:pt idx="6014">
                  <c:v>545.02</c:v>
                </c:pt>
                <c:pt idx="6015">
                  <c:v>545.02</c:v>
                </c:pt>
                <c:pt idx="6016">
                  <c:v>528.99</c:v>
                </c:pt>
                <c:pt idx="6017">
                  <c:v>545.02</c:v>
                </c:pt>
                <c:pt idx="6018">
                  <c:v>545.02</c:v>
                </c:pt>
                <c:pt idx="6019">
                  <c:v>545.02</c:v>
                </c:pt>
                <c:pt idx="6020">
                  <c:v>528.99</c:v>
                </c:pt>
                <c:pt idx="6021">
                  <c:v>545.02</c:v>
                </c:pt>
                <c:pt idx="6022">
                  <c:v>528.99</c:v>
                </c:pt>
                <c:pt idx="6023">
                  <c:v>545.02</c:v>
                </c:pt>
                <c:pt idx="6024">
                  <c:v>545.02</c:v>
                </c:pt>
                <c:pt idx="6025">
                  <c:v>545.02</c:v>
                </c:pt>
                <c:pt idx="6026">
                  <c:v>545.02</c:v>
                </c:pt>
                <c:pt idx="6027">
                  <c:v>528.99</c:v>
                </c:pt>
                <c:pt idx="6028">
                  <c:v>545.02</c:v>
                </c:pt>
                <c:pt idx="6029">
                  <c:v>545.02</c:v>
                </c:pt>
                <c:pt idx="6030">
                  <c:v>545.02</c:v>
                </c:pt>
                <c:pt idx="6031">
                  <c:v>545.02</c:v>
                </c:pt>
                <c:pt idx="6032">
                  <c:v>545.02</c:v>
                </c:pt>
                <c:pt idx="6033">
                  <c:v>562.04999999999995</c:v>
                </c:pt>
                <c:pt idx="6034">
                  <c:v>528.99</c:v>
                </c:pt>
                <c:pt idx="6035">
                  <c:v>562.04999999999995</c:v>
                </c:pt>
                <c:pt idx="6036">
                  <c:v>545.02</c:v>
                </c:pt>
                <c:pt idx="6037">
                  <c:v>545.02</c:v>
                </c:pt>
                <c:pt idx="6038">
                  <c:v>545.02</c:v>
                </c:pt>
                <c:pt idx="6039">
                  <c:v>528.99</c:v>
                </c:pt>
                <c:pt idx="6040">
                  <c:v>545.02</c:v>
                </c:pt>
                <c:pt idx="6041">
                  <c:v>545.02</c:v>
                </c:pt>
                <c:pt idx="6042">
                  <c:v>545.02</c:v>
                </c:pt>
                <c:pt idx="6043">
                  <c:v>545.02</c:v>
                </c:pt>
                <c:pt idx="6044">
                  <c:v>545.02</c:v>
                </c:pt>
                <c:pt idx="6045">
                  <c:v>545.02</c:v>
                </c:pt>
                <c:pt idx="6046">
                  <c:v>545.02</c:v>
                </c:pt>
                <c:pt idx="6047">
                  <c:v>545.02</c:v>
                </c:pt>
                <c:pt idx="6048">
                  <c:v>545.02</c:v>
                </c:pt>
                <c:pt idx="6049">
                  <c:v>545.02</c:v>
                </c:pt>
                <c:pt idx="6050">
                  <c:v>528.99</c:v>
                </c:pt>
                <c:pt idx="6051">
                  <c:v>545.02</c:v>
                </c:pt>
                <c:pt idx="6052">
                  <c:v>545.02</c:v>
                </c:pt>
                <c:pt idx="6053">
                  <c:v>545.02</c:v>
                </c:pt>
                <c:pt idx="6054">
                  <c:v>545.02</c:v>
                </c:pt>
                <c:pt idx="6055">
                  <c:v>545.02</c:v>
                </c:pt>
                <c:pt idx="6056">
                  <c:v>545.02</c:v>
                </c:pt>
                <c:pt idx="6057">
                  <c:v>545.02</c:v>
                </c:pt>
                <c:pt idx="6058">
                  <c:v>545.02</c:v>
                </c:pt>
                <c:pt idx="6059">
                  <c:v>528.99</c:v>
                </c:pt>
                <c:pt idx="6060">
                  <c:v>545.02</c:v>
                </c:pt>
                <c:pt idx="6061">
                  <c:v>545.02</c:v>
                </c:pt>
                <c:pt idx="6062">
                  <c:v>545.02</c:v>
                </c:pt>
                <c:pt idx="6063">
                  <c:v>545.02</c:v>
                </c:pt>
                <c:pt idx="6064">
                  <c:v>545.02</c:v>
                </c:pt>
                <c:pt idx="6065">
                  <c:v>545.02</c:v>
                </c:pt>
                <c:pt idx="6066">
                  <c:v>545.02</c:v>
                </c:pt>
                <c:pt idx="6067">
                  <c:v>528.99</c:v>
                </c:pt>
                <c:pt idx="6068">
                  <c:v>545.02</c:v>
                </c:pt>
                <c:pt idx="6069">
                  <c:v>545.02</c:v>
                </c:pt>
                <c:pt idx="6070">
                  <c:v>545.02</c:v>
                </c:pt>
                <c:pt idx="6071">
                  <c:v>528.99</c:v>
                </c:pt>
                <c:pt idx="6072">
                  <c:v>545.02</c:v>
                </c:pt>
                <c:pt idx="6073">
                  <c:v>545.02</c:v>
                </c:pt>
                <c:pt idx="6074">
                  <c:v>545.02</c:v>
                </c:pt>
                <c:pt idx="6075">
                  <c:v>528.99</c:v>
                </c:pt>
                <c:pt idx="6076">
                  <c:v>545.02</c:v>
                </c:pt>
                <c:pt idx="6077">
                  <c:v>545.02</c:v>
                </c:pt>
                <c:pt idx="6078">
                  <c:v>545.02</c:v>
                </c:pt>
                <c:pt idx="6079">
                  <c:v>545.02</c:v>
                </c:pt>
                <c:pt idx="6080">
                  <c:v>545.02</c:v>
                </c:pt>
                <c:pt idx="6081">
                  <c:v>528.99</c:v>
                </c:pt>
                <c:pt idx="6082">
                  <c:v>545.02</c:v>
                </c:pt>
                <c:pt idx="6083">
                  <c:v>545.02</c:v>
                </c:pt>
                <c:pt idx="6084">
                  <c:v>545.02</c:v>
                </c:pt>
                <c:pt idx="6085">
                  <c:v>545.02</c:v>
                </c:pt>
                <c:pt idx="6086">
                  <c:v>528.99</c:v>
                </c:pt>
                <c:pt idx="6087">
                  <c:v>545.02</c:v>
                </c:pt>
                <c:pt idx="6088">
                  <c:v>545.02</c:v>
                </c:pt>
                <c:pt idx="6089">
                  <c:v>545.02</c:v>
                </c:pt>
                <c:pt idx="6090">
                  <c:v>528.99</c:v>
                </c:pt>
                <c:pt idx="6091">
                  <c:v>528.99</c:v>
                </c:pt>
                <c:pt idx="6092">
                  <c:v>545.02</c:v>
                </c:pt>
                <c:pt idx="6093">
                  <c:v>545.02</c:v>
                </c:pt>
                <c:pt idx="6094">
                  <c:v>545.02</c:v>
                </c:pt>
                <c:pt idx="6095">
                  <c:v>545.02</c:v>
                </c:pt>
                <c:pt idx="6096">
                  <c:v>528.99</c:v>
                </c:pt>
                <c:pt idx="6097">
                  <c:v>545.02</c:v>
                </c:pt>
                <c:pt idx="6098">
                  <c:v>545.02</c:v>
                </c:pt>
                <c:pt idx="6099">
                  <c:v>528.99</c:v>
                </c:pt>
                <c:pt idx="6100">
                  <c:v>545.02</c:v>
                </c:pt>
                <c:pt idx="6101">
                  <c:v>545.02</c:v>
                </c:pt>
                <c:pt idx="6102">
                  <c:v>545.02</c:v>
                </c:pt>
                <c:pt idx="6103">
                  <c:v>528.99</c:v>
                </c:pt>
                <c:pt idx="6104">
                  <c:v>545.02</c:v>
                </c:pt>
                <c:pt idx="6105">
                  <c:v>528.99</c:v>
                </c:pt>
                <c:pt idx="6106">
                  <c:v>545.02</c:v>
                </c:pt>
                <c:pt idx="6107">
                  <c:v>545.02</c:v>
                </c:pt>
                <c:pt idx="6108">
                  <c:v>528.99</c:v>
                </c:pt>
                <c:pt idx="6109">
                  <c:v>545.02</c:v>
                </c:pt>
                <c:pt idx="6110">
                  <c:v>528.99</c:v>
                </c:pt>
                <c:pt idx="6111">
                  <c:v>545.02</c:v>
                </c:pt>
                <c:pt idx="6112">
                  <c:v>545.02</c:v>
                </c:pt>
                <c:pt idx="6113">
                  <c:v>528.99</c:v>
                </c:pt>
                <c:pt idx="6114">
                  <c:v>545.02</c:v>
                </c:pt>
                <c:pt idx="6115">
                  <c:v>528.99</c:v>
                </c:pt>
                <c:pt idx="6116">
                  <c:v>545.02</c:v>
                </c:pt>
                <c:pt idx="6117">
                  <c:v>528.99</c:v>
                </c:pt>
                <c:pt idx="6118">
                  <c:v>545.02</c:v>
                </c:pt>
                <c:pt idx="6119">
                  <c:v>528.99</c:v>
                </c:pt>
                <c:pt idx="6120">
                  <c:v>545.02</c:v>
                </c:pt>
                <c:pt idx="6121">
                  <c:v>528.99</c:v>
                </c:pt>
                <c:pt idx="6122">
                  <c:v>545.02</c:v>
                </c:pt>
                <c:pt idx="6123">
                  <c:v>528.99</c:v>
                </c:pt>
                <c:pt idx="6124">
                  <c:v>545.02</c:v>
                </c:pt>
                <c:pt idx="6125">
                  <c:v>545.02</c:v>
                </c:pt>
                <c:pt idx="6126">
                  <c:v>528.99</c:v>
                </c:pt>
                <c:pt idx="6127">
                  <c:v>528.99</c:v>
                </c:pt>
                <c:pt idx="6128">
                  <c:v>528.99</c:v>
                </c:pt>
                <c:pt idx="6129">
                  <c:v>513.87</c:v>
                </c:pt>
                <c:pt idx="6130">
                  <c:v>528.99</c:v>
                </c:pt>
                <c:pt idx="6131">
                  <c:v>513.87</c:v>
                </c:pt>
                <c:pt idx="6132">
                  <c:v>528.99</c:v>
                </c:pt>
                <c:pt idx="6133">
                  <c:v>545.02</c:v>
                </c:pt>
                <c:pt idx="6134">
                  <c:v>528.99</c:v>
                </c:pt>
                <c:pt idx="6135">
                  <c:v>528.99</c:v>
                </c:pt>
                <c:pt idx="6136">
                  <c:v>528.99</c:v>
                </c:pt>
                <c:pt idx="6137">
                  <c:v>528.99</c:v>
                </c:pt>
                <c:pt idx="6138">
                  <c:v>528.99</c:v>
                </c:pt>
                <c:pt idx="6139">
                  <c:v>528.99</c:v>
                </c:pt>
                <c:pt idx="6140">
                  <c:v>545.02</c:v>
                </c:pt>
                <c:pt idx="6141">
                  <c:v>513.87</c:v>
                </c:pt>
                <c:pt idx="6142">
                  <c:v>528.99</c:v>
                </c:pt>
                <c:pt idx="6143">
                  <c:v>14.3</c:v>
                </c:pt>
                <c:pt idx="6144">
                  <c:v>3.09</c:v>
                </c:pt>
                <c:pt idx="6145">
                  <c:v>9.69</c:v>
                </c:pt>
                <c:pt idx="6146">
                  <c:v>3.6</c:v>
                </c:pt>
                <c:pt idx="6147">
                  <c:v>2.84</c:v>
                </c:pt>
                <c:pt idx="6148">
                  <c:v>10.52</c:v>
                </c:pt>
                <c:pt idx="6149">
                  <c:v>137.29</c:v>
                </c:pt>
                <c:pt idx="6150">
                  <c:v>124.04</c:v>
                </c:pt>
                <c:pt idx="6151">
                  <c:v>96.18</c:v>
                </c:pt>
                <c:pt idx="6152">
                  <c:v>76.209999999999994</c:v>
                </c:pt>
                <c:pt idx="6153">
                  <c:v>67.87</c:v>
                </c:pt>
                <c:pt idx="6154">
                  <c:v>54.83</c:v>
                </c:pt>
                <c:pt idx="6155">
                  <c:v>47.71</c:v>
                </c:pt>
                <c:pt idx="6156">
                  <c:v>38.93</c:v>
                </c:pt>
                <c:pt idx="6157">
                  <c:v>34.39</c:v>
                </c:pt>
                <c:pt idx="6158">
                  <c:v>35.9</c:v>
                </c:pt>
                <c:pt idx="6159">
                  <c:v>34.79</c:v>
                </c:pt>
                <c:pt idx="6160">
                  <c:v>33.49</c:v>
                </c:pt>
                <c:pt idx="6161">
                  <c:v>34.46</c:v>
                </c:pt>
                <c:pt idx="6162">
                  <c:v>33.94</c:v>
                </c:pt>
                <c:pt idx="6163">
                  <c:v>31.72</c:v>
                </c:pt>
                <c:pt idx="6164">
                  <c:v>31.01</c:v>
                </c:pt>
                <c:pt idx="6165">
                  <c:v>29.44</c:v>
                </c:pt>
                <c:pt idx="6166">
                  <c:v>28.96</c:v>
                </c:pt>
                <c:pt idx="6167">
                  <c:v>28.87</c:v>
                </c:pt>
                <c:pt idx="6168">
                  <c:v>29.53</c:v>
                </c:pt>
                <c:pt idx="6169">
                  <c:v>29.24</c:v>
                </c:pt>
                <c:pt idx="6170">
                  <c:v>28.1</c:v>
                </c:pt>
                <c:pt idx="6171">
                  <c:v>28.64</c:v>
                </c:pt>
                <c:pt idx="6172">
                  <c:v>27.59</c:v>
                </c:pt>
                <c:pt idx="6173">
                  <c:v>27.33</c:v>
                </c:pt>
                <c:pt idx="6174">
                  <c:v>26.88</c:v>
                </c:pt>
                <c:pt idx="6175">
                  <c:v>27.84</c:v>
                </c:pt>
                <c:pt idx="6176">
                  <c:v>27.54</c:v>
                </c:pt>
                <c:pt idx="6177">
                  <c:v>28.23</c:v>
                </c:pt>
                <c:pt idx="6178">
                  <c:v>27.09</c:v>
                </c:pt>
                <c:pt idx="6179">
                  <c:v>27.8</c:v>
                </c:pt>
                <c:pt idx="6180">
                  <c:v>27.33</c:v>
                </c:pt>
                <c:pt idx="6181">
                  <c:v>25.48</c:v>
                </c:pt>
                <c:pt idx="6182">
                  <c:v>25.48</c:v>
                </c:pt>
                <c:pt idx="6183">
                  <c:v>25.58</c:v>
                </c:pt>
                <c:pt idx="6184">
                  <c:v>25.4</c:v>
                </c:pt>
                <c:pt idx="6185">
                  <c:v>25.95</c:v>
                </c:pt>
                <c:pt idx="6186">
                  <c:v>21.06</c:v>
                </c:pt>
                <c:pt idx="6187">
                  <c:v>20.350000000000001</c:v>
                </c:pt>
                <c:pt idx="6188">
                  <c:v>19.190000000000001</c:v>
                </c:pt>
                <c:pt idx="6189">
                  <c:v>20.37</c:v>
                </c:pt>
                <c:pt idx="6190">
                  <c:v>21.36</c:v>
                </c:pt>
                <c:pt idx="6191">
                  <c:v>18.87</c:v>
                </c:pt>
                <c:pt idx="6192">
                  <c:v>19.87</c:v>
                </c:pt>
                <c:pt idx="6193">
                  <c:v>20.28</c:v>
                </c:pt>
                <c:pt idx="6194">
                  <c:v>17.88</c:v>
                </c:pt>
                <c:pt idx="6195">
                  <c:v>17.899999999999999</c:v>
                </c:pt>
                <c:pt idx="6196">
                  <c:v>16.43</c:v>
                </c:pt>
                <c:pt idx="6197">
                  <c:v>17.41</c:v>
                </c:pt>
                <c:pt idx="6198">
                  <c:v>14.95</c:v>
                </c:pt>
                <c:pt idx="6199">
                  <c:v>16.170000000000002</c:v>
                </c:pt>
                <c:pt idx="6200">
                  <c:v>23.18</c:v>
                </c:pt>
                <c:pt idx="6201">
                  <c:v>230.58</c:v>
                </c:pt>
                <c:pt idx="6202">
                  <c:v>339.35</c:v>
                </c:pt>
                <c:pt idx="6203">
                  <c:v>390.99</c:v>
                </c:pt>
                <c:pt idx="6204">
                  <c:v>449.64</c:v>
                </c:pt>
                <c:pt idx="6205">
                  <c:v>528.99</c:v>
                </c:pt>
                <c:pt idx="6206">
                  <c:v>562.04999999999995</c:v>
                </c:pt>
                <c:pt idx="6207">
                  <c:v>580.17999999999995</c:v>
                </c:pt>
                <c:pt idx="6208">
                  <c:v>545.02</c:v>
                </c:pt>
                <c:pt idx="6209">
                  <c:v>545.02</c:v>
                </c:pt>
                <c:pt idx="6210">
                  <c:v>545.02</c:v>
                </c:pt>
                <c:pt idx="6211">
                  <c:v>513.87</c:v>
                </c:pt>
                <c:pt idx="6212">
                  <c:v>528.99</c:v>
                </c:pt>
                <c:pt idx="6213">
                  <c:v>473.31</c:v>
                </c:pt>
                <c:pt idx="6214">
                  <c:v>473.31</c:v>
                </c:pt>
                <c:pt idx="6215">
                  <c:v>449.64</c:v>
                </c:pt>
                <c:pt idx="6216">
                  <c:v>438.67</c:v>
                </c:pt>
                <c:pt idx="6217">
                  <c:v>418.27</c:v>
                </c:pt>
                <c:pt idx="6218">
                  <c:v>418.27</c:v>
                </c:pt>
                <c:pt idx="6219">
                  <c:v>473.31</c:v>
                </c:pt>
                <c:pt idx="6220">
                  <c:v>528.99</c:v>
                </c:pt>
                <c:pt idx="6221">
                  <c:v>580.17999999999995</c:v>
                </c:pt>
                <c:pt idx="6222">
                  <c:v>620.19000000000005</c:v>
                </c:pt>
                <c:pt idx="6223">
                  <c:v>642.34</c:v>
                </c:pt>
                <c:pt idx="6224">
                  <c:v>642.34</c:v>
                </c:pt>
                <c:pt idx="6225">
                  <c:v>691.75</c:v>
                </c:pt>
                <c:pt idx="6226">
                  <c:v>691.75</c:v>
                </c:pt>
                <c:pt idx="6227">
                  <c:v>691.75</c:v>
                </c:pt>
                <c:pt idx="6228">
                  <c:v>719.42</c:v>
                </c:pt>
                <c:pt idx="6229">
                  <c:v>749.4</c:v>
                </c:pt>
                <c:pt idx="6230">
                  <c:v>719.42</c:v>
                </c:pt>
                <c:pt idx="6231">
                  <c:v>749.4</c:v>
                </c:pt>
                <c:pt idx="6232">
                  <c:v>749.4</c:v>
                </c:pt>
                <c:pt idx="6233">
                  <c:v>781.98</c:v>
                </c:pt>
                <c:pt idx="6234">
                  <c:v>749.4</c:v>
                </c:pt>
                <c:pt idx="6235">
                  <c:v>781.98</c:v>
                </c:pt>
                <c:pt idx="6236">
                  <c:v>781.98</c:v>
                </c:pt>
                <c:pt idx="6237">
                  <c:v>749.4</c:v>
                </c:pt>
                <c:pt idx="6238">
                  <c:v>781.98</c:v>
                </c:pt>
                <c:pt idx="6239">
                  <c:v>749.4</c:v>
                </c:pt>
                <c:pt idx="6240">
                  <c:v>781.98</c:v>
                </c:pt>
                <c:pt idx="6241">
                  <c:v>749.4</c:v>
                </c:pt>
                <c:pt idx="6242">
                  <c:v>781.98</c:v>
                </c:pt>
                <c:pt idx="6243">
                  <c:v>749.4</c:v>
                </c:pt>
                <c:pt idx="6244">
                  <c:v>749.4</c:v>
                </c:pt>
                <c:pt idx="6245">
                  <c:v>749.4</c:v>
                </c:pt>
                <c:pt idx="6246">
                  <c:v>781.98</c:v>
                </c:pt>
                <c:pt idx="6247">
                  <c:v>781.98</c:v>
                </c:pt>
                <c:pt idx="6248">
                  <c:v>781.98</c:v>
                </c:pt>
                <c:pt idx="6249">
                  <c:v>817.53</c:v>
                </c:pt>
                <c:pt idx="6250">
                  <c:v>817.53</c:v>
                </c:pt>
                <c:pt idx="6251">
                  <c:v>781.98</c:v>
                </c:pt>
                <c:pt idx="6252">
                  <c:v>817.53</c:v>
                </c:pt>
                <c:pt idx="6253">
                  <c:v>781.98</c:v>
                </c:pt>
                <c:pt idx="6254">
                  <c:v>781.98</c:v>
                </c:pt>
                <c:pt idx="6255">
                  <c:v>817.53</c:v>
                </c:pt>
                <c:pt idx="6256">
                  <c:v>781.98</c:v>
                </c:pt>
                <c:pt idx="6257">
                  <c:v>781.98</c:v>
                </c:pt>
                <c:pt idx="6258">
                  <c:v>781.98</c:v>
                </c:pt>
                <c:pt idx="6259">
                  <c:v>781.98</c:v>
                </c:pt>
                <c:pt idx="6260">
                  <c:v>781.98</c:v>
                </c:pt>
                <c:pt idx="6261">
                  <c:v>749.4</c:v>
                </c:pt>
                <c:pt idx="6262">
                  <c:v>781.98</c:v>
                </c:pt>
                <c:pt idx="6263">
                  <c:v>781.98</c:v>
                </c:pt>
                <c:pt idx="6264">
                  <c:v>749.4</c:v>
                </c:pt>
                <c:pt idx="6265">
                  <c:v>781.98</c:v>
                </c:pt>
                <c:pt idx="6266">
                  <c:v>749.4</c:v>
                </c:pt>
                <c:pt idx="6267">
                  <c:v>749.4</c:v>
                </c:pt>
                <c:pt idx="6268">
                  <c:v>719.42</c:v>
                </c:pt>
                <c:pt idx="6269">
                  <c:v>749.4</c:v>
                </c:pt>
                <c:pt idx="6270">
                  <c:v>719.42</c:v>
                </c:pt>
                <c:pt idx="6271">
                  <c:v>719.42</c:v>
                </c:pt>
                <c:pt idx="6272">
                  <c:v>719.42</c:v>
                </c:pt>
                <c:pt idx="6273">
                  <c:v>719.42</c:v>
                </c:pt>
                <c:pt idx="6274">
                  <c:v>719.42</c:v>
                </c:pt>
                <c:pt idx="6275">
                  <c:v>719.42</c:v>
                </c:pt>
                <c:pt idx="6276">
                  <c:v>719.42</c:v>
                </c:pt>
                <c:pt idx="6277">
                  <c:v>691.75</c:v>
                </c:pt>
                <c:pt idx="6278">
                  <c:v>691.75</c:v>
                </c:pt>
                <c:pt idx="6279">
                  <c:v>691.75</c:v>
                </c:pt>
                <c:pt idx="6280">
                  <c:v>666.13</c:v>
                </c:pt>
                <c:pt idx="6281">
                  <c:v>691.75</c:v>
                </c:pt>
                <c:pt idx="6282">
                  <c:v>642.34</c:v>
                </c:pt>
                <c:pt idx="6283">
                  <c:v>666.13</c:v>
                </c:pt>
                <c:pt idx="6284">
                  <c:v>666.13</c:v>
                </c:pt>
                <c:pt idx="6285">
                  <c:v>642.34</c:v>
                </c:pt>
                <c:pt idx="6286">
                  <c:v>642.34</c:v>
                </c:pt>
                <c:pt idx="6287">
                  <c:v>642.34</c:v>
                </c:pt>
                <c:pt idx="6288">
                  <c:v>642.34</c:v>
                </c:pt>
                <c:pt idx="6289">
                  <c:v>642.34</c:v>
                </c:pt>
                <c:pt idx="6290">
                  <c:v>599.52</c:v>
                </c:pt>
                <c:pt idx="6291">
                  <c:v>599.52</c:v>
                </c:pt>
                <c:pt idx="6292">
                  <c:v>580.17999999999995</c:v>
                </c:pt>
                <c:pt idx="6293">
                  <c:v>562.04999999999995</c:v>
                </c:pt>
                <c:pt idx="6294">
                  <c:v>562.04999999999995</c:v>
                </c:pt>
                <c:pt idx="6295">
                  <c:v>562.04999999999995</c:v>
                </c:pt>
                <c:pt idx="6296">
                  <c:v>562.04999999999995</c:v>
                </c:pt>
                <c:pt idx="6297">
                  <c:v>545.02</c:v>
                </c:pt>
                <c:pt idx="6298">
                  <c:v>545.02</c:v>
                </c:pt>
                <c:pt idx="6299">
                  <c:v>528.99</c:v>
                </c:pt>
                <c:pt idx="6300">
                  <c:v>545.02</c:v>
                </c:pt>
                <c:pt idx="6301">
                  <c:v>528.99</c:v>
                </c:pt>
                <c:pt idx="6302">
                  <c:v>528.99</c:v>
                </c:pt>
                <c:pt idx="6303">
                  <c:v>528.99</c:v>
                </c:pt>
                <c:pt idx="6304">
                  <c:v>528.99</c:v>
                </c:pt>
                <c:pt idx="6305">
                  <c:v>513.87</c:v>
                </c:pt>
                <c:pt idx="6306">
                  <c:v>528.99</c:v>
                </c:pt>
                <c:pt idx="6307">
                  <c:v>513.87</c:v>
                </c:pt>
                <c:pt idx="6308">
                  <c:v>513.87</c:v>
                </c:pt>
                <c:pt idx="6309">
                  <c:v>513.87</c:v>
                </c:pt>
                <c:pt idx="6310">
                  <c:v>513.87</c:v>
                </c:pt>
                <c:pt idx="6311">
                  <c:v>499.6</c:v>
                </c:pt>
                <c:pt idx="6312">
                  <c:v>499.6</c:v>
                </c:pt>
                <c:pt idx="6313">
                  <c:v>499.6</c:v>
                </c:pt>
                <c:pt idx="6314">
                  <c:v>499.6</c:v>
                </c:pt>
                <c:pt idx="6315">
                  <c:v>486.1</c:v>
                </c:pt>
                <c:pt idx="6316">
                  <c:v>473.31</c:v>
                </c:pt>
                <c:pt idx="6317">
                  <c:v>486.1</c:v>
                </c:pt>
                <c:pt idx="6318">
                  <c:v>473.31</c:v>
                </c:pt>
                <c:pt idx="6319">
                  <c:v>473.31</c:v>
                </c:pt>
                <c:pt idx="6320">
                  <c:v>473.31</c:v>
                </c:pt>
                <c:pt idx="6321">
                  <c:v>461.17</c:v>
                </c:pt>
                <c:pt idx="6322">
                  <c:v>449.64</c:v>
                </c:pt>
                <c:pt idx="6323">
                  <c:v>461.17</c:v>
                </c:pt>
                <c:pt idx="6324">
                  <c:v>449.64</c:v>
                </c:pt>
                <c:pt idx="6325">
                  <c:v>449.64</c:v>
                </c:pt>
                <c:pt idx="6326">
                  <c:v>438.67</c:v>
                </c:pt>
                <c:pt idx="6327">
                  <c:v>438.67</c:v>
                </c:pt>
                <c:pt idx="6328">
                  <c:v>428.23</c:v>
                </c:pt>
                <c:pt idx="6329">
                  <c:v>438.67</c:v>
                </c:pt>
                <c:pt idx="6330">
                  <c:v>438.67</c:v>
                </c:pt>
                <c:pt idx="6331">
                  <c:v>428.23</c:v>
                </c:pt>
                <c:pt idx="6332">
                  <c:v>428.23</c:v>
                </c:pt>
                <c:pt idx="6333">
                  <c:v>418.27</c:v>
                </c:pt>
                <c:pt idx="6334">
                  <c:v>418.27</c:v>
                </c:pt>
                <c:pt idx="6335">
                  <c:v>428.23</c:v>
                </c:pt>
                <c:pt idx="6336">
                  <c:v>428.23</c:v>
                </c:pt>
                <c:pt idx="6337">
                  <c:v>428.23</c:v>
                </c:pt>
                <c:pt idx="6338">
                  <c:v>428.23</c:v>
                </c:pt>
                <c:pt idx="6339">
                  <c:v>428.23</c:v>
                </c:pt>
                <c:pt idx="6340">
                  <c:v>428.23</c:v>
                </c:pt>
                <c:pt idx="6341">
                  <c:v>418.27</c:v>
                </c:pt>
                <c:pt idx="6342">
                  <c:v>418.27</c:v>
                </c:pt>
                <c:pt idx="6343">
                  <c:v>418.27</c:v>
                </c:pt>
                <c:pt idx="6344">
                  <c:v>418.27</c:v>
                </c:pt>
                <c:pt idx="6345">
                  <c:v>418.27</c:v>
                </c:pt>
                <c:pt idx="6346">
                  <c:v>418.27</c:v>
                </c:pt>
                <c:pt idx="6347">
                  <c:v>418.27</c:v>
                </c:pt>
                <c:pt idx="6348">
                  <c:v>418.27</c:v>
                </c:pt>
                <c:pt idx="6349">
                  <c:v>418.27</c:v>
                </c:pt>
                <c:pt idx="6350">
                  <c:v>408.76</c:v>
                </c:pt>
                <c:pt idx="6351">
                  <c:v>418.27</c:v>
                </c:pt>
                <c:pt idx="6352">
                  <c:v>418.27</c:v>
                </c:pt>
                <c:pt idx="6353">
                  <c:v>418.27</c:v>
                </c:pt>
                <c:pt idx="6354">
                  <c:v>408.76</c:v>
                </c:pt>
                <c:pt idx="6355">
                  <c:v>408.76</c:v>
                </c:pt>
                <c:pt idx="6356">
                  <c:v>408.76</c:v>
                </c:pt>
                <c:pt idx="6357">
                  <c:v>418.27</c:v>
                </c:pt>
                <c:pt idx="6358">
                  <c:v>399.68</c:v>
                </c:pt>
                <c:pt idx="6359">
                  <c:v>408.76</c:v>
                </c:pt>
                <c:pt idx="6360">
                  <c:v>408.76</c:v>
                </c:pt>
                <c:pt idx="6361">
                  <c:v>399.68</c:v>
                </c:pt>
                <c:pt idx="6362">
                  <c:v>390.99</c:v>
                </c:pt>
                <c:pt idx="6363">
                  <c:v>390.99</c:v>
                </c:pt>
                <c:pt idx="6364">
                  <c:v>390.99</c:v>
                </c:pt>
                <c:pt idx="6365">
                  <c:v>390.99</c:v>
                </c:pt>
                <c:pt idx="6366">
                  <c:v>382.67</c:v>
                </c:pt>
                <c:pt idx="6367">
                  <c:v>390.99</c:v>
                </c:pt>
                <c:pt idx="6368">
                  <c:v>382.67</c:v>
                </c:pt>
                <c:pt idx="6369">
                  <c:v>382.67</c:v>
                </c:pt>
                <c:pt idx="6370">
                  <c:v>399.68</c:v>
                </c:pt>
                <c:pt idx="6371">
                  <c:v>390.99</c:v>
                </c:pt>
                <c:pt idx="6372">
                  <c:v>390.99</c:v>
                </c:pt>
                <c:pt idx="6373">
                  <c:v>390.99</c:v>
                </c:pt>
                <c:pt idx="6374">
                  <c:v>390.99</c:v>
                </c:pt>
                <c:pt idx="6375">
                  <c:v>390.99</c:v>
                </c:pt>
                <c:pt idx="6376">
                  <c:v>390.99</c:v>
                </c:pt>
                <c:pt idx="6377">
                  <c:v>253.32</c:v>
                </c:pt>
                <c:pt idx="6378">
                  <c:v>204.38</c:v>
                </c:pt>
                <c:pt idx="6379">
                  <c:v>209.14</c:v>
                </c:pt>
                <c:pt idx="6380">
                  <c:v>211.6</c:v>
                </c:pt>
                <c:pt idx="6381">
                  <c:v>209.14</c:v>
                </c:pt>
                <c:pt idx="6382">
                  <c:v>209.14</c:v>
                </c:pt>
                <c:pt idx="6383">
                  <c:v>209.14</c:v>
                </c:pt>
                <c:pt idx="6384">
                  <c:v>209.14</c:v>
                </c:pt>
                <c:pt idx="6385">
                  <c:v>206.73</c:v>
                </c:pt>
                <c:pt idx="6386">
                  <c:v>204.38</c:v>
                </c:pt>
                <c:pt idx="6387">
                  <c:v>209.14</c:v>
                </c:pt>
                <c:pt idx="6388">
                  <c:v>199.84</c:v>
                </c:pt>
                <c:pt idx="6389">
                  <c:v>199.84</c:v>
                </c:pt>
                <c:pt idx="6390">
                  <c:v>211.6</c:v>
                </c:pt>
                <c:pt idx="6391">
                  <c:v>204.38</c:v>
                </c:pt>
                <c:pt idx="6392">
                  <c:v>204.38</c:v>
                </c:pt>
                <c:pt idx="6393">
                  <c:v>204.38</c:v>
                </c:pt>
                <c:pt idx="6394">
                  <c:v>211.6</c:v>
                </c:pt>
                <c:pt idx="6395">
                  <c:v>204.38</c:v>
                </c:pt>
                <c:pt idx="6396">
                  <c:v>206.73</c:v>
                </c:pt>
                <c:pt idx="6397">
                  <c:v>202.09</c:v>
                </c:pt>
                <c:pt idx="6398">
                  <c:v>204.38</c:v>
                </c:pt>
                <c:pt idx="6399">
                  <c:v>197.64</c:v>
                </c:pt>
                <c:pt idx="6400">
                  <c:v>189.32</c:v>
                </c:pt>
                <c:pt idx="6401">
                  <c:v>191.34</c:v>
                </c:pt>
                <c:pt idx="6402">
                  <c:v>183.53</c:v>
                </c:pt>
                <c:pt idx="6403">
                  <c:v>183.53</c:v>
                </c:pt>
                <c:pt idx="6404">
                  <c:v>178.08</c:v>
                </c:pt>
                <c:pt idx="6405">
                  <c:v>176.33</c:v>
                </c:pt>
                <c:pt idx="6406">
                  <c:v>179.86</c:v>
                </c:pt>
                <c:pt idx="6407">
                  <c:v>174.62</c:v>
                </c:pt>
                <c:pt idx="6408">
                  <c:v>174.62</c:v>
                </c:pt>
                <c:pt idx="6409">
                  <c:v>169.68</c:v>
                </c:pt>
                <c:pt idx="6410">
                  <c:v>162.03</c:v>
                </c:pt>
                <c:pt idx="6411">
                  <c:v>166.53</c:v>
                </c:pt>
                <c:pt idx="6412">
                  <c:v>174.62</c:v>
                </c:pt>
                <c:pt idx="6413">
                  <c:v>169.68</c:v>
                </c:pt>
                <c:pt idx="6414">
                  <c:v>165.01</c:v>
                </c:pt>
                <c:pt idx="6415">
                  <c:v>163.51</c:v>
                </c:pt>
                <c:pt idx="6416">
                  <c:v>171.29</c:v>
                </c:pt>
                <c:pt idx="6417">
                  <c:v>166.53</c:v>
                </c:pt>
                <c:pt idx="6418">
                  <c:v>168.09</c:v>
                </c:pt>
                <c:pt idx="6419">
                  <c:v>166.53</c:v>
                </c:pt>
                <c:pt idx="6420">
                  <c:v>162.03</c:v>
                </c:pt>
                <c:pt idx="6421">
                  <c:v>148.63999999999999</c:v>
                </c:pt>
                <c:pt idx="6422">
                  <c:v>149.88</c:v>
                </c:pt>
                <c:pt idx="6423">
                  <c:v>155.05000000000001</c:v>
                </c:pt>
                <c:pt idx="6424">
                  <c:v>148.63999999999999</c:v>
                </c:pt>
                <c:pt idx="6425">
                  <c:v>148.63999999999999</c:v>
                </c:pt>
                <c:pt idx="6426">
                  <c:v>147.41999999999999</c:v>
                </c:pt>
                <c:pt idx="6427">
                  <c:v>137.29</c:v>
                </c:pt>
                <c:pt idx="6428">
                  <c:v>138.35</c:v>
                </c:pt>
                <c:pt idx="6429">
                  <c:v>137.29</c:v>
                </c:pt>
                <c:pt idx="6430">
                  <c:v>134.22</c:v>
                </c:pt>
                <c:pt idx="6431">
                  <c:v>135.22999999999999</c:v>
                </c:pt>
                <c:pt idx="6432">
                  <c:v>137.29</c:v>
                </c:pt>
                <c:pt idx="6433">
                  <c:v>133.22999999999999</c:v>
                </c:pt>
                <c:pt idx="6434">
                  <c:v>133.22999999999999</c:v>
                </c:pt>
                <c:pt idx="6435">
                  <c:v>127.56</c:v>
                </c:pt>
                <c:pt idx="6436">
                  <c:v>126.66</c:v>
                </c:pt>
                <c:pt idx="6437">
                  <c:v>112.41</c:v>
                </c:pt>
                <c:pt idx="6438">
                  <c:v>103.37</c:v>
                </c:pt>
                <c:pt idx="6439">
                  <c:v>103.37</c:v>
                </c:pt>
                <c:pt idx="6440">
                  <c:v>90.84</c:v>
                </c:pt>
                <c:pt idx="6441">
                  <c:v>99.37</c:v>
                </c:pt>
                <c:pt idx="6442">
                  <c:v>89.93</c:v>
                </c:pt>
                <c:pt idx="6443">
                  <c:v>92.23</c:v>
                </c:pt>
                <c:pt idx="6444">
                  <c:v>90.38</c:v>
                </c:pt>
                <c:pt idx="6445">
                  <c:v>90.84</c:v>
                </c:pt>
                <c:pt idx="6446">
                  <c:v>90.38</c:v>
                </c:pt>
                <c:pt idx="6447">
                  <c:v>86.89</c:v>
                </c:pt>
                <c:pt idx="6448">
                  <c:v>86.89</c:v>
                </c:pt>
                <c:pt idx="6449">
                  <c:v>80.650000000000006</c:v>
                </c:pt>
                <c:pt idx="6450">
                  <c:v>79.58</c:v>
                </c:pt>
                <c:pt idx="6451">
                  <c:v>74.319999999999993</c:v>
                </c:pt>
                <c:pt idx="6452">
                  <c:v>66.86</c:v>
                </c:pt>
                <c:pt idx="6453">
                  <c:v>68.91</c:v>
                </c:pt>
                <c:pt idx="6454">
                  <c:v>66.86</c:v>
                </c:pt>
                <c:pt idx="6455">
                  <c:v>66.86</c:v>
                </c:pt>
                <c:pt idx="6456">
                  <c:v>65.400000000000006</c:v>
                </c:pt>
                <c:pt idx="6457">
                  <c:v>66.12</c:v>
                </c:pt>
                <c:pt idx="6458">
                  <c:v>69.709999999999994</c:v>
                </c:pt>
                <c:pt idx="6459">
                  <c:v>66.86</c:v>
                </c:pt>
                <c:pt idx="6460">
                  <c:v>68.39</c:v>
                </c:pt>
                <c:pt idx="6461">
                  <c:v>67.36</c:v>
                </c:pt>
                <c:pt idx="6462">
                  <c:v>63.78</c:v>
                </c:pt>
                <c:pt idx="6463">
                  <c:v>62.45</c:v>
                </c:pt>
                <c:pt idx="6464">
                  <c:v>65.400000000000006</c:v>
                </c:pt>
                <c:pt idx="6465">
                  <c:v>59.56</c:v>
                </c:pt>
                <c:pt idx="6466">
                  <c:v>62.23</c:v>
                </c:pt>
                <c:pt idx="6467">
                  <c:v>59.95</c:v>
                </c:pt>
                <c:pt idx="6468">
                  <c:v>54.5</c:v>
                </c:pt>
                <c:pt idx="6469">
                  <c:v>47.96</c:v>
                </c:pt>
                <c:pt idx="6470">
                  <c:v>46.84</c:v>
                </c:pt>
                <c:pt idx="6471">
                  <c:v>43.97</c:v>
                </c:pt>
                <c:pt idx="6472">
                  <c:v>41.35</c:v>
                </c:pt>
                <c:pt idx="6473">
                  <c:v>40.06</c:v>
                </c:pt>
                <c:pt idx="6474">
                  <c:v>33.81</c:v>
                </c:pt>
                <c:pt idx="6475">
                  <c:v>36.56</c:v>
                </c:pt>
                <c:pt idx="6476">
                  <c:v>36.630000000000003</c:v>
                </c:pt>
                <c:pt idx="6477">
                  <c:v>34</c:v>
                </c:pt>
                <c:pt idx="6478">
                  <c:v>35.54</c:v>
                </c:pt>
                <c:pt idx="6479">
                  <c:v>32</c:v>
                </c:pt>
                <c:pt idx="6480">
                  <c:v>29.73</c:v>
                </c:pt>
                <c:pt idx="6481">
                  <c:v>31.23</c:v>
                </c:pt>
                <c:pt idx="6482">
                  <c:v>28.55</c:v>
                </c:pt>
                <c:pt idx="6483">
                  <c:v>25.48</c:v>
                </c:pt>
                <c:pt idx="6484">
                  <c:v>23.63</c:v>
                </c:pt>
                <c:pt idx="6485">
                  <c:v>22.43</c:v>
                </c:pt>
                <c:pt idx="6486">
                  <c:v>19.899999999999999</c:v>
                </c:pt>
                <c:pt idx="6487">
                  <c:v>20.53</c:v>
                </c:pt>
                <c:pt idx="6488">
                  <c:v>19.739999999999998</c:v>
                </c:pt>
                <c:pt idx="6489">
                  <c:v>19.510000000000002</c:v>
                </c:pt>
                <c:pt idx="6490">
                  <c:v>20.51</c:v>
                </c:pt>
                <c:pt idx="6491">
                  <c:v>19.399999999999999</c:v>
                </c:pt>
                <c:pt idx="6492">
                  <c:v>16.89</c:v>
                </c:pt>
                <c:pt idx="6493">
                  <c:v>15</c:v>
                </c:pt>
                <c:pt idx="6494">
                  <c:v>13.95</c:v>
                </c:pt>
                <c:pt idx="6495">
                  <c:v>11.43</c:v>
                </c:pt>
                <c:pt idx="6496">
                  <c:v>10.78</c:v>
                </c:pt>
                <c:pt idx="6497">
                  <c:v>10.89</c:v>
                </c:pt>
                <c:pt idx="6498">
                  <c:v>11.57</c:v>
                </c:pt>
                <c:pt idx="6499">
                  <c:v>13.2</c:v>
                </c:pt>
                <c:pt idx="6500">
                  <c:v>545.02</c:v>
                </c:pt>
                <c:pt idx="6501">
                  <c:v>580.17999999999995</c:v>
                </c:pt>
                <c:pt idx="6502">
                  <c:v>545.02</c:v>
                </c:pt>
                <c:pt idx="6503">
                  <c:v>545.02</c:v>
                </c:pt>
                <c:pt idx="6504">
                  <c:v>545.02</c:v>
                </c:pt>
                <c:pt idx="6505">
                  <c:v>545.02</c:v>
                </c:pt>
                <c:pt idx="6506">
                  <c:v>545.02</c:v>
                </c:pt>
                <c:pt idx="6507">
                  <c:v>14.89</c:v>
                </c:pt>
                <c:pt idx="6508">
                  <c:v>3.4</c:v>
                </c:pt>
                <c:pt idx="6509">
                  <c:v>513.87</c:v>
                </c:pt>
                <c:pt idx="6510">
                  <c:v>580.17999999999995</c:v>
                </c:pt>
                <c:pt idx="6511">
                  <c:v>562.04999999999995</c:v>
                </c:pt>
                <c:pt idx="6512">
                  <c:v>545.02</c:v>
                </c:pt>
                <c:pt idx="6513">
                  <c:v>545.02</c:v>
                </c:pt>
                <c:pt idx="6514">
                  <c:v>545.02</c:v>
                </c:pt>
                <c:pt idx="6515">
                  <c:v>545.02</c:v>
                </c:pt>
                <c:pt idx="6516">
                  <c:v>562.04999999999995</c:v>
                </c:pt>
                <c:pt idx="6517">
                  <c:v>545.02</c:v>
                </c:pt>
                <c:pt idx="6518">
                  <c:v>545.02</c:v>
                </c:pt>
                <c:pt idx="6519">
                  <c:v>528.99</c:v>
                </c:pt>
                <c:pt idx="6520">
                  <c:v>545.02</c:v>
                </c:pt>
                <c:pt idx="6521">
                  <c:v>528.99</c:v>
                </c:pt>
                <c:pt idx="6522">
                  <c:v>528.99</c:v>
                </c:pt>
                <c:pt idx="6523">
                  <c:v>545.02</c:v>
                </c:pt>
                <c:pt idx="6524">
                  <c:v>528.99</c:v>
                </c:pt>
                <c:pt idx="6525">
                  <c:v>528.99</c:v>
                </c:pt>
                <c:pt idx="6526">
                  <c:v>545.02</c:v>
                </c:pt>
                <c:pt idx="6527">
                  <c:v>528.99</c:v>
                </c:pt>
                <c:pt idx="6528">
                  <c:v>528.99</c:v>
                </c:pt>
                <c:pt idx="6529">
                  <c:v>528.99</c:v>
                </c:pt>
                <c:pt idx="6530">
                  <c:v>528.99</c:v>
                </c:pt>
                <c:pt idx="6531">
                  <c:v>545.02</c:v>
                </c:pt>
                <c:pt idx="6532">
                  <c:v>545.02</c:v>
                </c:pt>
                <c:pt idx="6533">
                  <c:v>528.99</c:v>
                </c:pt>
                <c:pt idx="6534">
                  <c:v>545.02</c:v>
                </c:pt>
                <c:pt idx="6535">
                  <c:v>545.02</c:v>
                </c:pt>
                <c:pt idx="6536">
                  <c:v>528.99</c:v>
                </c:pt>
                <c:pt idx="6537">
                  <c:v>545.02</c:v>
                </c:pt>
                <c:pt idx="6538">
                  <c:v>528.99</c:v>
                </c:pt>
                <c:pt idx="6539">
                  <c:v>528.99</c:v>
                </c:pt>
                <c:pt idx="6540">
                  <c:v>545.02</c:v>
                </c:pt>
                <c:pt idx="6541">
                  <c:v>528.99</c:v>
                </c:pt>
                <c:pt idx="6542">
                  <c:v>528.99</c:v>
                </c:pt>
                <c:pt idx="6543">
                  <c:v>545.02</c:v>
                </c:pt>
                <c:pt idx="6544">
                  <c:v>528.99</c:v>
                </c:pt>
                <c:pt idx="6545">
                  <c:v>528.99</c:v>
                </c:pt>
                <c:pt idx="6546">
                  <c:v>545.02</c:v>
                </c:pt>
                <c:pt idx="6547">
                  <c:v>528.99</c:v>
                </c:pt>
                <c:pt idx="6548">
                  <c:v>528.99</c:v>
                </c:pt>
                <c:pt idx="6549">
                  <c:v>545.02</c:v>
                </c:pt>
                <c:pt idx="6550">
                  <c:v>528.99</c:v>
                </c:pt>
                <c:pt idx="6551">
                  <c:v>545.02</c:v>
                </c:pt>
                <c:pt idx="6552">
                  <c:v>528.99</c:v>
                </c:pt>
                <c:pt idx="6553">
                  <c:v>545.02</c:v>
                </c:pt>
                <c:pt idx="6554">
                  <c:v>528.99</c:v>
                </c:pt>
                <c:pt idx="6555">
                  <c:v>545.02</c:v>
                </c:pt>
                <c:pt idx="6556">
                  <c:v>528.99</c:v>
                </c:pt>
                <c:pt idx="6557">
                  <c:v>528.99</c:v>
                </c:pt>
                <c:pt idx="6558">
                  <c:v>545.02</c:v>
                </c:pt>
                <c:pt idx="6559">
                  <c:v>545.02</c:v>
                </c:pt>
                <c:pt idx="6560">
                  <c:v>528.99</c:v>
                </c:pt>
                <c:pt idx="6561">
                  <c:v>545.02</c:v>
                </c:pt>
                <c:pt idx="6562">
                  <c:v>528.99</c:v>
                </c:pt>
                <c:pt idx="6563">
                  <c:v>545.02</c:v>
                </c:pt>
                <c:pt idx="6564">
                  <c:v>528.99</c:v>
                </c:pt>
                <c:pt idx="6565">
                  <c:v>545.02</c:v>
                </c:pt>
                <c:pt idx="6566">
                  <c:v>545.02</c:v>
                </c:pt>
                <c:pt idx="6567">
                  <c:v>545.02</c:v>
                </c:pt>
                <c:pt idx="6568">
                  <c:v>562.04999999999995</c:v>
                </c:pt>
                <c:pt idx="6569">
                  <c:v>545.02</c:v>
                </c:pt>
                <c:pt idx="6570">
                  <c:v>545.02</c:v>
                </c:pt>
                <c:pt idx="6571">
                  <c:v>545.02</c:v>
                </c:pt>
                <c:pt idx="6572">
                  <c:v>562.04999999999995</c:v>
                </c:pt>
                <c:pt idx="6573">
                  <c:v>528.99</c:v>
                </c:pt>
                <c:pt idx="6574">
                  <c:v>3.14</c:v>
                </c:pt>
                <c:pt idx="6575">
                  <c:v>2.81</c:v>
                </c:pt>
                <c:pt idx="6576">
                  <c:v>2.64</c:v>
                </c:pt>
                <c:pt idx="6577">
                  <c:v>62.89</c:v>
                </c:pt>
                <c:pt idx="6578">
                  <c:v>599.52</c:v>
                </c:pt>
                <c:pt idx="6579">
                  <c:v>562.04999999999995</c:v>
                </c:pt>
                <c:pt idx="6580">
                  <c:v>528.99</c:v>
                </c:pt>
                <c:pt idx="6581">
                  <c:v>545.02</c:v>
                </c:pt>
                <c:pt idx="6582">
                  <c:v>545.02</c:v>
                </c:pt>
                <c:pt idx="6583">
                  <c:v>528.99</c:v>
                </c:pt>
                <c:pt idx="6584">
                  <c:v>23.67</c:v>
                </c:pt>
                <c:pt idx="6585">
                  <c:v>599.52</c:v>
                </c:pt>
                <c:pt idx="6586">
                  <c:v>580.17999999999995</c:v>
                </c:pt>
                <c:pt idx="6587">
                  <c:v>545.02</c:v>
                </c:pt>
                <c:pt idx="6588">
                  <c:v>528.99</c:v>
                </c:pt>
                <c:pt idx="6589">
                  <c:v>545.02</c:v>
                </c:pt>
                <c:pt idx="6590">
                  <c:v>528.99</c:v>
                </c:pt>
                <c:pt idx="6591">
                  <c:v>528.99</c:v>
                </c:pt>
                <c:pt idx="6592">
                  <c:v>23.57</c:v>
                </c:pt>
                <c:pt idx="6593">
                  <c:v>580.17999999999995</c:v>
                </c:pt>
                <c:pt idx="6594">
                  <c:v>580.17999999999995</c:v>
                </c:pt>
                <c:pt idx="6595">
                  <c:v>528.99</c:v>
                </c:pt>
                <c:pt idx="6596">
                  <c:v>545.02</c:v>
                </c:pt>
                <c:pt idx="6597">
                  <c:v>545.02</c:v>
                </c:pt>
                <c:pt idx="6598">
                  <c:v>528.99</c:v>
                </c:pt>
                <c:pt idx="6599">
                  <c:v>545.02</c:v>
                </c:pt>
                <c:pt idx="6600">
                  <c:v>10.26</c:v>
                </c:pt>
                <c:pt idx="6601">
                  <c:v>545.02</c:v>
                </c:pt>
                <c:pt idx="6602">
                  <c:v>562.04999999999995</c:v>
                </c:pt>
                <c:pt idx="6603">
                  <c:v>545.02</c:v>
                </c:pt>
                <c:pt idx="6604">
                  <c:v>545.02</c:v>
                </c:pt>
                <c:pt idx="6605">
                  <c:v>528.99</c:v>
                </c:pt>
                <c:pt idx="6606">
                  <c:v>528.99</c:v>
                </c:pt>
                <c:pt idx="6607">
                  <c:v>545.02</c:v>
                </c:pt>
                <c:pt idx="6608">
                  <c:v>23.6</c:v>
                </c:pt>
                <c:pt idx="6609">
                  <c:v>545.02</c:v>
                </c:pt>
                <c:pt idx="6610">
                  <c:v>580.17999999999995</c:v>
                </c:pt>
                <c:pt idx="6611">
                  <c:v>545.02</c:v>
                </c:pt>
                <c:pt idx="6612">
                  <c:v>545.02</c:v>
                </c:pt>
                <c:pt idx="6613">
                  <c:v>528.99</c:v>
                </c:pt>
                <c:pt idx="6614">
                  <c:v>545.02</c:v>
                </c:pt>
                <c:pt idx="6615">
                  <c:v>545.02</c:v>
                </c:pt>
                <c:pt idx="6616">
                  <c:v>23.63</c:v>
                </c:pt>
                <c:pt idx="6617">
                  <c:v>528.99</c:v>
                </c:pt>
                <c:pt idx="6618">
                  <c:v>562.04999999999995</c:v>
                </c:pt>
                <c:pt idx="6619">
                  <c:v>562.04999999999995</c:v>
                </c:pt>
                <c:pt idx="6620">
                  <c:v>528.99</c:v>
                </c:pt>
                <c:pt idx="6621">
                  <c:v>528.99</c:v>
                </c:pt>
                <c:pt idx="6622">
                  <c:v>545.02</c:v>
                </c:pt>
                <c:pt idx="6623">
                  <c:v>528.99</c:v>
                </c:pt>
                <c:pt idx="6624">
                  <c:v>390.99</c:v>
                </c:pt>
                <c:pt idx="6625">
                  <c:v>2.4900000000000002</c:v>
                </c:pt>
                <c:pt idx="6626">
                  <c:v>562.04999999999995</c:v>
                </c:pt>
                <c:pt idx="6627">
                  <c:v>580.17999999999995</c:v>
                </c:pt>
                <c:pt idx="6628">
                  <c:v>528.99</c:v>
                </c:pt>
                <c:pt idx="6629">
                  <c:v>545.02</c:v>
                </c:pt>
                <c:pt idx="6630">
                  <c:v>528.99</c:v>
                </c:pt>
                <c:pt idx="6631">
                  <c:v>528.99</c:v>
                </c:pt>
                <c:pt idx="6632">
                  <c:v>545.02</c:v>
                </c:pt>
                <c:pt idx="6633">
                  <c:v>528.99</c:v>
                </c:pt>
                <c:pt idx="6634">
                  <c:v>528.99</c:v>
                </c:pt>
                <c:pt idx="6635">
                  <c:v>528.99</c:v>
                </c:pt>
                <c:pt idx="6636">
                  <c:v>528.99</c:v>
                </c:pt>
                <c:pt idx="6637">
                  <c:v>528.99</c:v>
                </c:pt>
                <c:pt idx="6638">
                  <c:v>545.02</c:v>
                </c:pt>
                <c:pt idx="6639">
                  <c:v>528.99</c:v>
                </c:pt>
                <c:pt idx="6640">
                  <c:v>528.99</c:v>
                </c:pt>
                <c:pt idx="6641">
                  <c:v>528.99</c:v>
                </c:pt>
                <c:pt idx="6642">
                  <c:v>545.02</c:v>
                </c:pt>
                <c:pt idx="6643">
                  <c:v>545.02</c:v>
                </c:pt>
                <c:pt idx="6644">
                  <c:v>545.02</c:v>
                </c:pt>
                <c:pt idx="6645">
                  <c:v>528.99</c:v>
                </c:pt>
                <c:pt idx="6646">
                  <c:v>545.02</c:v>
                </c:pt>
                <c:pt idx="6647">
                  <c:v>545.02</c:v>
                </c:pt>
                <c:pt idx="6648">
                  <c:v>528.99</c:v>
                </c:pt>
                <c:pt idx="6649">
                  <c:v>528.99</c:v>
                </c:pt>
                <c:pt idx="6650">
                  <c:v>545.02</c:v>
                </c:pt>
                <c:pt idx="6651">
                  <c:v>545.02</c:v>
                </c:pt>
                <c:pt idx="6652">
                  <c:v>528.99</c:v>
                </c:pt>
                <c:pt idx="6653">
                  <c:v>545.02</c:v>
                </c:pt>
                <c:pt idx="6654">
                  <c:v>528.99</c:v>
                </c:pt>
                <c:pt idx="6655">
                  <c:v>528.99</c:v>
                </c:pt>
                <c:pt idx="6656">
                  <c:v>545.02</c:v>
                </c:pt>
                <c:pt idx="6657">
                  <c:v>513.87</c:v>
                </c:pt>
                <c:pt idx="6658">
                  <c:v>528.99</c:v>
                </c:pt>
                <c:pt idx="6659">
                  <c:v>528.99</c:v>
                </c:pt>
                <c:pt idx="6660">
                  <c:v>545.02</c:v>
                </c:pt>
                <c:pt idx="6661">
                  <c:v>528.99</c:v>
                </c:pt>
                <c:pt idx="6662">
                  <c:v>528.99</c:v>
                </c:pt>
                <c:pt idx="6663">
                  <c:v>528.99</c:v>
                </c:pt>
                <c:pt idx="6664">
                  <c:v>528.99</c:v>
                </c:pt>
                <c:pt idx="6665">
                  <c:v>545.02</c:v>
                </c:pt>
                <c:pt idx="6666">
                  <c:v>545.02</c:v>
                </c:pt>
                <c:pt idx="6667">
                  <c:v>545.02</c:v>
                </c:pt>
                <c:pt idx="6668">
                  <c:v>545.02</c:v>
                </c:pt>
                <c:pt idx="6669">
                  <c:v>528.99</c:v>
                </c:pt>
                <c:pt idx="6670">
                  <c:v>545.02</c:v>
                </c:pt>
                <c:pt idx="6671">
                  <c:v>545.02</c:v>
                </c:pt>
                <c:pt idx="6672">
                  <c:v>528.99</c:v>
                </c:pt>
                <c:pt idx="6673">
                  <c:v>528.99</c:v>
                </c:pt>
                <c:pt idx="6674">
                  <c:v>545.02</c:v>
                </c:pt>
                <c:pt idx="6675">
                  <c:v>528.99</c:v>
                </c:pt>
                <c:pt idx="6676">
                  <c:v>545.02</c:v>
                </c:pt>
                <c:pt idx="6677">
                  <c:v>545.02</c:v>
                </c:pt>
                <c:pt idx="6678">
                  <c:v>528.99</c:v>
                </c:pt>
                <c:pt idx="6679">
                  <c:v>528.99</c:v>
                </c:pt>
                <c:pt idx="6680">
                  <c:v>528.99</c:v>
                </c:pt>
                <c:pt idx="6681">
                  <c:v>545.02</c:v>
                </c:pt>
                <c:pt idx="6682">
                  <c:v>528.99</c:v>
                </c:pt>
                <c:pt idx="6683">
                  <c:v>545.02</c:v>
                </c:pt>
                <c:pt idx="6684">
                  <c:v>528.99</c:v>
                </c:pt>
                <c:pt idx="6685">
                  <c:v>528.99</c:v>
                </c:pt>
                <c:pt idx="6686">
                  <c:v>528.99</c:v>
                </c:pt>
                <c:pt idx="6687">
                  <c:v>528.99</c:v>
                </c:pt>
                <c:pt idx="6688">
                  <c:v>513.87</c:v>
                </c:pt>
                <c:pt idx="6689">
                  <c:v>513.87</c:v>
                </c:pt>
                <c:pt idx="6690">
                  <c:v>528.99</c:v>
                </c:pt>
                <c:pt idx="6691">
                  <c:v>528.99</c:v>
                </c:pt>
                <c:pt idx="6692">
                  <c:v>545.02</c:v>
                </c:pt>
                <c:pt idx="6693">
                  <c:v>545.02</c:v>
                </c:pt>
                <c:pt idx="6694">
                  <c:v>562.04999999999995</c:v>
                </c:pt>
                <c:pt idx="6695">
                  <c:v>562.04999999999995</c:v>
                </c:pt>
                <c:pt idx="6696">
                  <c:v>528.99</c:v>
                </c:pt>
                <c:pt idx="6697">
                  <c:v>528.99</c:v>
                </c:pt>
                <c:pt idx="6698">
                  <c:v>528.99</c:v>
                </c:pt>
                <c:pt idx="6699">
                  <c:v>528.99</c:v>
                </c:pt>
                <c:pt idx="6700">
                  <c:v>528.99</c:v>
                </c:pt>
                <c:pt idx="6701">
                  <c:v>528.99</c:v>
                </c:pt>
                <c:pt idx="6702">
                  <c:v>528.99</c:v>
                </c:pt>
                <c:pt idx="6703">
                  <c:v>545.02</c:v>
                </c:pt>
                <c:pt idx="6704">
                  <c:v>528.99</c:v>
                </c:pt>
                <c:pt idx="6705">
                  <c:v>528.99</c:v>
                </c:pt>
                <c:pt idx="6706">
                  <c:v>545.02</c:v>
                </c:pt>
                <c:pt idx="6707">
                  <c:v>528.99</c:v>
                </c:pt>
                <c:pt idx="6708">
                  <c:v>545.02</c:v>
                </c:pt>
                <c:pt idx="6709">
                  <c:v>528.99</c:v>
                </c:pt>
                <c:pt idx="6710">
                  <c:v>545.02</c:v>
                </c:pt>
                <c:pt idx="6711">
                  <c:v>528.99</c:v>
                </c:pt>
                <c:pt idx="6712">
                  <c:v>545.02</c:v>
                </c:pt>
                <c:pt idx="6713">
                  <c:v>528.99</c:v>
                </c:pt>
                <c:pt idx="6714">
                  <c:v>528.99</c:v>
                </c:pt>
                <c:pt idx="6715">
                  <c:v>528.99</c:v>
                </c:pt>
                <c:pt idx="6716">
                  <c:v>513.87</c:v>
                </c:pt>
                <c:pt idx="6717">
                  <c:v>545.02</c:v>
                </c:pt>
                <c:pt idx="6718">
                  <c:v>528.99</c:v>
                </c:pt>
                <c:pt idx="6719">
                  <c:v>562.04999999999995</c:v>
                </c:pt>
                <c:pt idx="6720">
                  <c:v>562.04999999999995</c:v>
                </c:pt>
                <c:pt idx="6721">
                  <c:v>545.02</c:v>
                </c:pt>
                <c:pt idx="6722">
                  <c:v>545.02</c:v>
                </c:pt>
                <c:pt idx="6723">
                  <c:v>545.02</c:v>
                </c:pt>
                <c:pt idx="6724">
                  <c:v>528.99</c:v>
                </c:pt>
                <c:pt idx="6725">
                  <c:v>545.02</c:v>
                </c:pt>
                <c:pt idx="6726">
                  <c:v>545.02</c:v>
                </c:pt>
                <c:pt idx="6727">
                  <c:v>528.99</c:v>
                </c:pt>
                <c:pt idx="6728">
                  <c:v>545.02</c:v>
                </c:pt>
                <c:pt idx="6729">
                  <c:v>545.02</c:v>
                </c:pt>
                <c:pt idx="6730">
                  <c:v>545.02</c:v>
                </c:pt>
                <c:pt idx="6731">
                  <c:v>545.02</c:v>
                </c:pt>
                <c:pt idx="6732">
                  <c:v>545.02</c:v>
                </c:pt>
                <c:pt idx="6733">
                  <c:v>545.02</c:v>
                </c:pt>
                <c:pt idx="6734">
                  <c:v>528.99</c:v>
                </c:pt>
                <c:pt idx="6735">
                  <c:v>545.02</c:v>
                </c:pt>
                <c:pt idx="6736">
                  <c:v>545.02</c:v>
                </c:pt>
                <c:pt idx="6737">
                  <c:v>528.99</c:v>
                </c:pt>
                <c:pt idx="6738">
                  <c:v>545.02</c:v>
                </c:pt>
                <c:pt idx="6739">
                  <c:v>528.99</c:v>
                </c:pt>
                <c:pt idx="6740">
                  <c:v>545.02</c:v>
                </c:pt>
                <c:pt idx="6741">
                  <c:v>545.02</c:v>
                </c:pt>
                <c:pt idx="6742">
                  <c:v>545.02</c:v>
                </c:pt>
                <c:pt idx="6743">
                  <c:v>545.02</c:v>
                </c:pt>
                <c:pt idx="6744">
                  <c:v>528.99</c:v>
                </c:pt>
                <c:pt idx="6745">
                  <c:v>545.02</c:v>
                </c:pt>
                <c:pt idx="6746">
                  <c:v>513.87</c:v>
                </c:pt>
                <c:pt idx="6747">
                  <c:v>513.87</c:v>
                </c:pt>
                <c:pt idx="6748">
                  <c:v>513.87</c:v>
                </c:pt>
                <c:pt idx="6749">
                  <c:v>528.99</c:v>
                </c:pt>
                <c:pt idx="6750">
                  <c:v>528.99</c:v>
                </c:pt>
                <c:pt idx="6751">
                  <c:v>562.04999999999995</c:v>
                </c:pt>
                <c:pt idx="6752">
                  <c:v>545.02</c:v>
                </c:pt>
                <c:pt idx="6753">
                  <c:v>562.04999999999995</c:v>
                </c:pt>
                <c:pt idx="6754">
                  <c:v>545.02</c:v>
                </c:pt>
                <c:pt idx="6755">
                  <c:v>545.02</c:v>
                </c:pt>
                <c:pt idx="6756">
                  <c:v>545.02</c:v>
                </c:pt>
                <c:pt idx="6757">
                  <c:v>528.99</c:v>
                </c:pt>
                <c:pt idx="6758">
                  <c:v>545.02</c:v>
                </c:pt>
                <c:pt idx="6759">
                  <c:v>545.02</c:v>
                </c:pt>
                <c:pt idx="6760">
                  <c:v>528.99</c:v>
                </c:pt>
                <c:pt idx="6761">
                  <c:v>528.99</c:v>
                </c:pt>
                <c:pt idx="6762">
                  <c:v>545.02</c:v>
                </c:pt>
                <c:pt idx="6763">
                  <c:v>545.02</c:v>
                </c:pt>
                <c:pt idx="6764">
                  <c:v>528.99</c:v>
                </c:pt>
                <c:pt idx="6765">
                  <c:v>528.99</c:v>
                </c:pt>
                <c:pt idx="6766">
                  <c:v>545.02</c:v>
                </c:pt>
                <c:pt idx="6767">
                  <c:v>528.99</c:v>
                </c:pt>
                <c:pt idx="6768">
                  <c:v>545.02</c:v>
                </c:pt>
                <c:pt idx="6769">
                  <c:v>545.02</c:v>
                </c:pt>
                <c:pt idx="6770">
                  <c:v>545.02</c:v>
                </c:pt>
                <c:pt idx="6771">
                  <c:v>545.02</c:v>
                </c:pt>
                <c:pt idx="6772">
                  <c:v>528.99</c:v>
                </c:pt>
                <c:pt idx="6773">
                  <c:v>545.02</c:v>
                </c:pt>
                <c:pt idx="6774">
                  <c:v>545.02</c:v>
                </c:pt>
                <c:pt idx="6775">
                  <c:v>545.02</c:v>
                </c:pt>
                <c:pt idx="6776">
                  <c:v>545.02</c:v>
                </c:pt>
                <c:pt idx="6777">
                  <c:v>528.99</c:v>
                </c:pt>
                <c:pt idx="6778">
                  <c:v>545.02</c:v>
                </c:pt>
                <c:pt idx="6779">
                  <c:v>545.02</c:v>
                </c:pt>
                <c:pt idx="6780">
                  <c:v>528.99</c:v>
                </c:pt>
                <c:pt idx="6781">
                  <c:v>545.02</c:v>
                </c:pt>
                <c:pt idx="6782">
                  <c:v>545.02</c:v>
                </c:pt>
                <c:pt idx="6783">
                  <c:v>528.99</c:v>
                </c:pt>
                <c:pt idx="6784">
                  <c:v>545.02</c:v>
                </c:pt>
                <c:pt idx="6785">
                  <c:v>545.02</c:v>
                </c:pt>
                <c:pt idx="6786">
                  <c:v>528.99</c:v>
                </c:pt>
                <c:pt idx="6787">
                  <c:v>545.02</c:v>
                </c:pt>
                <c:pt idx="6788">
                  <c:v>528.99</c:v>
                </c:pt>
                <c:pt idx="6789">
                  <c:v>545.02</c:v>
                </c:pt>
                <c:pt idx="6790">
                  <c:v>528.99</c:v>
                </c:pt>
                <c:pt idx="6791">
                  <c:v>545.02</c:v>
                </c:pt>
                <c:pt idx="6792">
                  <c:v>528.99</c:v>
                </c:pt>
                <c:pt idx="6793">
                  <c:v>528.99</c:v>
                </c:pt>
                <c:pt idx="6794">
                  <c:v>528.99</c:v>
                </c:pt>
                <c:pt idx="6795">
                  <c:v>528.99</c:v>
                </c:pt>
                <c:pt idx="6796">
                  <c:v>528.99</c:v>
                </c:pt>
                <c:pt idx="6797">
                  <c:v>528.99</c:v>
                </c:pt>
                <c:pt idx="6798">
                  <c:v>562.04999999999995</c:v>
                </c:pt>
                <c:pt idx="6799">
                  <c:v>545.02</c:v>
                </c:pt>
                <c:pt idx="6800">
                  <c:v>562.04999999999995</c:v>
                </c:pt>
                <c:pt idx="6801">
                  <c:v>545.02</c:v>
                </c:pt>
                <c:pt idx="6802">
                  <c:v>562.04999999999995</c:v>
                </c:pt>
                <c:pt idx="6803">
                  <c:v>528.99</c:v>
                </c:pt>
                <c:pt idx="6804">
                  <c:v>545.02</c:v>
                </c:pt>
                <c:pt idx="6805">
                  <c:v>545.02</c:v>
                </c:pt>
                <c:pt idx="6806">
                  <c:v>545.02</c:v>
                </c:pt>
                <c:pt idx="6807">
                  <c:v>528.99</c:v>
                </c:pt>
                <c:pt idx="6808">
                  <c:v>545.02</c:v>
                </c:pt>
                <c:pt idx="6809">
                  <c:v>528.99</c:v>
                </c:pt>
                <c:pt idx="6810">
                  <c:v>545.02</c:v>
                </c:pt>
                <c:pt idx="6811">
                  <c:v>513.87</c:v>
                </c:pt>
                <c:pt idx="6812">
                  <c:v>528.99</c:v>
                </c:pt>
                <c:pt idx="6813">
                  <c:v>528.99</c:v>
                </c:pt>
                <c:pt idx="6814">
                  <c:v>528.99</c:v>
                </c:pt>
                <c:pt idx="6815">
                  <c:v>528.99</c:v>
                </c:pt>
                <c:pt idx="6816">
                  <c:v>528.99</c:v>
                </c:pt>
                <c:pt idx="6817">
                  <c:v>545.02</c:v>
                </c:pt>
                <c:pt idx="6818">
                  <c:v>528.99</c:v>
                </c:pt>
                <c:pt idx="6819">
                  <c:v>545.02</c:v>
                </c:pt>
                <c:pt idx="6820">
                  <c:v>528.99</c:v>
                </c:pt>
                <c:pt idx="6821">
                  <c:v>528.99</c:v>
                </c:pt>
                <c:pt idx="6822">
                  <c:v>528.99</c:v>
                </c:pt>
                <c:pt idx="6823">
                  <c:v>513.87</c:v>
                </c:pt>
                <c:pt idx="6824">
                  <c:v>528.99</c:v>
                </c:pt>
                <c:pt idx="6825">
                  <c:v>513.87</c:v>
                </c:pt>
                <c:pt idx="6826">
                  <c:v>528.99</c:v>
                </c:pt>
                <c:pt idx="6827">
                  <c:v>528.99</c:v>
                </c:pt>
                <c:pt idx="6828">
                  <c:v>545.02</c:v>
                </c:pt>
                <c:pt idx="6829">
                  <c:v>545.02</c:v>
                </c:pt>
                <c:pt idx="6830">
                  <c:v>562.04999999999995</c:v>
                </c:pt>
                <c:pt idx="6831">
                  <c:v>528.99</c:v>
                </c:pt>
                <c:pt idx="6832">
                  <c:v>528.99</c:v>
                </c:pt>
                <c:pt idx="6833">
                  <c:v>545.02</c:v>
                </c:pt>
                <c:pt idx="6834">
                  <c:v>528.99</c:v>
                </c:pt>
                <c:pt idx="6835">
                  <c:v>545.02</c:v>
                </c:pt>
                <c:pt idx="6836">
                  <c:v>545.02</c:v>
                </c:pt>
                <c:pt idx="6837">
                  <c:v>545.02</c:v>
                </c:pt>
                <c:pt idx="6838">
                  <c:v>545.02</c:v>
                </c:pt>
                <c:pt idx="6839">
                  <c:v>545.02</c:v>
                </c:pt>
                <c:pt idx="6840">
                  <c:v>528.99</c:v>
                </c:pt>
                <c:pt idx="6841">
                  <c:v>545.02</c:v>
                </c:pt>
                <c:pt idx="6842">
                  <c:v>545.02</c:v>
                </c:pt>
                <c:pt idx="6843">
                  <c:v>528.99</c:v>
                </c:pt>
                <c:pt idx="6844">
                  <c:v>528.99</c:v>
                </c:pt>
                <c:pt idx="6845">
                  <c:v>545.02</c:v>
                </c:pt>
                <c:pt idx="6846">
                  <c:v>528.99</c:v>
                </c:pt>
                <c:pt idx="6847">
                  <c:v>545.02</c:v>
                </c:pt>
                <c:pt idx="6848">
                  <c:v>528.99</c:v>
                </c:pt>
                <c:pt idx="6849">
                  <c:v>528.99</c:v>
                </c:pt>
                <c:pt idx="6850">
                  <c:v>545.02</c:v>
                </c:pt>
                <c:pt idx="6851">
                  <c:v>545.02</c:v>
                </c:pt>
                <c:pt idx="6852">
                  <c:v>545.02</c:v>
                </c:pt>
                <c:pt idx="6853">
                  <c:v>528.99</c:v>
                </c:pt>
                <c:pt idx="6854">
                  <c:v>545.02</c:v>
                </c:pt>
                <c:pt idx="6855">
                  <c:v>545.02</c:v>
                </c:pt>
                <c:pt idx="6856">
                  <c:v>513.87</c:v>
                </c:pt>
                <c:pt idx="6857">
                  <c:v>545.02</c:v>
                </c:pt>
                <c:pt idx="6858">
                  <c:v>528.99</c:v>
                </c:pt>
                <c:pt idx="6859">
                  <c:v>528.99</c:v>
                </c:pt>
                <c:pt idx="6860">
                  <c:v>545.02</c:v>
                </c:pt>
                <c:pt idx="6861">
                  <c:v>545.02</c:v>
                </c:pt>
                <c:pt idx="6862">
                  <c:v>545.02</c:v>
                </c:pt>
                <c:pt idx="6863">
                  <c:v>545.02</c:v>
                </c:pt>
                <c:pt idx="6864">
                  <c:v>528.99</c:v>
                </c:pt>
                <c:pt idx="6865">
                  <c:v>545.02</c:v>
                </c:pt>
                <c:pt idx="6866">
                  <c:v>545.02</c:v>
                </c:pt>
                <c:pt idx="6867">
                  <c:v>528.99</c:v>
                </c:pt>
                <c:pt idx="6868">
                  <c:v>545.02</c:v>
                </c:pt>
                <c:pt idx="6869">
                  <c:v>545.02</c:v>
                </c:pt>
                <c:pt idx="6870">
                  <c:v>528.99</c:v>
                </c:pt>
                <c:pt idx="6871">
                  <c:v>545.02</c:v>
                </c:pt>
                <c:pt idx="6872">
                  <c:v>545.02</c:v>
                </c:pt>
                <c:pt idx="6873">
                  <c:v>528.99</c:v>
                </c:pt>
                <c:pt idx="6874">
                  <c:v>545.02</c:v>
                </c:pt>
                <c:pt idx="6875">
                  <c:v>528.99</c:v>
                </c:pt>
                <c:pt idx="6876">
                  <c:v>545.02</c:v>
                </c:pt>
                <c:pt idx="6877">
                  <c:v>528.99</c:v>
                </c:pt>
                <c:pt idx="6878">
                  <c:v>528.99</c:v>
                </c:pt>
                <c:pt idx="6879">
                  <c:v>528.99</c:v>
                </c:pt>
                <c:pt idx="6880">
                  <c:v>545.02</c:v>
                </c:pt>
                <c:pt idx="6881">
                  <c:v>528.99</c:v>
                </c:pt>
                <c:pt idx="6882">
                  <c:v>528.99</c:v>
                </c:pt>
                <c:pt idx="6883">
                  <c:v>545.02</c:v>
                </c:pt>
                <c:pt idx="6884">
                  <c:v>528.99</c:v>
                </c:pt>
                <c:pt idx="6885">
                  <c:v>528.99</c:v>
                </c:pt>
                <c:pt idx="6886">
                  <c:v>545.02</c:v>
                </c:pt>
                <c:pt idx="6887">
                  <c:v>528.99</c:v>
                </c:pt>
                <c:pt idx="6888">
                  <c:v>545.02</c:v>
                </c:pt>
                <c:pt idx="6889">
                  <c:v>528.99</c:v>
                </c:pt>
                <c:pt idx="6890">
                  <c:v>528.99</c:v>
                </c:pt>
                <c:pt idx="6891">
                  <c:v>545.02</c:v>
                </c:pt>
                <c:pt idx="6892">
                  <c:v>528.99</c:v>
                </c:pt>
                <c:pt idx="6893">
                  <c:v>545.02</c:v>
                </c:pt>
                <c:pt idx="6894">
                  <c:v>528.99</c:v>
                </c:pt>
                <c:pt idx="6895">
                  <c:v>545.02</c:v>
                </c:pt>
                <c:pt idx="6896">
                  <c:v>528.99</c:v>
                </c:pt>
                <c:pt idx="6897">
                  <c:v>528.99</c:v>
                </c:pt>
                <c:pt idx="6898">
                  <c:v>545.02</c:v>
                </c:pt>
                <c:pt idx="6899">
                  <c:v>528.99</c:v>
                </c:pt>
                <c:pt idx="6900">
                  <c:v>528.99</c:v>
                </c:pt>
                <c:pt idx="6901">
                  <c:v>545.02</c:v>
                </c:pt>
                <c:pt idx="6902">
                  <c:v>528.99</c:v>
                </c:pt>
                <c:pt idx="6903">
                  <c:v>545.02</c:v>
                </c:pt>
                <c:pt idx="6904">
                  <c:v>545.02</c:v>
                </c:pt>
                <c:pt idx="6905">
                  <c:v>528.99</c:v>
                </c:pt>
                <c:pt idx="6906">
                  <c:v>545.02</c:v>
                </c:pt>
                <c:pt idx="6907">
                  <c:v>545.02</c:v>
                </c:pt>
                <c:pt idx="6908">
                  <c:v>528.99</c:v>
                </c:pt>
                <c:pt idx="6909">
                  <c:v>545.02</c:v>
                </c:pt>
                <c:pt idx="6910">
                  <c:v>545.02</c:v>
                </c:pt>
                <c:pt idx="6911">
                  <c:v>545.02</c:v>
                </c:pt>
                <c:pt idx="6912">
                  <c:v>545.02</c:v>
                </c:pt>
                <c:pt idx="6913">
                  <c:v>528.99</c:v>
                </c:pt>
                <c:pt idx="6914">
                  <c:v>545.02</c:v>
                </c:pt>
                <c:pt idx="6915">
                  <c:v>545.02</c:v>
                </c:pt>
                <c:pt idx="6916">
                  <c:v>545.02</c:v>
                </c:pt>
                <c:pt idx="6917">
                  <c:v>528.99</c:v>
                </c:pt>
                <c:pt idx="6918">
                  <c:v>545.02</c:v>
                </c:pt>
                <c:pt idx="6919">
                  <c:v>528.99</c:v>
                </c:pt>
                <c:pt idx="6920">
                  <c:v>528.99</c:v>
                </c:pt>
                <c:pt idx="6921">
                  <c:v>545.02</c:v>
                </c:pt>
                <c:pt idx="6922">
                  <c:v>528.99</c:v>
                </c:pt>
                <c:pt idx="6923">
                  <c:v>528.99</c:v>
                </c:pt>
                <c:pt idx="6924">
                  <c:v>545.02</c:v>
                </c:pt>
                <c:pt idx="6925">
                  <c:v>545.02</c:v>
                </c:pt>
                <c:pt idx="6926">
                  <c:v>528.99</c:v>
                </c:pt>
                <c:pt idx="6927">
                  <c:v>528.99</c:v>
                </c:pt>
                <c:pt idx="6928">
                  <c:v>545.02</c:v>
                </c:pt>
                <c:pt idx="6929">
                  <c:v>513.87</c:v>
                </c:pt>
                <c:pt idx="6930">
                  <c:v>528.99</c:v>
                </c:pt>
                <c:pt idx="6931">
                  <c:v>528.99</c:v>
                </c:pt>
                <c:pt idx="6932">
                  <c:v>545.02</c:v>
                </c:pt>
                <c:pt idx="6933">
                  <c:v>528.99</c:v>
                </c:pt>
                <c:pt idx="6934">
                  <c:v>528.99</c:v>
                </c:pt>
                <c:pt idx="6935">
                  <c:v>545.02</c:v>
                </c:pt>
                <c:pt idx="6936">
                  <c:v>528.99</c:v>
                </c:pt>
                <c:pt idx="6937">
                  <c:v>528.99</c:v>
                </c:pt>
                <c:pt idx="6938">
                  <c:v>528.99</c:v>
                </c:pt>
                <c:pt idx="6939">
                  <c:v>528.99</c:v>
                </c:pt>
                <c:pt idx="6940">
                  <c:v>528.99</c:v>
                </c:pt>
                <c:pt idx="6941">
                  <c:v>528.99</c:v>
                </c:pt>
                <c:pt idx="6942">
                  <c:v>545.02</c:v>
                </c:pt>
                <c:pt idx="6943">
                  <c:v>528.99</c:v>
                </c:pt>
                <c:pt idx="6944">
                  <c:v>528.99</c:v>
                </c:pt>
                <c:pt idx="6945">
                  <c:v>528.99</c:v>
                </c:pt>
                <c:pt idx="6946">
                  <c:v>545.02</c:v>
                </c:pt>
                <c:pt idx="6947">
                  <c:v>528.99</c:v>
                </c:pt>
                <c:pt idx="6948">
                  <c:v>528.99</c:v>
                </c:pt>
                <c:pt idx="6949">
                  <c:v>545.02</c:v>
                </c:pt>
                <c:pt idx="6950">
                  <c:v>528.99</c:v>
                </c:pt>
                <c:pt idx="6951">
                  <c:v>528.99</c:v>
                </c:pt>
                <c:pt idx="6952">
                  <c:v>545.02</c:v>
                </c:pt>
                <c:pt idx="6953">
                  <c:v>528.99</c:v>
                </c:pt>
                <c:pt idx="6954">
                  <c:v>528.99</c:v>
                </c:pt>
                <c:pt idx="6955">
                  <c:v>545.02</c:v>
                </c:pt>
                <c:pt idx="6956">
                  <c:v>528.99</c:v>
                </c:pt>
                <c:pt idx="6957">
                  <c:v>528.99</c:v>
                </c:pt>
                <c:pt idx="6958">
                  <c:v>545.02</c:v>
                </c:pt>
                <c:pt idx="6959">
                  <c:v>545.02</c:v>
                </c:pt>
                <c:pt idx="6960">
                  <c:v>528.99</c:v>
                </c:pt>
                <c:pt idx="6961">
                  <c:v>545.02</c:v>
                </c:pt>
                <c:pt idx="6962">
                  <c:v>545.02</c:v>
                </c:pt>
                <c:pt idx="6963">
                  <c:v>528.99</c:v>
                </c:pt>
                <c:pt idx="6964">
                  <c:v>545.02</c:v>
                </c:pt>
                <c:pt idx="6965">
                  <c:v>528.99</c:v>
                </c:pt>
                <c:pt idx="6966">
                  <c:v>545.02</c:v>
                </c:pt>
                <c:pt idx="6967">
                  <c:v>528.99</c:v>
                </c:pt>
                <c:pt idx="6968">
                  <c:v>545.02</c:v>
                </c:pt>
                <c:pt idx="6969">
                  <c:v>545.02</c:v>
                </c:pt>
                <c:pt idx="6970">
                  <c:v>528.99</c:v>
                </c:pt>
                <c:pt idx="6971">
                  <c:v>528.99</c:v>
                </c:pt>
                <c:pt idx="6972">
                  <c:v>545.02</c:v>
                </c:pt>
                <c:pt idx="6973">
                  <c:v>528.99</c:v>
                </c:pt>
                <c:pt idx="6974">
                  <c:v>528.99</c:v>
                </c:pt>
                <c:pt idx="6975">
                  <c:v>545.02</c:v>
                </c:pt>
                <c:pt idx="6976">
                  <c:v>528.99</c:v>
                </c:pt>
                <c:pt idx="6977">
                  <c:v>528.99</c:v>
                </c:pt>
                <c:pt idx="6978">
                  <c:v>545.02</c:v>
                </c:pt>
                <c:pt idx="6979">
                  <c:v>528.99</c:v>
                </c:pt>
                <c:pt idx="6980">
                  <c:v>545.02</c:v>
                </c:pt>
                <c:pt idx="6981">
                  <c:v>528.99</c:v>
                </c:pt>
                <c:pt idx="6982">
                  <c:v>545.02</c:v>
                </c:pt>
                <c:pt idx="6983">
                  <c:v>528.99</c:v>
                </c:pt>
                <c:pt idx="6984">
                  <c:v>545.02</c:v>
                </c:pt>
                <c:pt idx="6985">
                  <c:v>528.99</c:v>
                </c:pt>
                <c:pt idx="6986">
                  <c:v>545.02</c:v>
                </c:pt>
                <c:pt idx="6987">
                  <c:v>545.02</c:v>
                </c:pt>
                <c:pt idx="6988">
                  <c:v>528.99</c:v>
                </c:pt>
                <c:pt idx="6989">
                  <c:v>545.02</c:v>
                </c:pt>
                <c:pt idx="6990">
                  <c:v>528.99</c:v>
                </c:pt>
                <c:pt idx="6991">
                  <c:v>545.02</c:v>
                </c:pt>
                <c:pt idx="6992">
                  <c:v>528.99</c:v>
                </c:pt>
                <c:pt idx="6993">
                  <c:v>545.02</c:v>
                </c:pt>
                <c:pt idx="6994">
                  <c:v>528.99</c:v>
                </c:pt>
                <c:pt idx="6995">
                  <c:v>545.02</c:v>
                </c:pt>
                <c:pt idx="6996">
                  <c:v>528.99</c:v>
                </c:pt>
                <c:pt idx="6997">
                  <c:v>528.99</c:v>
                </c:pt>
                <c:pt idx="6998">
                  <c:v>528.99</c:v>
                </c:pt>
                <c:pt idx="6999">
                  <c:v>545.02</c:v>
                </c:pt>
                <c:pt idx="7000">
                  <c:v>528.99</c:v>
                </c:pt>
                <c:pt idx="7001">
                  <c:v>528.99</c:v>
                </c:pt>
                <c:pt idx="7002">
                  <c:v>528.99</c:v>
                </c:pt>
                <c:pt idx="7003">
                  <c:v>545.02</c:v>
                </c:pt>
                <c:pt idx="7004">
                  <c:v>528.99</c:v>
                </c:pt>
                <c:pt idx="7005">
                  <c:v>545.02</c:v>
                </c:pt>
                <c:pt idx="7006">
                  <c:v>513.87</c:v>
                </c:pt>
                <c:pt idx="7007">
                  <c:v>528.99</c:v>
                </c:pt>
                <c:pt idx="7008">
                  <c:v>528.99</c:v>
                </c:pt>
                <c:pt idx="7009">
                  <c:v>545.02</c:v>
                </c:pt>
                <c:pt idx="7010">
                  <c:v>528.99</c:v>
                </c:pt>
                <c:pt idx="7011">
                  <c:v>528.99</c:v>
                </c:pt>
                <c:pt idx="7012">
                  <c:v>545.02</c:v>
                </c:pt>
                <c:pt idx="7013">
                  <c:v>528.99</c:v>
                </c:pt>
                <c:pt idx="7014">
                  <c:v>528.99</c:v>
                </c:pt>
                <c:pt idx="7015">
                  <c:v>528.99</c:v>
                </c:pt>
                <c:pt idx="7016">
                  <c:v>528.99</c:v>
                </c:pt>
                <c:pt idx="7017">
                  <c:v>528.99</c:v>
                </c:pt>
                <c:pt idx="7018">
                  <c:v>528.99</c:v>
                </c:pt>
                <c:pt idx="7019">
                  <c:v>528.99</c:v>
                </c:pt>
                <c:pt idx="7020">
                  <c:v>528.99</c:v>
                </c:pt>
                <c:pt idx="7021">
                  <c:v>528.99</c:v>
                </c:pt>
                <c:pt idx="7022">
                  <c:v>528.99</c:v>
                </c:pt>
                <c:pt idx="7023">
                  <c:v>528.99</c:v>
                </c:pt>
                <c:pt idx="7024">
                  <c:v>528.99</c:v>
                </c:pt>
                <c:pt idx="7025">
                  <c:v>528.99</c:v>
                </c:pt>
                <c:pt idx="7026">
                  <c:v>545.02</c:v>
                </c:pt>
                <c:pt idx="7027">
                  <c:v>528.99</c:v>
                </c:pt>
                <c:pt idx="7028">
                  <c:v>528.99</c:v>
                </c:pt>
                <c:pt idx="7029">
                  <c:v>528.99</c:v>
                </c:pt>
                <c:pt idx="7030">
                  <c:v>545.02</c:v>
                </c:pt>
                <c:pt idx="7031">
                  <c:v>528.99</c:v>
                </c:pt>
                <c:pt idx="7032">
                  <c:v>528.99</c:v>
                </c:pt>
                <c:pt idx="7033">
                  <c:v>545.02</c:v>
                </c:pt>
                <c:pt idx="7034">
                  <c:v>528.99</c:v>
                </c:pt>
                <c:pt idx="7035">
                  <c:v>528.99</c:v>
                </c:pt>
                <c:pt idx="7036">
                  <c:v>545.02</c:v>
                </c:pt>
                <c:pt idx="7037">
                  <c:v>528.99</c:v>
                </c:pt>
                <c:pt idx="7038">
                  <c:v>528.99</c:v>
                </c:pt>
                <c:pt idx="7039">
                  <c:v>545.02</c:v>
                </c:pt>
                <c:pt idx="7040">
                  <c:v>528.99</c:v>
                </c:pt>
                <c:pt idx="7041">
                  <c:v>545.02</c:v>
                </c:pt>
                <c:pt idx="7042">
                  <c:v>528.99</c:v>
                </c:pt>
                <c:pt idx="7043">
                  <c:v>545.02</c:v>
                </c:pt>
                <c:pt idx="7044">
                  <c:v>528.99</c:v>
                </c:pt>
                <c:pt idx="7045">
                  <c:v>528.99</c:v>
                </c:pt>
                <c:pt idx="7046">
                  <c:v>528.99</c:v>
                </c:pt>
                <c:pt idx="7047">
                  <c:v>528.99</c:v>
                </c:pt>
                <c:pt idx="7048">
                  <c:v>528.99</c:v>
                </c:pt>
                <c:pt idx="7049">
                  <c:v>545.02</c:v>
                </c:pt>
                <c:pt idx="7050">
                  <c:v>528.99</c:v>
                </c:pt>
                <c:pt idx="7051">
                  <c:v>528.99</c:v>
                </c:pt>
                <c:pt idx="7052">
                  <c:v>528.99</c:v>
                </c:pt>
                <c:pt idx="7053">
                  <c:v>528.99</c:v>
                </c:pt>
                <c:pt idx="7054">
                  <c:v>545.02</c:v>
                </c:pt>
                <c:pt idx="7055">
                  <c:v>528.99</c:v>
                </c:pt>
                <c:pt idx="7056">
                  <c:v>528.99</c:v>
                </c:pt>
                <c:pt idx="7057">
                  <c:v>545.02</c:v>
                </c:pt>
                <c:pt idx="7058">
                  <c:v>528.99</c:v>
                </c:pt>
                <c:pt idx="7059">
                  <c:v>528.99</c:v>
                </c:pt>
                <c:pt idx="7060">
                  <c:v>528.99</c:v>
                </c:pt>
                <c:pt idx="7061">
                  <c:v>528.99</c:v>
                </c:pt>
                <c:pt idx="7062">
                  <c:v>528.99</c:v>
                </c:pt>
                <c:pt idx="7063">
                  <c:v>545.02</c:v>
                </c:pt>
                <c:pt idx="7064">
                  <c:v>528.99</c:v>
                </c:pt>
                <c:pt idx="7065">
                  <c:v>528.99</c:v>
                </c:pt>
                <c:pt idx="7066">
                  <c:v>545.02</c:v>
                </c:pt>
                <c:pt idx="7067">
                  <c:v>528.99</c:v>
                </c:pt>
                <c:pt idx="7068">
                  <c:v>528.99</c:v>
                </c:pt>
                <c:pt idx="7069">
                  <c:v>528.99</c:v>
                </c:pt>
                <c:pt idx="7070">
                  <c:v>528.99</c:v>
                </c:pt>
                <c:pt idx="7071">
                  <c:v>528.99</c:v>
                </c:pt>
                <c:pt idx="7072">
                  <c:v>545.02</c:v>
                </c:pt>
                <c:pt idx="7073">
                  <c:v>528.99</c:v>
                </c:pt>
                <c:pt idx="7074">
                  <c:v>528.99</c:v>
                </c:pt>
                <c:pt idx="7075">
                  <c:v>528.99</c:v>
                </c:pt>
                <c:pt idx="7076">
                  <c:v>545.02</c:v>
                </c:pt>
                <c:pt idx="7077">
                  <c:v>528.99</c:v>
                </c:pt>
                <c:pt idx="7078">
                  <c:v>528.99</c:v>
                </c:pt>
                <c:pt idx="7079">
                  <c:v>528.99</c:v>
                </c:pt>
                <c:pt idx="7080">
                  <c:v>545.02</c:v>
                </c:pt>
                <c:pt idx="7081">
                  <c:v>528.99</c:v>
                </c:pt>
                <c:pt idx="7082">
                  <c:v>528.99</c:v>
                </c:pt>
                <c:pt idx="7083">
                  <c:v>545.02</c:v>
                </c:pt>
                <c:pt idx="7084">
                  <c:v>528.99</c:v>
                </c:pt>
                <c:pt idx="7085">
                  <c:v>528.99</c:v>
                </c:pt>
                <c:pt idx="7086">
                  <c:v>545.02</c:v>
                </c:pt>
                <c:pt idx="7087">
                  <c:v>528.99</c:v>
                </c:pt>
                <c:pt idx="7088">
                  <c:v>528.99</c:v>
                </c:pt>
                <c:pt idx="7089">
                  <c:v>528.99</c:v>
                </c:pt>
                <c:pt idx="7090">
                  <c:v>528.99</c:v>
                </c:pt>
                <c:pt idx="7091">
                  <c:v>528.99</c:v>
                </c:pt>
                <c:pt idx="7092">
                  <c:v>528.99</c:v>
                </c:pt>
                <c:pt idx="7093">
                  <c:v>545.02</c:v>
                </c:pt>
                <c:pt idx="7094">
                  <c:v>528.99</c:v>
                </c:pt>
                <c:pt idx="7095">
                  <c:v>528.99</c:v>
                </c:pt>
                <c:pt idx="7096">
                  <c:v>528.99</c:v>
                </c:pt>
                <c:pt idx="7097">
                  <c:v>528.99</c:v>
                </c:pt>
                <c:pt idx="7098">
                  <c:v>528.99</c:v>
                </c:pt>
                <c:pt idx="7099">
                  <c:v>528.99</c:v>
                </c:pt>
                <c:pt idx="7100">
                  <c:v>545.02</c:v>
                </c:pt>
                <c:pt idx="7101">
                  <c:v>528.99</c:v>
                </c:pt>
                <c:pt idx="7102">
                  <c:v>545.02</c:v>
                </c:pt>
                <c:pt idx="7103">
                  <c:v>545.02</c:v>
                </c:pt>
                <c:pt idx="7104">
                  <c:v>528.99</c:v>
                </c:pt>
                <c:pt idx="7105">
                  <c:v>528.99</c:v>
                </c:pt>
                <c:pt idx="7106">
                  <c:v>545.02</c:v>
                </c:pt>
                <c:pt idx="7107">
                  <c:v>528.99</c:v>
                </c:pt>
                <c:pt idx="7108">
                  <c:v>528.99</c:v>
                </c:pt>
                <c:pt idx="7109">
                  <c:v>545.02</c:v>
                </c:pt>
                <c:pt idx="7110">
                  <c:v>513.87</c:v>
                </c:pt>
                <c:pt idx="7111">
                  <c:v>528.99</c:v>
                </c:pt>
                <c:pt idx="7112">
                  <c:v>528.99</c:v>
                </c:pt>
                <c:pt idx="7113">
                  <c:v>528.99</c:v>
                </c:pt>
                <c:pt idx="7114">
                  <c:v>528.99</c:v>
                </c:pt>
                <c:pt idx="7115">
                  <c:v>528.99</c:v>
                </c:pt>
                <c:pt idx="7116">
                  <c:v>528.99</c:v>
                </c:pt>
                <c:pt idx="7117">
                  <c:v>545.02</c:v>
                </c:pt>
                <c:pt idx="7118">
                  <c:v>528.99</c:v>
                </c:pt>
                <c:pt idx="7119">
                  <c:v>528.99</c:v>
                </c:pt>
                <c:pt idx="7120">
                  <c:v>545.02</c:v>
                </c:pt>
                <c:pt idx="7121">
                  <c:v>528.99</c:v>
                </c:pt>
                <c:pt idx="7122">
                  <c:v>528.99</c:v>
                </c:pt>
                <c:pt idx="7123">
                  <c:v>545.02</c:v>
                </c:pt>
                <c:pt idx="7124">
                  <c:v>528.99</c:v>
                </c:pt>
                <c:pt idx="7125">
                  <c:v>528.99</c:v>
                </c:pt>
                <c:pt idx="7126">
                  <c:v>528.99</c:v>
                </c:pt>
                <c:pt idx="7127">
                  <c:v>528.99</c:v>
                </c:pt>
                <c:pt idx="7128">
                  <c:v>528.99</c:v>
                </c:pt>
                <c:pt idx="7129">
                  <c:v>528.99</c:v>
                </c:pt>
                <c:pt idx="7130">
                  <c:v>545.02</c:v>
                </c:pt>
                <c:pt idx="7131">
                  <c:v>528.99</c:v>
                </c:pt>
                <c:pt idx="7132">
                  <c:v>545.02</c:v>
                </c:pt>
                <c:pt idx="7133">
                  <c:v>528.99</c:v>
                </c:pt>
                <c:pt idx="7134">
                  <c:v>545.02</c:v>
                </c:pt>
                <c:pt idx="7135">
                  <c:v>528.99</c:v>
                </c:pt>
                <c:pt idx="7136">
                  <c:v>528.99</c:v>
                </c:pt>
                <c:pt idx="7137">
                  <c:v>528.99</c:v>
                </c:pt>
                <c:pt idx="7138">
                  <c:v>528.99</c:v>
                </c:pt>
                <c:pt idx="7139">
                  <c:v>528.99</c:v>
                </c:pt>
                <c:pt idx="7140">
                  <c:v>545.02</c:v>
                </c:pt>
                <c:pt idx="7141">
                  <c:v>528.99</c:v>
                </c:pt>
                <c:pt idx="7142">
                  <c:v>513.87</c:v>
                </c:pt>
                <c:pt idx="7143">
                  <c:v>528.99</c:v>
                </c:pt>
                <c:pt idx="7144">
                  <c:v>545.02</c:v>
                </c:pt>
                <c:pt idx="7145">
                  <c:v>528.99</c:v>
                </c:pt>
                <c:pt idx="7146">
                  <c:v>545.02</c:v>
                </c:pt>
                <c:pt idx="7147">
                  <c:v>528.99</c:v>
                </c:pt>
                <c:pt idx="7148">
                  <c:v>528.99</c:v>
                </c:pt>
                <c:pt idx="7149">
                  <c:v>545.02</c:v>
                </c:pt>
                <c:pt idx="7150">
                  <c:v>528.99</c:v>
                </c:pt>
                <c:pt idx="7151">
                  <c:v>545.02</c:v>
                </c:pt>
                <c:pt idx="7152">
                  <c:v>545.02</c:v>
                </c:pt>
                <c:pt idx="7153">
                  <c:v>528.99</c:v>
                </c:pt>
                <c:pt idx="7154">
                  <c:v>545.02</c:v>
                </c:pt>
                <c:pt idx="7155">
                  <c:v>528.99</c:v>
                </c:pt>
                <c:pt idx="7156">
                  <c:v>528.99</c:v>
                </c:pt>
                <c:pt idx="7157">
                  <c:v>528.99</c:v>
                </c:pt>
                <c:pt idx="7158">
                  <c:v>528.99</c:v>
                </c:pt>
                <c:pt idx="7159">
                  <c:v>528.99</c:v>
                </c:pt>
                <c:pt idx="7160">
                  <c:v>528.99</c:v>
                </c:pt>
                <c:pt idx="7161">
                  <c:v>528.99</c:v>
                </c:pt>
                <c:pt idx="7162">
                  <c:v>545.02</c:v>
                </c:pt>
                <c:pt idx="7163">
                  <c:v>528.99</c:v>
                </c:pt>
                <c:pt idx="7164">
                  <c:v>545.02</c:v>
                </c:pt>
                <c:pt idx="7165">
                  <c:v>528.99</c:v>
                </c:pt>
                <c:pt idx="7166">
                  <c:v>545.02</c:v>
                </c:pt>
                <c:pt idx="7167">
                  <c:v>528.99</c:v>
                </c:pt>
                <c:pt idx="7168">
                  <c:v>545.02</c:v>
                </c:pt>
                <c:pt idx="7169">
                  <c:v>545.02</c:v>
                </c:pt>
                <c:pt idx="7170">
                  <c:v>528.99</c:v>
                </c:pt>
                <c:pt idx="7171">
                  <c:v>545.02</c:v>
                </c:pt>
                <c:pt idx="7172">
                  <c:v>545.02</c:v>
                </c:pt>
                <c:pt idx="7173">
                  <c:v>545.02</c:v>
                </c:pt>
                <c:pt idx="7174">
                  <c:v>528.99</c:v>
                </c:pt>
                <c:pt idx="7175">
                  <c:v>528.99</c:v>
                </c:pt>
                <c:pt idx="7176">
                  <c:v>545.02</c:v>
                </c:pt>
                <c:pt idx="7177">
                  <c:v>528.99</c:v>
                </c:pt>
                <c:pt idx="7178">
                  <c:v>545.02</c:v>
                </c:pt>
                <c:pt idx="7179">
                  <c:v>528.99</c:v>
                </c:pt>
                <c:pt idx="7180">
                  <c:v>545.02</c:v>
                </c:pt>
                <c:pt idx="7181">
                  <c:v>528.99</c:v>
                </c:pt>
                <c:pt idx="7182">
                  <c:v>545.02</c:v>
                </c:pt>
                <c:pt idx="7183">
                  <c:v>528.99</c:v>
                </c:pt>
                <c:pt idx="7184">
                  <c:v>528.99</c:v>
                </c:pt>
                <c:pt idx="7185">
                  <c:v>528.99</c:v>
                </c:pt>
                <c:pt idx="7186">
                  <c:v>528.99</c:v>
                </c:pt>
                <c:pt idx="7187">
                  <c:v>545.02</c:v>
                </c:pt>
                <c:pt idx="7188">
                  <c:v>528.99</c:v>
                </c:pt>
                <c:pt idx="7189">
                  <c:v>545.02</c:v>
                </c:pt>
                <c:pt idx="7190">
                  <c:v>545.02</c:v>
                </c:pt>
                <c:pt idx="7191">
                  <c:v>562.04999999999995</c:v>
                </c:pt>
                <c:pt idx="7192">
                  <c:v>545.02</c:v>
                </c:pt>
                <c:pt idx="7193">
                  <c:v>545.02</c:v>
                </c:pt>
                <c:pt idx="7194">
                  <c:v>545.02</c:v>
                </c:pt>
                <c:pt idx="7195">
                  <c:v>562.04999999999995</c:v>
                </c:pt>
                <c:pt idx="7196">
                  <c:v>461.17</c:v>
                </c:pt>
                <c:pt idx="7197">
                  <c:v>2.06</c:v>
                </c:pt>
                <c:pt idx="7198">
                  <c:v>14.88</c:v>
                </c:pt>
                <c:pt idx="7199">
                  <c:v>2.61</c:v>
                </c:pt>
                <c:pt idx="7200">
                  <c:v>193.39</c:v>
                </c:pt>
                <c:pt idx="7201">
                  <c:v>181.67</c:v>
                </c:pt>
                <c:pt idx="7202">
                  <c:v>4.17</c:v>
                </c:pt>
                <c:pt idx="7203">
                  <c:v>22.23</c:v>
                </c:pt>
                <c:pt idx="7204">
                  <c:v>580.17999999999995</c:v>
                </c:pt>
                <c:pt idx="7205">
                  <c:v>580.17999999999995</c:v>
                </c:pt>
                <c:pt idx="7206">
                  <c:v>562.04999999999995</c:v>
                </c:pt>
                <c:pt idx="7207">
                  <c:v>545.02</c:v>
                </c:pt>
                <c:pt idx="7208">
                  <c:v>562.04999999999995</c:v>
                </c:pt>
                <c:pt idx="7209">
                  <c:v>562.04999999999995</c:v>
                </c:pt>
                <c:pt idx="7210">
                  <c:v>545.02</c:v>
                </c:pt>
                <c:pt idx="7211">
                  <c:v>562.04999999999995</c:v>
                </c:pt>
                <c:pt idx="7212">
                  <c:v>562.04999999999995</c:v>
                </c:pt>
                <c:pt idx="7213">
                  <c:v>562.04999999999995</c:v>
                </c:pt>
                <c:pt idx="7214">
                  <c:v>562.04999999999995</c:v>
                </c:pt>
                <c:pt idx="7215">
                  <c:v>562.04999999999995</c:v>
                </c:pt>
                <c:pt idx="7216">
                  <c:v>562.04999999999995</c:v>
                </c:pt>
                <c:pt idx="7217">
                  <c:v>545.02</c:v>
                </c:pt>
                <c:pt idx="7218">
                  <c:v>562.04999999999995</c:v>
                </c:pt>
                <c:pt idx="7219">
                  <c:v>562.04999999999995</c:v>
                </c:pt>
                <c:pt idx="7220">
                  <c:v>562.04999999999995</c:v>
                </c:pt>
                <c:pt idx="7221">
                  <c:v>562.04999999999995</c:v>
                </c:pt>
                <c:pt idx="7222">
                  <c:v>545.02</c:v>
                </c:pt>
                <c:pt idx="7223">
                  <c:v>562.04999999999995</c:v>
                </c:pt>
                <c:pt idx="7224">
                  <c:v>562.04999999999995</c:v>
                </c:pt>
                <c:pt idx="7225">
                  <c:v>545.02</c:v>
                </c:pt>
                <c:pt idx="7226">
                  <c:v>545.02</c:v>
                </c:pt>
                <c:pt idx="7227">
                  <c:v>562.04999999999995</c:v>
                </c:pt>
                <c:pt idx="7228">
                  <c:v>562.04999999999995</c:v>
                </c:pt>
                <c:pt idx="7229">
                  <c:v>545.02</c:v>
                </c:pt>
                <c:pt idx="7230">
                  <c:v>562.04999999999995</c:v>
                </c:pt>
                <c:pt idx="7231">
                  <c:v>562.04999999999995</c:v>
                </c:pt>
                <c:pt idx="7232">
                  <c:v>562.04999999999995</c:v>
                </c:pt>
                <c:pt idx="7233">
                  <c:v>562.04999999999995</c:v>
                </c:pt>
                <c:pt idx="7234">
                  <c:v>545.02</c:v>
                </c:pt>
                <c:pt idx="7235">
                  <c:v>562.04999999999995</c:v>
                </c:pt>
                <c:pt idx="7236">
                  <c:v>545.02</c:v>
                </c:pt>
                <c:pt idx="7237">
                  <c:v>562.04999999999995</c:v>
                </c:pt>
                <c:pt idx="7238">
                  <c:v>562.04999999999995</c:v>
                </c:pt>
                <c:pt idx="7239">
                  <c:v>562.04999999999995</c:v>
                </c:pt>
                <c:pt idx="7240">
                  <c:v>545.02</c:v>
                </c:pt>
                <c:pt idx="7241">
                  <c:v>562.04999999999995</c:v>
                </c:pt>
                <c:pt idx="7242">
                  <c:v>562.04999999999995</c:v>
                </c:pt>
                <c:pt idx="7243">
                  <c:v>562.04999999999995</c:v>
                </c:pt>
                <c:pt idx="7244">
                  <c:v>545.02</c:v>
                </c:pt>
                <c:pt idx="7245">
                  <c:v>562.04999999999995</c:v>
                </c:pt>
                <c:pt idx="7246">
                  <c:v>562.04999999999995</c:v>
                </c:pt>
                <c:pt idx="7247">
                  <c:v>545.02</c:v>
                </c:pt>
                <c:pt idx="7248">
                  <c:v>562.04999999999995</c:v>
                </c:pt>
                <c:pt idx="7249">
                  <c:v>562.04999999999995</c:v>
                </c:pt>
                <c:pt idx="7250">
                  <c:v>562.04999999999995</c:v>
                </c:pt>
                <c:pt idx="7251">
                  <c:v>545.02</c:v>
                </c:pt>
                <c:pt idx="7252">
                  <c:v>562.04999999999995</c:v>
                </c:pt>
                <c:pt idx="7253">
                  <c:v>562.04999999999995</c:v>
                </c:pt>
                <c:pt idx="7254">
                  <c:v>562.04999999999995</c:v>
                </c:pt>
                <c:pt idx="7255">
                  <c:v>562.04999999999995</c:v>
                </c:pt>
                <c:pt idx="7256">
                  <c:v>545.02</c:v>
                </c:pt>
                <c:pt idx="7257">
                  <c:v>562.04999999999995</c:v>
                </c:pt>
                <c:pt idx="7258">
                  <c:v>562.04999999999995</c:v>
                </c:pt>
                <c:pt idx="7259">
                  <c:v>545.02</c:v>
                </c:pt>
                <c:pt idx="7260">
                  <c:v>562.04999999999995</c:v>
                </c:pt>
                <c:pt idx="7261">
                  <c:v>562.04999999999995</c:v>
                </c:pt>
                <c:pt idx="7262">
                  <c:v>562.04999999999995</c:v>
                </c:pt>
                <c:pt idx="7263">
                  <c:v>545.02</c:v>
                </c:pt>
                <c:pt idx="7264">
                  <c:v>562.04999999999995</c:v>
                </c:pt>
                <c:pt idx="7265">
                  <c:v>562.04999999999995</c:v>
                </c:pt>
                <c:pt idx="7266">
                  <c:v>545.02</c:v>
                </c:pt>
                <c:pt idx="7267">
                  <c:v>562.04999999999995</c:v>
                </c:pt>
                <c:pt idx="7268">
                  <c:v>562.04999999999995</c:v>
                </c:pt>
                <c:pt idx="7269">
                  <c:v>562.04999999999995</c:v>
                </c:pt>
                <c:pt idx="7270">
                  <c:v>545.02</c:v>
                </c:pt>
                <c:pt idx="7271">
                  <c:v>562.04999999999995</c:v>
                </c:pt>
                <c:pt idx="7272">
                  <c:v>562.04999999999995</c:v>
                </c:pt>
                <c:pt idx="7273">
                  <c:v>562.04999999999995</c:v>
                </c:pt>
                <c:pt idx="7274">
                  <c:v>545.02</c:v>
                </c:pt>
                <c:pt idx="7275">
                  <c:v>562.04999999999995</c:v>
                </c:pt>
                <c:pt idx="7276">
                  <c:v>562.04999999999995</c:v>
                </c:pt>
                <c:pt idx="7277">
                  <c:v>545.02</c:v>
                </c:pt>
                <c:pt idx="7278">
                  <c:v>562.04999999999995</c:v>
                </c:pt>
                <c:pt idx="7279">
                  <c:v>562.04999999999995</c:v>
                </c:pt>
                <c:pt idx="7280">
                  <c:v>545.02</c:v>
                </c:pt>
                <c:pt idx="7281">
                  <c:v>562.04999999999995</c:v>
                </c:pt>
                <c:pt idx="7282">
                  <c:v>562.04999999999995</c:v>
                </c:pt>
                <c:pt idx="7283">
                  <c:v>545.02</c:v>
                </c:pt>
                <c:pt idx="7284">
                  <c:v>562.04999999999995</c:v>
                </c:pt>
                <c:pt idx="7285">
                  <c:v>562.04999999999995</c:v>
                </c:pt>
                <c:pt idx="7286">
                  <c:v>545.02</c:v>
                </c:pt>
                <c:pt idx="7287">
                  <c:v>562.04999999999995</c:v>
                </c:pt>
                <c:pt idx="7288">
                  <c:v>545.02</c:v>
                </c:pt>
                <c:pt idx="7289">
                  <c:v>562.04999999999995</c:v>
                </c:pt>
                <c:pt idx="7290">
                  <c:v>545.02</c:v>
                </c:pt>
                <c:pt idx="7291">
                  <c:v>562.04999999999995</c:v>
                </c:pt>
                <c:pt idx="7292">
                  <c:v>562.04999999999995</c:v>
                </c:pt>
                <c:pt idx="7293">
                  <c:v>545.02</c:v>
                </c:pt>
                <c:pt idx="7294">
                  <c:v>562.04999999999995</c:v>
                </c:pt>
                <c:pt idx="7295">
                  <c:v>562.04999999999995</c:v>
                </c:pt>
                <c:pt idx="7296">
                  <c:v>545.02</c:v>
                </c:pt>
                <c:pt idx="7297">
                  <c:v>562.04999999999995</c:v>
                </c:pt>
                <c:pt idx="7298">
                  <c:v>562.04999999999995</c:v>
                </c:pt>
                <c:pt idx="7299">
                  <c:v>545.02</c:v>
                </c:pt>
                <c:pt idx="7300">
                  <c:v>562.04999999999995</c:v>
                </c:pt>
                <c:pt idx="7301">
                  <c:v>562.04999999999995</c:v>
                </c:pt>
                <c:pt idx="7302">
                  <c:v>545.02</c:v>
                </c:pt>
                <c:pt idx="7303">
                  <c:v>562.04999999999995</c:v>
                </c:pt>
                <c:pt idx="7304">
                  <c:v>545.02</c:v>
                </c:pt>
                <c:pt idx="7305">
                  <c:v>562.04999999999995</c:v>
                </c:pt>
                <c:pt idx="7306">
                  <c:v>545.02</c:v>
                </c:pt>
                <c:pt idx="7307">
                  <c:v>545.02</c:v>
                </c:pt>
                <c:pt idx="7308">
                  <c:v>562.04999999999995</c:v>
                </c:pt>
                <c:pt idx="7309">
                  <c:v>545.02</c:v>
                </c:pt>
                <c:pt idx="7310">
                  <c:v>562.04999999999995</c:v>
                </c:pt>
                <c:pt idx="7311">
                  <c:v>545.02</c:v>
                </c:pt>
                <c:pt idx="7312">
                  <c:v>562.04999999999995</c:v>
                </c:pt>
                <c:pt idx="7313">
                  <c:v>545.02</c:v>
                </c:pt>
                <c:pt idx="7314">
                  <c:v>562.04999999999995</c:v>
                </c:pt>
                <c:pt idx="7315">
                  <c:v>545.02</c:v>
                </c:pt>
                <c:pt idx="7316">
                  <c:v>562.04999999999995</c:v>
                </c:pt>
                <c:pt idx="7317">
                  <c:v>562.04999999999995</c:v>
                </c:pt>
                <c:pt idx="7318">
                  <c:v>545.02</c:v>
                </c:pt>
                <c:pt idx="7319">
                  <c:v>562.04999999999995</c:v>
                </c:pt>
                <c:pt idx="7320">
                  <c:v>545.02</c:v>
                </c:pt>
                <c:pt idx="7321">
                  <c:v>562.04999999999995</c:v>
                </c:pt>
                <c:pt idx="7322">
                  <c:v>545.02</c:v>
                </c:pt>
                <c:pt idx="7323">
                  <c:v>562.04999999999995</c:v>
                </c:pt>
                <c:pt idx="7324">
                  <c:v>545.02</c:v>
                </c:pt>
                <c:pt idx="7325">
                  <c:v>562.04999999999995</c:v>
                </c:pt>
                <c:pt idx="7326">
                  <c:v>545.02</c:v>
                </c:pt>
                <c:pt idx="7327">
                  <c:v>562.04999999999995</c:v>
                </c:pt>
                <c:pt idx="7328">
                  <c:v>545.02</c:v>
                </c:pt>
                <c:pt idx="7329">
                  <c:v>545.02</c:v>
                </c:pt>
                <c:pt idx="7330">
                  <c:v>562.04999999999995</c:v>
                </c:pt>
                <c:pt idx="7331">
                  <c:v>545.02</c:v>
                </c:pt>
                <c:pt idx="7332">
                  <c:v>562.04999999999995</c:v>
                </c:pt>
                <c:pt idx="7333">
                  <c:v>545.02</c:v>
                </c:pt>
                <c:pt idx="7334">
                  <c:v>545.02</c:v>
                </c:pt>
                <c:pt idx="7335">
                  <c:v>562.04999999999995</c:v>
                </c:pt>
                <c:pt idx="7336">
                  <c:v>545.02</c:v>
                </c:pt>
                <c:pt idx="7337">
                  <c:v>562.04999999999995</c:v>
                </c:pt>
                <c:pt idx="7338">
                  <c:v>545.02</c:v>
                </c:pt>
                <c:pt idx="7339">
                  <c:v>562.04999999999995</c:v>
                </c:pt>
                <c:pt idx="7340">
                  <c:v>545.02</c:v>
                </c:pt>
                <c:pt idx="7341">
                  <c:v>545.02</c:v>
                </c:pt>
                <c:pt idx="7342">
                  <c:v>545.02</c:v>
                </c:pt>
                <c:pt idx="7343">
                  <c:v>545.02</c:v>
                </c:pt>
                <c:pt idx="7344">
                  <c:v>562.04999999999995</c:v>
                </c:pt>
                <c:pt idx="7345">
                  <c:v>545.02</c:v>
                </c:pt>
                <c:pt idx="7346">
                  <c:v>545.02</c:v>
                </c:pt>
                <c:pt idx="7347">
                  <c:v>562.04999999999995</c:v>
                </c:pt>
                <c:pt idx="7348">
                  <c:v>545.02</c:v>
                </c:pt>
                <c:pt idx="7349">
                  <c:v>562.04999999999995</c:v>
                </c:pt>
                <c:pt idx="7350">
                  <c:v>545.02</c:v>
                </c:pt>
                <c:pt idx="7351">
                  <c:v>545.02</c:v>
                </c:pt>
                <c:pt idx="7352">
                  <c:v>545.02</c:v>
                </c:pt>
                <c:pt idx="7353">
                  <c:v>562.04999999999995</c:v>
                </c:pt>
                <c:pt idx="7354">
                  <c:v>545.02</c:v>
                </c:pt>
                <c:pt idx="7355">
                  <c:v>545.02</c:v>
                </c:pt>
                <c:pt idx="7356">
                  <c:v>562.04999999999995</c:v>
                </c:pt>
                <c:pt idx="7357">
                  <c:v>545.02</c:v>
                </c:pt>
                <c:pt idx="7358">
                  <c:v>545.02</c:v>
                </c:pt>
                <c:pt idx="7359">
                  <c:v>545.02</c:v>
                </c:pt>
                <c:pt idx="7360">
                  <c:v>545.02</c:v>
                </c:pt>
                <c:pt idx="7361">
                  <c:v>545.02</c:v>
                </c:pt>
                <c:pt idx="7362">
                  <c:v>562.04999999999995</c:v>
                </c:pt>
                <c:pt idx="7363">
                  <c:v>528.99</c:v>
                </c:pt>
                <c:pt idx="7364">
                  <c:v>562.04999999999995</c:v>
                </c:pt>
                <c:pt idx="7365">
                  <c:v>545.02</c:v>
                </c:pt>
                <c:pt idx="7366">
                  <c:v>545.02</c:v>
                </c:pt>
                <c:pt idx="7367">
                  <c:v>545.02</c:v>
                </c:pt>
                <c:pt idx="7368">
                  <c:v>562.04999999999995</c:v>
                </c:pt>
                <c:pt idx="7369">
                  <c:v>545.02</c:v>
                </c:pt>
                <c:pt idx="7370">
                  <c:v>545.02</c:v>
                </c:pt>
                <c:pt idx="7371">
                  <c:v>545.02</c:v>
                </c:pt>
                <c:pt idx="7372">
                  <c:v>545.02</c:v>
                </c:pt>
                <c:pt idx="7373">
                  <c:v>545.02</c:v>
                </c:pt>
                <c:pt idx="7374">
                  <c:v>562.04999999999995</c:v>
                </c:pt>
                <c:pt idx="7375">
                  <c:v>545.02</c:v>
                </c:pt>
                <c:pt idx="7376">
                  <c:v>545.02</c:v>
                </c:pt>
                <c:pt idx="7377">
                  <c:v>545.02</c:v>
                </c:pt>
                <c:pt idx="7378">
                  <c:v>545.02</c:v>
                </c:pt>
                <c:pt idx="7379">
                  <c:v>545.02</c:v>
                </c:pt>
                <c:pt idx="7380">
                  <c:v>562.04999999999995</c:v>
                </c:pt>
                <c:pt idx="7381">
                  <c:v>545.02</c:v>
                </c:pt>
                <c:pt idx="7382">
                  <c:v>545.02</c:v>
                </c:pt>
                <c:pt idx="7383">
                  <c:v>528.99</c:v>
                </c:pt>
                <c:pt idx="7384">
                  <c:v>545.02</c:v>
                </c:pt>
                <c:pt idx="7385">
                  <c:v>545.02</c:v>
                </c:pt>
                <c:pt idx="7386">
                  <c:v>545.02</c:v>
                </c:pt>
                <c:pt idx="7387">
                  <c:v>545.02</c:v>
                </c:pt>
                <c:pt idx="7388">
                  <c:v>545.02</c:v>
                </c:pt>
                <c:pt idx="7389">
                  <c:v>562.04999999999995</c:v>
                </c:pt>
                <c:pt idx="7390">
                  <c:v>528.99</c:v>
                </c:pt>
                <c:pt idx="7391">
                  <c:v>562.04999999999995</c:v>
                </c:pt>
                <c:pt idx="7392">
                  <c:v>545.02</c:v>
                </c:pt>
                <c:pt idx="7393">
                  <c:v>545.02</c:v>
                </c:pt>
                <c:pt idx="7394">
                  <c:v>545.02</c:v>
                </c:pt>
                <c:pt idx="7395">
                  <c:v>545.02</c:v>
                </c:pt>
                <c:pt idx="7396">
                  <c:v>545.02</c:v>
                </c:pt>
                <c:pt idx="7397">
                  <c:v>545.02</c:v>
                </c:pt>
                <c:pt idx="7398">
                  <c:v>545.02</c:v>
                </c:pt>
                <c:pt idx="7399">
                  <c:v>545.02</c:v>
                </c:pt>
                <c:pt idx="7400">
                  <c:v>562.04999999999995</c:v>
                </c:pt>
                <c:pt idx="7401">
                  <c:v>545.02</c:v>
                </c:pt>
                <c:pt idx="7402">
                  <c:v>545.02</c:v>
                </c:pt>
                <c:pt idx="7403">
                  <c:v>545.02</c:v>
                </c:pt>
                <c:pt idx="7404">
                  <c:v>545.02</c:v>
                </c:pt>
                <c:pt idx="7405">
                  <c:v>545.02</c:v>
                </c:pt>
                <c:pt idx="7406">
                  <c:v>545.02</c:v>
                </c:pt>
                <c:pt idx="7407">
                  <c:v>545.02</c:v>
                </c:pt>
                <c:pt idx="7408">
                  <c:v>545.02</c:v>
                </c:pt>
                <c:pt idx="7409">
                  <c:v>545.02</c:v>
                </c:pt>
                <c:pt idx="7410">
                  <c:v>545.02</c:v>
                </c:pt>
                <c:pt idx="7411">
                  <c:v>545.02</c:v>
                </c:pt>
                <c:pt idx="7412">
                  <c:v>528.99</c:v>
                </c:pt>
                <c:pt idx="7413">
                  <c:v>562.04999999999995</c:v>
                </c:pt>
                <c:pt idx="7414">
                  <c:v>528.99</c:v>
                </c:pt>
                <c:pt idx="7415">
                  <c:v>545.02</c:v>
                </c:pt>
                <c:pt idx="7416">
                  <c:v>545.02</c:v>
                </c:pt>
                <c:pt idx="7417">
                  <c:v>545.02</c:v>
                </c:pt>
                <c:pt idx="7418">
                  <c:v>545.02</c:v>
                </c:pt>
                <c:pt idx="7419">
                  <c:v>528.99</c:v>
                </c:pt>
                <c:pt idx="7420">
                  <c:v>545.02</c:v>
                </c:pt>
                <c:pt idx="7421">
                  <c:v>545.02</c:v>
                </c:pt>
                <c:pt idx="7422">
                  <c:v>545.02</c:v>
                </c:pt>
                <c:pt idx="7423">
                  <c:v>562.04999999999995</c:v>
                </c:pt>
                <c:pt idx="7424">
                  <c:v>545.02</c:v>
                </c:pt>
                <c:pt idx="7425">
                  <c:v>545.02</c:v>
                </c:pt>
                <c:pt idx="7426">
                  <c:v>562.04999999999995</c:v>
                </c:pt>
                <c:pt idx="7427">
                  <c:v>545.02</c:v>
                </c:pt>
                <c:pt idx="7428">
                  <c:v>545.02</c:v>
                </c:pt>
                <c:pt idx="7429">
                  <c:v>545.02</c:v>
                </c:pt>
                <c:pt idx="7430">
                  <c:v>545.02</c:v>
                </c:pt>
                <c:pt idx="7431">
                  <c:v>562.04999999999995</c:v>
                </c:pt>
                <c:pt idx="7432">
                  <c:v>528.99</c:v>
                </c:pt>
                <c:pt idx="7433">
                  <c:v>545.02</c:v>
                </c:pt>
                <c:pt idx="7434">
                  <c:v>545.02</c:v>
                </c:pt>
                <c:pt idx="7435">
                  <c:v>545.02</c:v>
                </c:pt>
                <c:pt idx="7436">
                  <c:v>528.99</c:v>
                </c:pt>
                <c:pt idx="7437">
                  <c:v>545.02</c:v>
                </c:pt>
                <c:pt idx="7438">
                  <c:v>545.02</c:v>
                </c:pt>
                <c:pt idx="7439">
                  <c:v>545.02</c:v>
                </c:pt>
                <c:pt idx="7440">
                  <c:v>562.04999999999995</c:v>
                </c:pt>
                <c:pt idx="7441">
                  <c:v>545.02</c:v>
                </c:pt>
                <c:pt idx="7442">
                  <c:v>545.02</c:v>
                </c:pt>
                <c:pt idx="7443">
                  <c:v>545.02</c:v>
                </c:pt>
                <c:pt idx="7444">
                  <c:v>562.04999999999995</c:v>
                </c:pt>
                <c:pt idx="7445">
                  <c:v>545.02</c:v>
                </c:pt>
                <c:pt idx="7446">
                  <c:v>545.02</c:v>
                </c:pt>
                <c:pt idx="7447">
                  <c:v>545.02</c:v>
                </c:pt>
                <c:pt idx="7448">
                  <c:v>545.02</c:v>
                </c:pt>
                <c:pt idx="7449">
                  <c:v>545.02</c:v>
                </c:pt>
                <c:pt idx="7450">
                  <c:v>545.02</c:v>
                </c:pt>
                <c:pt idx="7451">
                  <c:v>545.02</c:v>
                </c:pt>
                <c:pt idx="7452">
                  <c:v>545.02</c:v>
                </c:pt>
                <c:pt idx="7453">
                  <c:v>545.02</c:v>
                </c:pt>
                <c:pt idx="7454">
                  <c:v>545.02</c:v>
                </c:pt>
                <c:pt idx="7455">
                  <c:v>545.02</c:v>
                </c:pt>
                <c:pt idx="7456">
                  <c:v>545.02</c:v>
                </c:pt>
                <c:pt idx="7457">
                  <c:v>545.02</c:v>
                </c:pt>
                <c:pt idx="7458">
                  <c:v>545.02</c:v>
                </c:pt>
                <c:pt idx="7459">
                  <c:v>545.02</c:v>
                </c:pt>
                <c:pt idx="7460">
                  <c:v>545.02</c:v>
                </c:pt>
                <c:pt idx="7461">
                  <c:v>562.04999999999995</c:v>
                </c:pt>
                <c:pt idx="7462">
                  <c:v>528.99</c:v>
                </c:pt>
                <c:pt idx="7463">
                  <c:v>562.04999999999995</c:v>
                </c:pt>
                <c:pt idx="7464">
                  <c:v>528.99</c:v>
                </c:pt>
                <c:pt idx="7465">
                  <c:v>562.04999999999995</c:v>
                </c:pt>
                <c:pt idx="7466">
                  <c:v>545.02</c:v>
                </c:pt>
                <c:pt idx="7467">
                  <c:v>545.02</c:v>
                </c:pt>
                <c:pt idx="7468">
                  <c:v>562.04999999999995</c:v>
                </c:pt>
                <c:pt idx="7469">
                  <c:v>545.02</c:v>
                </c:pt>
                <c:pt idx="7470">
                  <c:v>545.02</c:v>
                </c:pt>
                <c:pt idx="7471">
                  <c:v>545.02</c:v>
                </c:pt>
                <c:pt idx="7472">
                  <c:v>545.02</c:v>
                </c:pt>
                <c:pt idx="7473">
                  <c:v>545.02</c:v>
                </c:pt>
                <c:pt idx="7474">
                  <c:v>545.02</c:v>
                </c:pt>
                <c:pt idx="7475">
                  <c:v>545.02</c:v>
                </c:pt>
                <c:pt idx="7476">
                  <c:v>545.02</c:v>
                </c:pt>
                <c:pt idx="7477">
                  <c:v>545.02</c:v>
                </c:pt>
                <c:pt idx="7478">
                  <c:v>562.04999999999995</c:v>
                </c:pt>
                <c:pt idx="7479">
                  <c:v>545.02</c:v>
                </c:pt>
                <c:pt idx="7480">
                  <c:v>562.04999999999995</c:v>
                </c:pt>
                <c:pt idx="7481">
                  <c:v>545.02</c:v>
                </c:pt>
                <c:pt idx="7482">
                  <c:v>562.04999999999995</c:v>
                </c:pt>
                <c:pt idx="7483">
                  <c:v>562.04999999999995</c:v>
                </c:pt>
                <c:pt idx="7484">
                  <c:v>545.02</c:v>
                </c:pt>
                <c:pt idx="7485">
                  <c:v>545.02</c:v>
                </c:pt>
                <c:pt idx="7486">
                  <c:v>562.04999999999995</c:v>
                </c:pt>
                <c:pt idx="7487">
                  <c:v>545.02</c:v>
                </c:pt>
                <c:pt idx="7488">
                  <c:v>545.02</c:v>
                </c:pt>
                <c:pt idx="7489">
                  <c:v>562.04999999999995</c:v>
                </c:pt>
                <c:pt idx="7490">
                  <c:v>545.02</c:v>
                </c:pt>
                <c:pt idx="7491">
                  <c:v>545.02</c:v>
                </c:pt>
                <c:pt idx="7492">
                  <c:v>545.02</c:v>
                </c:pt>
                <c:pt idx="7493">
                  <c:v>545.02</c:v>
                </c:pt>
                <c:pt idx="7494">
                  <c:v>545.02</c:v>
                </c:pt>
                <c:pt idx="7495">
                  <c:v>545.02</c:v>
                </c:pt>
                <c:pt idx="7496">
                  <c:v>545.02</c:v>
                </c:pt>
                <c:pt idx="7497">
                  <c:v>545.02</c:v>
                </c:pt>
                <c:pt idx="7498">
                  <c:v>562.04999999999995</c:v>
                </c:pt>
                <c:pt idx="7499">
                  <c:v>545.02</c:v>
                </c:pt>
                <c:pt idx="7500">
                  <c:v>545.02</c:v>
                </c:pt>
                <c:pt idx="7501">
                  <c:v>545.02</c:v>
                </c:pt>
                <c:pt idx="7502">
                  <c:v>562.04999999999995</c:v>
                </c:pt>
                <c:pt idx="7503">
                  <c:v>528.99</c:v>
                </c:pt>
                <c:pt idx="7504">
                  <c:v>562.04999999999995</c:v>
                </c:pt>
                <c:pt idx="7505">
                  <c:v>545.02</c:v>
                </c:pt>
                <c:pt idx="7506">
                  <c:v>545.02</c:v>
                </c:pt>
                <c:pt idx="7507">
                  <c:v>545.02</c:v>
                </c:pt>
                <c:pt idx="7508">
                  <c:v>562.04999999999995</c:v>
                </c:pt>
                <c:pt idx="7509">
                  <c:v>545.02</c:v>
                </c:pt>
                <c:pt idx="7510">
                  <c:v>545.02</c:v>
                </c:pt>
                <c:pt idx="7511">
                  <c:v>545.02</c:v>
                </c:pt>
                <c:pt idx="7512">
                  <c:v>545.02</c:v>
                </c:pt>
                <c:pt idx="7513">
                  <c:v>562.04999999999995</c:v>
                </c:pt>
                <c:pt idx="7514">
                  <c:v>545.02</c:v>
                </c:pt>
                <c:pt idx="7515">
                  <c:v>545.02</c:v>
                </c:pt>
                <c:pt idx="7516">
                  <c:v>545.02</c:v>
                </c:pt>
                <c:pt idx="7517">
                  <c:v>545.02</c:v>
                </c:pt>
                <c:pt idx="7518">
                  <c:v>545.02</c:v>
                </c:pt>
                <c:pt idx="7519">
                  <c:v>545.02</c:v>
                </c:pt>
                <c:pt idx="7520">
                  <c:v>528.99</c:v>
                </c:pt>
                <c:pt idx="7521">
                  <c:v>545.02</c:v>
                </c:pt>
                <c:pt idx="7522">
                  <c:v>545.02</c:v>
                </c:pt>
                <c:pt idx="7523">
                  <c:v>545.02</c:v>
                </c:pt>
                <c:pt idx="7524">
                  <c:v>545.02</c:v>
                </c:pt>
                <c:pt idx="7525">
                  <c:v>528.99</c:v>
                </c:pt>
                <c:pt idx="7526">
                  <c:v>545.02</c:v>
                </c:pt>
                <c:pt idx="7527">
                  <c:v>528.99</c:v>
                </c:pt>
                <c:pt idx="7528">
                  <c:v>545.02</c:v>
                </c:pt>
                <c:pt idx="7529">
                  <c:v>545.02</c:v>
                </c:pt>
                <c:pt idx="7530">
                  <c:v>545.02</c:v>
                </c:pt>
                <c:pt idx="7531">
                  <c:v>528.99</c:v>
                </c:pt>
                <c:pt idx="7532">
                  <c:v>545.02</c:v>
                </c:pt>
                <c:pt idx="7533">
                  <c:v>528.99</c:v>
                </c:pt>
                <c:pt idx="7534">
                  <c:v>545.02</c:v>
                </c:pt>
                <c:pt idx="7535">
                  <c:v>528.99</c:v>
                </c:pt>
                <c:pt idx="7536">
                  <c:v>545.02</c:v>
                </c:pt>
                <c:pt idx="7537">
                  <c:v>545.02</c:v>
                </c:pt>
                <c:pt idx="7538">
                  <c:v>545.02</c:v>
                </c:pt>
                <c:pt idx="7539">
                  <c:v>528.99</c:v>
                </c:pt>
                <c:pt idx="7540">
                  <c:v>545.02</c:v>
                </c:pt>
                <c:pt idx="7541">
                  <c:v>545.02</c:v>
                </c:pt>
                <c:pt idx="7542">
                  <c:v>545.02</c:v>
                </c:pt>
                <c:pt idx="7543">
                  <c:v>528.99</c:v>
                </c:pt>
                <c:pt idx="7544">
                  <c:v>545.02</c:v>
                </c:pt>
                <c:pt idx="7545">
                  <c:v>528.99</c:v>
                </c:pt>
                <c:pt idx="7546">
                  <c:v>545.02</c:v>
                </c:pt>
                <c:pt idx="7547">
                  <c:v>545.02</c:v>
                </c:pt>
                <c:pt idx="7548">
                  <c:v>528.99</c:v>
                </c:pt>
                <c:pt idx="7549">
                  <c:v>545.02</c:v>
                </c:pt>
                <c:pt idx="7550">
                  <c:v>545.02</c:v>
                </c:pt>
                <c:pt idx="7551">
                  <c:v>545.02</c:v>
                </c:pt>
                <c:pt idx="7552">
                  <c:v>528.99</c:v>
                </c:pt>
                <c:pt idx="7553">
                  <c:v>545.02</c:v>
                </c:pt>
                <c:pt idx="7554">
                  <c:v>545.02</c:v>
                </c:pt>
                <c:pt idx="7555">
                  <c:v>545.02</c:v>
                </c:pt>
                <c:pt idx="7556">
                  <c:v>545.02</c:v>
                </c:pt>
                <c:pt idx="7557">
                  <c:v>528.99</c:v>
                </c:pt>
                <c:pt idx="7558">
                  <c:v>545.02</c:v>
                </c:pt>
                <c:pt idx="7559">
                  <c:v>545.02</c:v>
                </c:pt>
                <c:pt idx="7560">
                  <c:v>545.02</c:v>
                </c:pt>
                <c:pt idx="7561">
                  <c:v>545.02</c:v>
                </c:pt>
                <c:pt idx="7562">
                  <c:v>545.02</c:v>
                </c:pt>
                <c:pt idx="7563">
                  <c:v>545.02</c:v>
                </c:pt>
                <c:pt idx="7564">
                  <c:v>545.02</c:v>
                </c:pt>
                <c:pt idx="7565">
                  <c:v>562.04999999999995</c:v>
                </c:pt>
                <c:pt idx="7566">
                  <c:v>545.02</c:v>
                </c:pt>
                <c:pt idx="7567">
                  <c:v>545.02</c:v>
                </c:pt>
                <c:pt idx="7568">
                  <c:v>545.02</c:v>
                </c:pt>
                <c:pt idx="7569">
                  <c:v>528.99</c:v>
                </c:pt>
                <c:pt idx="7570">
                  <c:v>545.02</c:v>
                </c:pt>
                <c:pt idx="7571">
                  <c:v>545.02</c:v>
                </c:pt>
                <c:pt idx="7572">
                  <c:v>545.02</c:v>
                </c:pt>
                <c:pt idx="7573">
                  <c:v>545.02</c:v>
                </c:pt>
                <c:pt idx="7574">
                  <c:v>545.02</c:v>
                </c:pt>
                <c:pt idx="7575">
                  <c:v>545.02</c:v>
                </c:pt>
                <c:pt idx="7576">
                  <c:v>545.02</c:v>
                </c:pt>
                <c:pt idx="7577">
                  <c:v>545.02</c:v>
                </c:pt>
                <c:pt idx="7578">
                  <c:v>545.02</c:v>
                </c:pt>
                <c:pt idx="7579">
                  <c:v>545.02</c:v>
                </c:pt>
                <c:pt idx="7580">
                  <c:v>528.99</c:v>
                </c:pt>
                <c:pt idx="7581">
                  <c:v>545.02</c:v>
                </c:pt>
                <c:pt idx="7582">
                  <c:v>545.02</c:v>
                </c:pt>
                <c:pt idx="7583">
                  <c:v>545.02</c:v>
                </c:pt>
                <c:pt idx="7584">
                  <c:v>545.02</c:v>
                </c:pt>
                <c:pt idx="7585">
                  <c:v>545.02</c:v>
                </c:pt>
                <c:pt idx="7586">
                  <c:v>545.02</c:v>
                </c:pt>
                <c:pt idx="7587">
                  <c:v>545.02</c:v>
                </c:pt>
                <c:pt idx="7588">
                  <c:v>545.02</c:v>
                </c:pt>
                <c:pt idx="7589">
                  <c:v>545.02</c:v>
                </c:pt>
                <c:pt idx="7590">
                  <c:v>545.02</c:v>
                </c:pt>
                <c:pt idx="7591">
                  <c:v>545.02</c:v>
                </c:pt>
                <c:pt idx="7592">
                  <c:v>545.02</c:v>
                </c:pt>
                <c:pt idx="7593">
                  <c:v>545.02</c:v>
                </c:pt>
                <c:pt idx="7594">
                  <c:v>545.02</c:v>
                </c:pt>
                <c:pt idx="7595">
                  <c:v>545.02</c:v>
                </c:pt>
                <c:pt idx="7596">
                  <c:v>545.02</c:v>
                </c:pt>
                <c:pt idx="7597">
                  <c:v>545.02</c:v>
                </c:pt>
                <c:pt idx="7598">
                  <c:v>545.02</c:v>
                </c:pt>
                <c:pt idx="7599">
                  <c:v>545.02</c:v>
                </c:pt>
                <c:pt idx="7600">
                  <c:v>545.02</c:v>
                </c:pt>
                <c:pt idx="7601">
                  <c:v>545.02</c:v>
                </c:pt>
                <c:pt idx="7602">
                  <c:v>545.02</c:v>
                </c:pt>
                <c:pt idx="7603">
                  <c:v>545.02</c:v>
                </c:pt>
                <c:pt idx="7604">
                  <c:v>562.04999999999995</c:v>
                </c:pt>
                <c:pt idx="7605">
                  <c:v>545.02</c:v>
                </c:pt>
                <c:pt idx="7606">
                  <c:v>545.02</c:v>
                </c:pt>
                <c:pt idx="7607">
                  <c:v>545.02</c:v>
                </c:pt>
                <c:pt idx="7608">
                  <c:v>545.02</c:v>
                </c:pt>
                <c:pt idx="7609">
                  <c:v>545.02</c:v>
                </c:pt>
                <c:pt idx="7610">
                  <c:v>562.04999999999995</c:v>
                </c:pt>
                <c:pt idx="7611">
                  <c:v>545.02</c:v>
                </c:pt>
                <c:pt idx="7612">
                  <c:v>545.02</c:v>
                </c:pt>
                <c:pt idx="7613">
                  <c:v>545.02</c:v>
                </c:pt>
                <c:pt idx="7614">
                  <c:v>545.02</c:v>
                </c:pt>
                <c:pt idx="7615">
                  <c:v>545.02</c:v>
                </c:pt>
                <c:pt idx="7616">
                  <c:v>545.02</c:v>
                </c:pt>
                <c:pt idx="7617">
                  <c:v>545.02</c:v>
                </c:pt>
                <c:pt idx="7618">
                  <c:v>545.02</c:v>
                </c:pt>
                <c:pt idx="7619">
                  <c:v>545.02</c:v>
                </c:pt>
                <c:pt idx="7620">
                  <c:v>545.02</c:v>
                </c:pt>
                <c:pt idx="7621">
                  <c:v>545.02</c:v>
                </c:pt>
                <c:pt idx="7622">
                  <c:v>545.02</c:v>
                </c:pt>
                <c:pt idx="7623">
                  <c:v>562.04999999999995</c:v>
                </c:pt>
                <c:pt idx="7624">
                  <c:v>528.99</c:v>
                </c:pt>
                <c:pt idx="7625">
                  <c:v>562.04999999999995</c:v>
                </c:pt>
                <c:pt idx="7626">
                  <c:v>528.99</c:v>
                </c:pt>
                <c:pt idx="7627">
                  <c:v>562.04999999999995</c:v>
                </c:pt>
                <c:pt idx="7628">
                  <c:v>545.02</c:v>
                </c:pt>
                <c:pt idx="7629">
                  <c:v>545.02</c:v>
                </c:pt>
                <c:pt idx="7630">
                  <c:v>528.99</c:v>
                </c:pt>
                <c:pt idx="7631">
                  <c:v>562.04999999999995</c:v>
                </c:pt>
                <c:pt idx="7632">
                  <c:v>545.02</c:v>
                </c:pt>
                <c:pt idx="7633">
                  <c:v>545.02</c:v>
                </c:pt>
                <c:pt idx="7634">
                  <c:v>545.02</c:v>
                </c:pt>
                <c:pt idx="7635">
                  <c:v>545.02</c:v>
                </c:pt>
                <c:pt idx="7636">
                  <c:v>545.02</c:v>
                </c:pt>
                <c:pt idx="7637">
                  <c:v>545.02</c:v>
                </c:pt>
                <c:pt idx="7638">
                  <c:v>545.02</c:v>
                </c:pt>
                <c:pt idx="7639">
                  <c:v>545.02</c:v>
                </c:pt>
                <c:pt idx="7640">
                  <c:v>545.02</c:v>
                </c:pt>
                <c:pt idx="7641">
                  <c:v>545.02</c:v>
                </c:pt>
                <c:pt idx="7642">
                  <c:v>562.04999999999995</c:v>
                </c:pt>
                <c:pt idx="7643">
                  <c:v>528.99</c:v>
                </c:pt>
                <c:pt idx="7644">
                  <c:v>562.04999999999995</c:v>
                </c:pt>
                <c:pt idx="7645">
                  <c:v>545.02</c:v>
                </c:pt>
                <c:pt idx="7646">
                  <c:v>545.02</c:v>
                </c:pt>
                <c:pt idx="7647">
                  <c:v>545.02</c:v>
                </c:pt>
                <c:pt idx="7648">
                  <c:v>545.02</c:v>
                </c:pt>
                <c:pt idx="7649">
                  <c:v>545.02</c:v>
                </c:pt>
                <c:pt idx="7650">
                  <c:v>562.04999999999995</c:v>
                </c:pt>
                <c:pt idx="7651">
                  <c:v>545.02</c:v>
                </c:pt>
                <c:pt idx="7652">
                  <c:v>545.02</c:v>
                </c:pt>
                <c:pt idx="7653">
                  <c:v>545.02</c:v>
                </c:pt>
                <c:pt idx="7654">
                  <c:v>562.04999999999995</c:v>
                </c:pt>
                <c:pt idx="7655">
                  <c:v>545.02</c:v>
                </c:pt>
                <c:pt idx="7656">
                  <c:v>545.02</c:v>
                </c:pt>
                <c:pt idx="7657">
                  <c:v>545.02</c:v>
                </c:pt>
                <c:pt idx="7658">
                  <c:v>545.02</c:v>
                </c:pt>
                <c:pt idx="7659">
                  <c:v>545.02</c:v>
                </c:pt>
                <c:pt idx="7660">
                  <c:v>545.02</c:v>
                </c:pt>
                <c:pt idx="7661">
                  <c:v>562.04999999999995</c:v>
                </c:pt>
                <c:pt idx="7662">
                  <c:v>545.02</c:v>
                </c:pt>
                <c:pt idx="7663">
                  <c:v>545.02</c:v>
                </c:pt>
                <c:pt idx="7664">
                  <c:v>562.04999999999995</c:v>
                </c:pt>
                <c:pt idx="7665">
                  <c:v>545.02</c:v>
                </c:pt>
                <c:pt idx="7666">
                  <c:v>545.02</c:v>
                </c:pt>
                <c:pt idx="7667">
                  <c:v>545.02</c:v>
                </c:pt>
                <c:pt idx="7668">
                  <c:v>545.02</c:v>
                </c:pt>
                <c:pt idx="7669">
                  <c:v>545.02</c:v>
                </c:pt>
                <c:pt idx="7670">
                  <c:v>545.02</c:v>
                </c:pt>
                <c:pt idx="7671">
                  <c:v>545.02</c:v>
                </c:pt>
                <c:pt idx="7672">
                  <c:v>545.02</c:v>
                </c:pt>
                <c:pt idx="7673">
                  <c:v>562.04999999999995</c:v>
                </c:pt>
                <c:pt idx="7674">
                  <c:v>545.02</c:v>
                </c:pt>
                <c:pt idx="7675">
                  <c:v>545.02</c:v>
                </c:pt>
                <c:pt idx="7676">
                  <c:v>545.02</c:v>
                </c:pt>
                <c:pt idx="7677">
                  <c:v>545.02</c:v>
                </c:pt>
                <c:pt idx="7678">
                  <c:v>545.02</c:v>
                </c:pt>
                <c:pt idx="7679">
                  <c:v>562.04999999999995</c:v>
                </c:pt>
                <c:pt idx="7680">
                  <c:v>528.99</c:v>
                </c:pt>
                <c:pt idx="7681">
                  <c:v>562.04999999999995</c:v>
                </c:pt>
                <c:pt idx="7682">
                  <c:v>545.02</c:v>
                </c:pt>
                <c:pt idx="7683">
                  <c:v>545.02</c:v>
                </c:pt>
                <c:pt idx="7684">
                  <c:v>545.02</c:v>
                </c:pt>
                <c:pt idx="7685">
                  <c:v>545.02</c:v>
                </c:pt>
                <c:pt idx="7686">
                  <c:v>545.02</c:v>
                </c:pt>
                <c:pt idx="7687">
                  <c:v>545.02</c:v>
                </c:pt>
                <c:pt idx="7688">
                  <c:v>562.04999999999995</c:v>
                </c:pt>
                <c:pt idx="7689">
                  <c:v>545.02</c:v>
                </c:pt>
                <c:pt idx="7690">
                  <c:v>545.02</c:v>
                </c:pt>
                <c:pt idx="7691">
                  <c:v>545.02</c:v>
                </c:pt>
                <c:pt idx="7692">
                  <c:v>545.02</c:v>
                </c:pt>
                <c:pt idx="7693">
                  <c:v>545.02</c:v>
                </c:pt>
                <c:pt idx="7694">
                  <c:v>528.99</c:v>
                </c:pt>
                <c:pt idx="7695">
                  <c:v>562.04999999999995</c:v>
                </c:pt>
                <c:pt idx="7696">
                  <c:v>528.99</c:v>
                </c:pt>
                <c:pt idx="7697">
                  <c:v>562.04999999999995</c:v>
                </c:pt>
                <c:pt idx="7698">
                  <c:v>11.24</c:v>
                </c:pt>
                <c:pt idx="7699">
                  <c:v>2.5</c:v>
                </c:pt>
                <c:pt idx="7700">
                  <c:v>2.25</c:v>
                </c:pt>
                <c:pt idx="7701">
                  <c:v>5.96</c:v>
                </c:pt>
                <c:pt idx="7702">
                  <c:v>179.86</c:v>
                </c:pt>
                <c:pt idx="7703">
                  <c:v>233.58</c:v>
                </c:pt>
                <c:pt idx="7704">
                  <c:v>236.65</c:v>
                </c:pt>
                <c:pt idx="7705">
                  <c:v>236.65</c:v>
                </c:pt>
                <c:pt idx="7706">
                  <c:v>243.05</c:v>
                </c:pt>
                <c:pt idx="7707">
                  <c:v>246.38</c:v>
                </c:pt>
                <c:pt idx="7708">
                  <c:v>243.05</c:v>
                </c:pt>
                <c:pt idx="7709">
                  <c:v>239.81</c:v>
                </c:pt>
                <c:pt idx="7710">
                  <c:v>239.81</c:v>
                </c:pt>
                <c:pt idx="7711">
                  <c:v>239.81</c:v>
                </c:pt>
                <c:pt idx="7712">
                  <c:v>233.58</c:v>
                </c:pt>
                <c:pt idx="7713">
                  <c:v>236.65</c:v>
                </c:pt>
                <c:pt idx="7714">
                  <c:v>239.81</c:v>
                </c:pt>
                <c:pt idx="7715">
                  <c:v>243.05</c:v>
                </c:pt>
                <c:pt idx="7716">
                  <c:v>236.65</c:v>
                </c:pt>
                <c:pt idx="7717">
                  <c:v>233.58</c:v>
                </c:pt>
                <c:pt idx="7718">
                  <c:v>239.81</c:v>
                </c:pt>
                <c:pt idx="7719">
                  <c:v>243.05</c:v>
                </c:pt>
                <c:pt idx="7720">
                  <c:v>233.58</c:v>
                </c:pt>
                <c:pt idx="7721">
                  <c:v>236.65</c:v>
                </c:pt>
                <c:pt idx="7722">
                  <c:v>233.58</c:v>
                </c:pt>
                <c:pt idx="7723">
                  <c:v>227.67</c:v>
                </c:pt>
                <c:pt idx="7724">
                  <c:v>230.58</c:v>
                </c:pt>
                <c:pt idx="7725">
                  <c:v>230.58</c:v>
                </c:pt>
                <c:pt idx="7726">
                  <c:v>227.67</c:v>
                </c:pt>
                <c:pt idx="7727">
                  <c:v>219.34</c:v>
                </c:pt>
                <c:pt idx="7728">
                  <c:v>227.67</c:v>
                </c:pt>
                <c:pt idx="7729">
                  <c:v>227.67</c:v>
                </c:pt>
                <c:pt idx="7730">
                  <c:v>224.82</c:v>
                </c:pt>
                <c:pt idx="7731">
                  <c:v>222.04</c:v>
                </c:pt>
                <c:pt idx="7732">
                  <c:v>224.82</c:v>
                </c:pt>
                <c:pt idx="7733">
                  <c:v>224.82</c:v>
                </c:pt>
                <c:pt idx="7734">
                  <c:v>219.34</c:v>
                </c:pt>
                <c:pt idx="7735">
                  <c:v>219.34</c:v>
                </c:pt>
                <c:pt idx="7736">
                  <c:v>214.11</c:v>
                </c:pt>
                <c:pt idx="7737">
                  <c:v>211.6</c:v>
                </c:pt>
                <c:pt idx="7738">
                  <c:v>216.69</c:v>
                </c:pt>
                <c:pt idx="7739">
                  <c:v>219.34</c:v>
                </c:pt>
                <c:pt idx="7740">
                  <c:v>211.6</c:v>
                </c:pt>
                <c:pt idx="7741">
                  <c:v>209.14</c:v>
                </c:pt>
                <c:pt idx="7742">
                  <c:v>209.14</c:v>
                </c:pt>
                <c:pt idx="7743">
                  <c:v>209.14</c:v>
                </c:pt>
                <c:pt idx="7744">
                  <c:v>206.73</c:v>
                </c:pt>
                <c:pt idx="7745">
                  <c:v>204.38</c:v>
                </c:pt>
                <c:pt idx="7746">
                  <c:v>204.38</c:v>
                </c:pt>
                <c:pt idx="7747">
                  <c:v>202.09</c:v>
                </c:pt>
                <c:pt idx="7748">
                  <c:v>195.5</c:v>
                </c:pt>
                <c:pt idx="7749">
                  <c:v>195.5</c:v>
                </c:pt>
                <c:pt idx="7750">
                  <c:v>191.34</c:v>
                </c:pt>
                <c:pt idx="7751">
                  <c:v>187.35</c:v>
                </c:pt>
                <c:pt idx="7752">
                  <c:v>179.86</c:v>
                </c:pt>
                <c:pt idx="7753">
                  <c:v>181.67</c:v>
                </c:pt>
                <c:pt idx="7754">
                  <c:v>176.33</c:v>
                </c:pt>
                <c:pt idx="7755">
                  <c:v>178.08</c:v>
                </c:pt>
                <c:pt idx="7756">
                  <c:v>176.33</c:v>
                </c:pt>
                <c:pt idx="7757">
                  <c:v>171.29</c:v>
                </c:pt>
                <c:pt idx="7758">
                  <c:v>163.51</c:v>
                </c:pt>
                <c:pt idx="7759">
                  <c:v>166.53</c:v>
                </c:pt>
                <c:pt idx="7760">
                  <c:v>162.03</c:v>
                </c:pt>
                <c:pt idx="7761">
                  <c:v>156.4</c:v>
                </c:pt>
                <c:pt idx="7762">
                  <c:v>155.05000000000001</c:v>
                </c:pt>
                <c:pt idx="7763">
                  <c:v>152.41999999999999</c:v>
                </c:pt>
                <c:pt idx="7764">
                  <c:v>152.41999999999999</c:v>
                </c:pt>
                <c:pt idx="7765">
                  <c:v>149.88</c:v>
                </c:pt>
                <c:pt idx="7766">
                  <c:v>148.63999999999999</c:v>
                </c:pt>
                <c:pt idx="7767">
                  <c:v>142.74</c:v>
                </c:pt>
                <c:pt idx="7768">
                  <c:v>139.41999999999999</c:v>
                </c:pt>
                <c:pt idx="7769">
                  <c:v>138.35</c:v>
                </c:pt>
                <c:pt idx="7770">
                  <c:v>135.22999999999999</c:v>
                </c:pt>
                <c:pt idx="7771">
                  <c:v>137.29</c:v>
                </c:pt>
                <c:pt idx="7772">
                  <c:v>135.22999999999999</c:v>
                </c:pt>
                <c:pt idx="7773">
                  <c:v>132.25</c:v>
                </c:pt>
                <c:pt idx="7774">
                  <c:v>128.47</c:v>
                </c:pt>
                <c:pt idx="7775">
                  <c:v>131.28</c:v>
                </c:pt>
                <c:pt idx="7776">
                  <c:v>126.66</c:v>
                </c:pt>
                <c:pt idx="7777">
                  <c:v>125.77</c:v>
                </c:pt>
                <c:pt idx="7778">
                  <c:v>123.19</c:v>
                </c:pt>
                <c:pt idx="7779">
                  <c:v>121.52</c:v>
                </c:pt>
                <c:pt idx="7780">
                  <c:v>125.77</c:v>
                </c:pt>
                <c:pt idx="7781">
                  <c:v>120.71</c:v>
                </c:pt>
                <c:pt idx="7782">
                  <c:v>117.55</c:v>
                </c:pt>
                <c:pt idx="7783">
                  <c:v>118.33</c:v>
                </c:pt>
                <c:pt idx="7784">
                  <c:v>116.79</c:v>
                </c:pt>
                <c:pt idx="7785">
                  <c:v>114.56</c:v>
                </c:pt>
                <c:pt idx="7786">
                  <c:v>110.34</c:v>
                </c:pt>
                <c:pt idx="7787">
                  <c:v>101.04</c:v>
                </c:pt>
                <c:pt idx="7788">
                  <c:v>102.77</c:v>
                </c:pt>
                <c:pt idx="7789">
                  <c:v>100.48</c:v>
                </c:pt>
                <c:pt idx="7790">
                  <c:v>97.22</c:v>
                </c:pt>
                <c:pt idx="7791">
                  <c:v>95.16</c:v>
                </c:pt>
                <c:pt idx="7792">
                  <c:v>96.18</c:v>
                </c:pt>
                <c:pt idx="7793">
                  <c:v>91.76</c:v>
                </c:pt>
                <c:pt idx="7794">
                  <c:v>88.6</c:v>
                </c:pt>
                <c:pt idx="7795">
                  <c:v>86.06</c:v>
                </c:pt>
                <c:pt idx="7796">
                  <c:v>91.76</c:v>
                </c:pt>
                <c:pt idx="7797">
                  <c:v>81.75</c:v>
                </c:pt>
                <c:pt idx="7798">
                  <c:v>85.24</c:v>
                </c:pt>
                <c:pt idx="7799">
                  <c:v>78.2</c:v>
                </c:pt>
                <c:pt idx="7800">
                  <c:v>77.86</c:v>
                </c:pt>
                <c:pt idx="7801">
                  <c:v>82.13</c:v>
                </c:pt>
                <c:pt idx="7802">
                  <c:v>75.25</c:v>
                </c:pt>
                <c:pt idx="7803">
                  <c:v>74.94</c:v>
                </c:pt>
                <c:pt idx="7804">
                  <c:v>72.52</c:v>
                </c:pt>
                <c:pt idx="7805">
                  <c:v>67.62</c:v>
                </c:pt>
                <c:pt idx="7806">
                  <c:v>71.09</c:v>
                </c:pt>
                <c:pt idx="7807">
                  <c:v>67.62</c:v>
                </c:pt>
                <c:pt idx="7808">
                  <c:v>62.89</c:v>
                </c:pt>
                <c:pt idx="7809">
                  <c:v>61.59</c:v>
                </c:pt>
                <c:pt idx="7810">
                  <c:v>56.21</c:v>
                </c:pt>
                <c:pt idx="7811">
                  <c:v>54.01</c:v>
                </c:pt>
                <c:pt idx="7812">
                  <c:v>47.21</c:v>
                </c:pt>
                <c:pt idx="7813">
                  <c:v>46.47</c:v>
                </c:pt>
                <c:pt idx="7814">
                  <c:v>44.85</c:v>
                </c:pt>
                <c:pt idx="7815">
                  <c:v>46</c:v>
                </c:pt>
                <c:pt idx="7816">
                  <c:v>41.92</c:v>
                </c:pt>
                <c:pt idx="7817">
                  <c:v>42.12</c:v>
                </c:pt>
                <c:pt idx="7818">
                  <c:v>37.86</c:v>
                </c:pt>
                <c:pt idx="7819">
                  <c:v>36.630000000000003</c:v>
                </c:pt>
                <c:pt idx="7820">
                  <c:v>37.31</c:v>
                </c:pt>
                <c:pt idx="7821">
                  <c:v>37.78</c:v>
                </c:pt>
                <c:pt idx="7822">
                  <c:v>34.79</c:v>
                </c:pt>
                <c:pt idx="7823">
                  <c:v>32.700000000000003</c:v>
                </c:pt>
                <c:pt idx="7824">
                  <c:v>31.5</c:v>
                </c:pt>
                <c:pt idx="7825">
                  <c:v>30.13</c:v>
                </c:pt>
                <c:pt idx="7826">
                  <c:v>28.69</c:v>
                </c:pt>
                <c:pt idx="7827">
                  <c:v>27.01</c:v>
                </c:pt>
                <c:pt idx="7828">
                  <c:v>25.58</c:v>
                </c:pt>
                <c:pt idx="7829">
                  <c:v>22.26</c:v>
                </c:pt>
                <c:pt idx="7830">
                  <c:v>22.62</c:v>
                </c:pt>
                <c:pt idx="7831">
                  <c:v>21.49</c:v>
                </c:pt>
                <c:pt idx="7832">
                  <c:v>20.7</c:v>
                </c:pt>
                <c:pt idx="7833">
                  <c:v>20.37</c:v>
                </c:pt>
                <c:pt idx="7834">
                  <c:v>19.7</c:v>
                </c:pt>
                <c:pt idx="7835">
                  <c:v>20.32</c:v>
                </c:pt>
                <c:pt idx="7836">
                  <c:v>17.72</c:v>
                </c:pt>
                <c:pt idx="7837">
                  <c:v>16.309999999999999</c:v>
                </c:pt>
                <c:pt idx="7838">
                  <c:v>14.39</c:v>
                </c:pt>
                <c:pt idx="7839">
                  <c:v>14.48</c:v>
                </c:pt>
                <c:pt idx="7840">
                  <c:v>14.34</c:v>
                </c:pt>
                <c:pt idx="7841">
                  <c:v>14.58</c:v>
                </c:pt>
                <c:pt idx="7842">
                  <c:v>14.61</c:v>
                </c:pt>
                <c:pt idx="7843">
                  <c:v>12.85</c:v>
                </c:pt>
                <c:pt idx="7844">
                  <c:v>13.75</c:v>
                </c:pt>
                <c:pt idx="7845">
                  <c:v>268.44</c:v>
                </c:pt>
                <c:pt idx="7846">
                  <c:v>253.32</c:v>
                </c:pt>
                <c:pt idx="7847">
                  <c:v>253.32</c:v>
                </c:pt>
                <c:pt idx="7848">
                  <c:v>256.94</c:v>
                </c:pt>
                <c:pt idx="7849">
                  <c:v>256.94</c:v>
                </c:pt>
                <c:pt idx="7850">
                  <c:v>253.32</c:v>
                </c:pt>
                <c:pt idx="7851">
                  <c:v>249.8</c:v>
                </c:pt>
                <c:pt idx="7852">
                  <c:v>253.32</c:v>
                </c:pt>
                <c:pt idx="7853">
                  <c:v>249.8</c:v>
                </c:pt>
                <c:pt idx="7854">
                  <c:v>253.32</c:v>
                </c:pt>
                <c:pt idx="7855">
                  <c:v>253.32</c:v>
                </c:pt>
                <c:pt idx="7856">
                  <c:v>253.32</c:v>
                </c:pt>
                <c:pt idx="7857">
                  <c:v>253.32</c:v>
                </c:pt>
                <c:pt idx="7858">
                  <c:v>253.32</c:v>
                </c:pt>
                <c:pt idx="7859">
                  <c:v>253.32</c:v>
                </c:pt>
                <c:pt idx="7860">
                  <c:v>253.32</c:v>
                </c:pt>
                <c:pt idx="7861">
                  <c:v>249.8</c:v>
                </c:pt>
                <c:pt idx="7862">
                  <c:v>249.8</c:v>
                </c:pt>
                <c:pt idx="7863">
                  <c:v>253.32</c:v>
                </c:pt>
                <c:pt idx="7864">
                  <c:v>249.8</c:v>
                </c:pt>
                <c:pt idx="7865">
                  <c:v>256.94</c:v>
                </c:pt>
                <c:pt idx="7866">
                  <c:v>253.32</c:v>
                </c:pt>
                <c:pt idx="7867">
                  <c:v>253.32</c:v>
                </c:pt>
                <c:pt idx="7868">
                  <c:v>249.8</c:v>
                </c:pt>
                <c:pt idx="7869">
                  <c:v>253.32</c:v>
                </c:pt>
                <c:pt idx="7870">
                  <c:v>249.8</c:v>
                </c:pt>
                <c:pt idx="7871">
                  <c:v>249.8</c:v>
                </c:pt>
                <c:pt idx="7872">
                  <c:v>249.8</c:v>
                </c:pt>
                <c:pt idx="7873">
                  <c:v>249.8</c:v>
                </c:pt>
                <c:pt idx="7874">
                  <c:v>249.8</c:v>
                </c:pt>
                <c:pt idx="7875">
                  <c:v>239.81</c:v>
                </c:pt>
                <c:pt idx="7876">
                  <c:v>81.38</c:v>
                </c:pt>
                <c:pt idx="7877">
                  <c:v>5.38</c:v>
                </c:pt>
                <c:pt idx="7878">
                  <c:v>4.91</c:v>
                </c:pt>
                <c:pt idx="7879">
                  <c:v>4.3499999999999996</c:v>
                </c:pt>
                <c:pt idx="7880">
                  <c:v>4.16</c:v>
                </c:pt>
                <c:pt idx="7881">
                  <c:v>3.37</c:v>
                </c:pt>
                <c:pt idx="7882">
                  <c:v>3.55</c:v>
                </c:pt>
                <c:pt idx="7883">
                  <c:v>4.34</c:v>
                </c:pt>
                <c:pt idx="7884">
                  <c:v>230.58</c:v>
                </c:pt>
                <c:pt idx="7885">
                  <c:v>204.38</c:v>
                </c:pt>
                <c:pt idx="7886">
                  <c:v>219.34</c:v>
                </c:pt>
                <c:pt idx="7887">
                  <c:v>211.6</c:v>
                </c:pt>
                <c:pt idx="7888">
                  <c:v>206.73</c:v>
                </c:pt>
                <c:pt idx="7889">
                  <c:v>209.14</c:v>
                </c:pt>
                <c:pt idx="7890">
                  <c:v>206.73</c:v>
                </c:pt>
                <c:pt idx="7891">
                  <c:v>204.38</c:v>
                </c:pt>
                <c:pt idx="7892">
                  <c:v>202.09</c:v>
                </c:pt>
                <c:pt idx="7893">
                  <c:v>206.73</c:v>
                </c:pt>
                <c:pt idx="7894">
                  <c:v>206.73</c:v>
                </c:pt>
                <c:pt idx="7895">
                  <c:v>206.73</c:v>
                </c:pt>
                <c:pt idx="7896">
                  <c:v>204.38</c:v>
                </c:pt>
                <c:pt idx="7897">
                  <c:v>7.58</c:v>
                </c:pt>
                <c:pt idx="7898">
                  <c:v>27.71</c:v>
                </c:pt>
                <c:pt idx="7899">
                  <c:v>18.13</c:v>
                </c:pt>
                <c:pt idx="7900">
                  <c:v>13.65</c:v>
                </c:pt>
                <c:pt idx="7901">
                  <c:v>12.58</c:v>
                </c:pt>
                <c:pt idx="7902">
                  <c:v>12.26</c:v>
                </c:pt>
                <c:pt idx="7903">
                  <c:v>12.63</c:v>
                </c:pt>
                <c:pt idx="7904">
                  <c:v>12.46</c:v>
                </c:pt>
                <c:pt idx="7905">
                  <c:v>11.83</c:v>
                </c:pt>
                <c:pt idx="7906">
                  <c:v>11.95</c:v>
                </c:pt>
                <c:pt idx="7907">
                  <c:v>12.44</c:v>
                </c:pt>
                <c:pt idx="7908">
                  <c:v>11.69</c:v>
                </c:pt>
                <c:pt idx="7909">
                  <c:v>11.6</c:v>
                </c:pt>
                <c:pt idx="7910">
                  <c:v>11.4</c:v>
                </c:pt>
                <c:pt idx="7911">
                  <c:v>10.3</c:v>
                </c:pt>
                <c:pt idx="7912">
                  <c:v>9.3699999999999992</c:v>
                </c:pt>
                <c:pt idx="7913">
                  <c:v>9.82</c:v>
                </c:pt>
                <c:pt idx="7914">
                  <c:v>10.4</c:v>
                </c:pt>
                <c:pt idx="7915">
                  <c:v>9</c:v>
                </c:pt>
                <c:pt idx="7916">
                  <c:v>8.9700000000000006</c:v>
                </c:pt>
                <c:pt idx="7917">
                  <c:v>9.36</c:v>
                </c:pt>
                <c:pt idx="7918">
                  <c:v>8.69</c:v>
                </c:pt>
                <c:pt idx="7919">
                  <c:v>9.14</c:v>
                </c:pt>
                <c:pt idx="7920">
                  <c:v>8.7899999999999991</c:v>
                </c:pt>
                <c:pt idx="7921">
                  <c:v>8.7899999999999991</c:v>
                </c:pt>
                <c:pt idx="7922">
                  <c:v>6.56</c:v>
                </c:pt>
                <c:pt idx="7923">
                  <c:v>7.54</c:v>
                </c:pt>
                <c:pt idx="7924">
                  <c:v>7.53</c:v>
                </c:pt>
                <c:pt idx="7925">
                  <c:v>7.56</c:v>
                </c:pt>
                <c:pt idx="7926">
                  <c:v>7.46</c:v>
                </c:pt>
                <c:pt idx="7927">
                  <c:v>8.52</c:v>
                </c:pt>
                <c:pt idx="7928">
                  <c:v>7.25</c:v>
                </c:pt>
                <c:pt idx="7929">
                  <c:v>7.45</c:v>
                </c:pt>
                <c:pt idx="7930">
                  <c:v>8.02</c:v>
                </c:pt>
                <c:pt idx="7931">
                  <c:v>8.08</c:v>
                </c:pt>
                <c:pt idx="7932">
                  <c:v>7.71</c:v>
                </c:pt>
                <c:pt idx="7933">
                  <c:v>8.0299999999999994</c:v>
                </c:pt>
                <c:pt idx="7934">
                  <c:v>8.1</c:v>
                </c:pt>
                <c:pt idx="7935">
                  <c:v>10.3</c:v>
                </c:pt>
                <c:pt idx="7936">
                  <c:v>147.41999999999999</c:v>
                </c:pt>
                <c:pt idx="7937">
                  <c:v>146.22</c:v>
                </c:pt>
                <c:pt idx="7938">
                  <c:v>6.19</c:v>
                </c:pt>
                <c:pt idx="7939">
                  <c:v>6.1</c:v>
                </c:pt>
                <c:pt idx="7940">
                  <c:v>6</c:v>
                </c:pt>
                <c:pt idx="7941">
                  <c:v>5.53</c:v>
                </c:pt>
                <c:pt idx="7942">
                  <c:v>6.15</c:v>
                </c:pt>
                <c:pt idx="7943">
                  <c:v>193.39</c:v>
                </c:pt>
                <c:pt idx="7944">
                  <c:v>163.51</c:v>
                </c:pt>
                <c:pt idx="7945">
                  <c:v>168.09</c:v>
                </c:pt>
                <c:pt idx="7946">
                  <c:v>169.68</c:v>
                </c:pt>
                <c:pt idx="7947">
                  <c:v>166.53</c:v>
                </c:pt>
                <c:pt idx="7948">
                  <c:v>166.53</c:v>
                </c:pt>
                <c:pt idx="7949">
                  <c:v>165.01</c:v>
                </c:pt>
                <c:pt idx="7950">
                  <c:v>165.01</c:v>
                </c:pt>
                <c:pt idx="7951">
                  <c:v>166.53</c:v>
                </c:pt>
                <c:pt idx="7952">
                  <c:v>162.03</c:v>
                </c:pt>
                <c:pt idx="7953">
                  <c:v>156.4</c:v>
                </c:pt>
                <c:pt idx="7954">
                  <c:v>163.51</c:v>
                </c:pt>
                <c:pt idx="7955">
                  <c:v>160.59</c:v>
                </c:pt>
                <c:pt idx="7956">
                  <c:v>162.03</c:v>
                </c:pt>
                <c:pt idx="7957">
                  <c:v>169.68</c:v>
                </c:pt>
                <c:pt idx="7958">
                  <c:v>157.77000000000001</c:v>
                </c:pt>
                <c:pt idx="7959">
                  <c:v>162.03</c:v>
                </c:pt>
                <c:pt idx="7960">
                  <c:v>155.05000000000001</c:v>
                </c:pt>
                <c:pt idx="7961">
                  <c:v>152.41999999999999</c:v>
                </c:pt>
                <c:pt idx="7962">
                  <c:v>160.59</c:v>
                </c:pt>
                <c:pt idx="7963">
                  <c:v>152.41999999999999</c:v>
                </c:pt>
                <c:pt idx="7964">
                  <c:v>159.16</c:v>
                </c:pt>
                <c:pt idx="7965">
                  <c:v>160.59</c:v>
                </c:pt>
                <c:pt idx="7966">
                  <c:v>157.77000000000001</c:v>
                </c:pt>
                <c:pt idx="7967">
                  <c:v>160.59</c:v>
                </c:pt>
                <c:pt idx="7968">
                  <c:v>156.4</c:v>
                </c:pt>
                <c:pt idx="7969">
                  <c:v>157.77000000000001</c:v>
                </c:pt>
                <c:pt idx="7970">
                  <c:v>159.16</c:v>
                </c:pt>
                <c:pt idx="7971">
                  <c:v>159.16</c:v>
                </c:pt>
                <c:pt idx="7972">
                  <c:v>165.01</c:v>
                </c:pt>
                <c:pt idx="7973">
                  <c:v>159.16</c:v>
                </c:pt>
                <c:pt idx="7974">
                  <c:v>157.77000000000001</c:v>
                </c:pt>
                <c:pt idx="7975">
                  <c:v>155.05000000000001</c:v>
                </c:pt>
                <c:pt idx="7976">
                  <c:v>4.79</c:v>
                </c:pt>
                <c:pt idx="7977">
                  <c:v>4.22</c:v>
                </c:pt>
                <c:pt idx="7978">
                  <c:v>4.28</c:v>
                </c:pt>
                <c:pt idx="7979">
                  <c:v>4.28</c:v>
                </c:pt>
                <c:pt idx="7980">
                  <c:v>4.25</c:v>
                </c:pt>
                <c:pt idx="7981">
                  <c:v>4.07</c:v>
                </c:pt>
                <c:pt idx="7982">
                  <c:v>4.2699999999999996</c:v>
                </c:pt>
                <c:pt idx="7983">
                  <c:v>4.2</c:v>
                </c:pt>
                <c:pt idx="7984">
                  <c:v>3.6</c:v>
                </c:pt>
                <c:pt idx="7985">
                  <c:v>5</c:v>
                </c:pt>
                <c:pt idx="7986">
                  <c:v>4.28</c:v>
                </c:pt>
                <c:pt idx="7987">
                  <c:v>4.17</c:v>
                </c:pt>
                <c:pt idx="7988">
                  <c:v>4.1900000000000004</c:v>
                </c:pt>
                <c:pt idx="7989">
                  <c:v>3.99</c:v>
                </c:pt>
                <c:pt idx="7990">
                  <c:v>3.76</c:v>
                </c:pt>
                <c:pt idx="7991">
                  <c:v>4.2</c:v>
                </c:pt>
                <c:pt idx="7992">
                  <c:v>4.09</c:v>
                </c:pt>
                <c:pt idx="7993">
                  <c:v>8.58</c:v>
                </c:pt>
                <c:pt idx="7994">
                  <c:v>23.36</c:v>
                </c:pt>
                <c:pt idx="7995">
                  <c:v>8.68</c:v>
                </c:pt>
                <c:pt idx="7996">
                  <c:v>8.0299999999999994</c:v>
                </c:pt>
                <c:pt idx="7997">
                  <c:v>39.44</c:v>
                </c:pt>
                <c:pt idx="7998">
                  <c:v>14.31</c:v>
                </c:pt>
                <c:pt idx="7999">
                  <c:v>9.31</c:v>
                </c:pt>
                <c:pt idx="8000">
                  <c:v>449.64</c:v>
                </c:pt>
                <c:pt idx="8001">
                  <c:v>528.99</c:v>
                </c:pt>
                <c:pt idx="8002">
                  <c:v>528.99</c:v>
                </c:pt>
                <c:pt idx="8003">
                  <c:v>513.87</c:v>
                </c:pt>
                <c:pt idx="8004">
                  <c:v>528.99</c:v>
                </c:pt>
                <c:pt idx="8005">
                  <c:v>513.87</c:v>
                </c:pt>
                <c:pt idx="8006">
                  <c:v>528.99</c:v>
                </c:pt>
                <c:pt idx="8007">
                  <c:v>513.87</c:v>
                </c:pt>
                <c:pt idx="8008">
                  <c:v>528.99</c:v>
                </c:pt>
                <c:pt idx="8009">
                  <c:v>545.02</c:v>
                </c:pt>
                <c:pt idx="8010">
                  <c:v>528.99</c:v>
                </c:pt>
                <c:pt idx="8011">
                  <c:v>513.87</c:v>
                </c:pt>
                <c:pt idx="8012">
                  <c:v>438.67</c:v>
                </c:pt>
                <c:pt idx="8013">
                  <c:v>131.28</c:v>
                </c:pt>
                <c:pt idx="8014">
                  <c:v>367.05</c:v>
                </c:pt>
                <c:pt idx="8015">
                  <c:v>33.25</c:v>
                </c:pt>
                <c:pt idx="8016">
                  <c:v>211.6</c:v>
                </c:pt>
                <c:pt idx="8017">
                  <c:v>214.11</c:v>
                </c:pt>
                <c:pt idx="8018">
                  <c:v>206.73</c:v>
                </c:pt>
                <c:pt idx="8019">
                  <c:v>209.14</c:v>
                </c:pt>
                <c:pt idx="8020">
                  <c:v>199.84</c:v>
                </c:pt>
                <c:pt idx="8021">
                  <c:v>199.84</c:v>
                </c:pt>
                <c:pt idx="8022">
                  <c:v>202.09</c:v>
                </c:pt>
                <c:pt idx="8023">
                  <c:v>199.84</c:v>
                </c:pt>
                <c:pt idx="8024">
                  <c:v>199.84</c:v>
                </c:pt>
                <c:pt idx="8025">
                  <c:v>199.84</c:v>
                </c:pt>
                <c:pt idx="8026">
                  <c:v>195.5</c:v>
                </c:pt>
                <c:pt idx="8027">
                  <c:v>193.39</c:v>
                </c:pt>
                <c:pt idx="8028">
                  <c:v>197.64</c:v>
                </c:pt>
                <c:pt idx="8029">
                  <c:v>204.38</c:v>
                </c:pt>
                <c:pt idx="8030">
                  <c:v>204.38</c:v>
                </c:pt>
                <c:pt idx="8031">
                  <c:v>211.6</c:v>
                </c:pt>
                <c:pt idx="8032">
                  <c:v>211.6</c:v>
                </c:pt>
                <c:pt idx="8033">
                  <c:v>204.38</c:v>
                </c:pt>
                <c:pt idx="8034">
                  <c:v>199.84</c:v>
                </c:pt>
                <c:pt idx="8035">
                  <c:v>209.14</c:v>
                </c:pt>
                <c:pt idx="8036">
                  <c:v>206.73</c:v>
                </c:pt>
                <c:pt idx="8037">
                  <c:v>202.09</c:v>
                </c:pt>
                <c:pt idx="8038">
                  <c:v>216.69</c:v>
                </c:pt>
                <c:pt idx="8039">
                  <c:v>58.39</c:v>
                </c:pt>
                <c:pt idx="8040">
                  <c:v>209.14</c:v>
                </c:pt>
                <c:pt idx="8041">
                  <c:v>2.84</c:v>
                </c:pt>
                <c:pt idx="8042">
                  <c:v>2.87</c:v>
                </c:pt>
                <c:pt idx="8043">
                  <c:v>3</c:v>
                </c:pt>
                <c:pt idx="8044">
                  <c:v>2.81</c:v>
                </c:pt>
                <c:pt idx="8045">
                  <c:v>3</c:v>
                </c:pt>
                <c:pt idx="8046">
                  <c:v>2.67</c:v>
                </c:pt>
                <c:pt idx="8047">
                  <c:v>2.97</c:v>
                </c:pt>
                <c:pt idx="8048">
                  <c:v>2.73</c:v>
                </c:pt>
                <c:pt idx="8049">
                  <c:v>2.73</c:v>
                </c:pt>
                <c:pt idx="8050">
                  <c:v>2.65</c:v>
                </c:pt>
                <c:pt idx="8051">
                  <c:v>2.9</c:v>
                </c:pt>
                <c:pt idx="8052">
                  <c:v>3.1</c:v>
                </c:pt>
                <c:pt idx="8053">
                  <c:v>2.4300000000000002</c:v>
                </c:pt>
                <c:pt idx="8054">
                  <c:v>2.31</c:v>
                </c:pt>
                <c:pt idx="8055">
                  <c:v>2.37</c:v>
                </c:pt>
                <c:pt idx="8056">
                  <c:v>2.58</c:v>
                </c:pt>
                <c:pt idx="8057">
                  <c:v>2.63</c:v>
                </c:pt>
                <c:pt idx="8058">
                  <c:v>2.61</c:v>
                </c:pt>
                <c:pt idx="8059">
                  <c:v>2.46</c:v>
                </c:pt>
                <c:pt idx="8060">
                  <c:v>2.4700000000000002</c:v>
                </c:pt>
                <c:pt idx="8061">
                  <c:v>2.4700000000000002</c:v>
                </c:pt>
                <c:pt idx="8062">
                  <c:v>2.58</c:v>
                </c:pt>
                <c:pt idx="8063">
                  <c:v>3.06</c:v>
                </c:pt>
                <c:pt idx="8064">
                  <c:v>20.12</c:v>
                </c:pt>
                <c:pt idx="8065">
                  <c:v>30.74</c:v>
                </c:pt>
                <c:pt idx="8066">
                  <c:v>34.26</c:v>
                </c:pt>
                <c:pt idx="8067">
                  <c:v>37.630000000000003</c:v>
                </c:pt>
                <c:pt idx="8068">
                  <c:v>34.72</c:v>
                </c:pt>
                <c:pt idx="8069">
                  <c:v>36.33</c:v>
                </c:pt>
                <c:pt idx="8070">
                  <c:v>32.64</c:v>
                </c:pt>
                <c:pt idx="8071">
                  <c:v>33.18</c:v>
                </c:pt>
                <c:pt idx="8072">
                  <c:v>36.26</c:v>
                </c:pt>
                <c:pt idx="8073">
                  <c:v>34.32</c:v>
                </c:pt>
                <c:pt idx="8074">
                  <c:v>34.92</c:v>
                </c:pt>
                <c:pt idx="8075">
                  <c:v>30.38</c:v>
                </c:pt>
                <c:pt idx="8076">
                  <c:v>32.47</c:v>
                </c:pt>
                <c:pt idx="8077">
                  <c:v>32.29</c:v>
                </c:pt>
                <c:pt idx="8078">
                  <c:v>30.59</c:v>
                </c:pt>
                <c:pt idx="8079">
                  <c:v>30.48</c:v>
                </c:pt>
                <c:pt idx="8080">
                  <c:v>29.93</c:v>
                </c:pt>
                <c:pt idx="8081">
                  <c:v>30.18</c:v>
                </c:pt>
                <c:pt idx="8082">
                  <c:v>28.73</c:v>
                </c:pt>
                <c:pt idx="8083">
                  <c:v>26.92</c:v>
                </c:pt>
                <c:pt idx="8084">
                  <c:v>28.46</c:v>
                </c:pt>
                <c:pt idx="8085">
                  <c:v>28.28</c:v>
                </c:pt>
                <c:pt idx="8086">
                  <c:v>27.25</c:v>
                </c:pt>
                <c:pt idx="8087">
                  <c:v>25.19</c:v>
                </c:pt>
                <c:pt idx="8088">
                  <c:v>23.95</c:v>
                </c:pt>
                <c:pt idx="8089">
                  <c:v>25.4</c:v>
                </c:pt>
                <c:pt idx="8090">
                  <c:v>24.27</c:v>
                </c:pt>
                <c:pt idx="8091">
                  <c:v>23.76</c:v>
                </c:pt>
                <c:pt idx="8092">
                  <c:v>22.4</c:v>
                </c:pt>
                <c:pt idx="8093">
                  <c:v>21.34</c:v>
                </c:pt>
                <c:pt idx="8094">
                  <c:v>20.86</c:v>
                </c:pt>
                <c:pt idx="8095">
                  <c:v>20.72</c:v>
                </c:pt>
                <c:pt idx="8096">
                  <c:v>20.65</c:v>
                </c:pt>
                <c:pt idx="8097">
                  <c:v>18.600000000000001</c:v>
                </c:pt>
                <c:pt idx="8098">
                  <c:v>19.96</c:v>
                </c:pt>
                <c:pt idx="8099">
                  <c:v>18.239999999999998</c:v>
                </c:pt>
                <c:pt idx="8100">
                  <c:v>18.62</c:v>
                </c:pt>
                <c:pt idx="8101">
                  <c:v>18.79</c:v>
                </c:pt>
                <c:pt idx="8102">
                  <c:v>19.399999999999999</c:v>
                </c:pt>
                <c:pt idx="8103">
                  <c:v>18.95</c:v>
                </c:pt>
                <c:pt idx="8104">
                  <c:v>18.5</c:v>
                </c:pt>
                <c:pt idx="8105">
                  <c:v>17.600000000000001</c:v>
                </c:pt>
                <c:pt idx="8106">
                  <c:v>17.02</c:v>
                </c:pt>
                <c:pt idx="8107">
                  <c:v>17.63</c:v>
                </c:pt>
                <c:pt idx="8108">
                  <c:v>16.73</c:v>
                </c:pt>
                <c:pt idx="8109">
                  <c:v>18.77</c:v>
                </c:pt>
                <c:pt idx="8110">
                  <c:v>17.28</c:v>
                </c:pt>
                <c:pt idx="8111">
                  <c:v>16.22</c:v>
                </c:pt>
                <c:pt idx="8112">
                  <c:v>17.79</c:v>
                </c:pt>
                <c:pt idx="8113">
                  <c:v>16.37</c:v>
                </c:pt>
                <c:pt idx="8114">
                  <c:v>19.510000000000002</c:v>
                </c:pt>
                <c:pt idx="8115">
                  <c:v>256.94</c:v>
                </c:pt>
                <c:pt idx="8116">
                  <c:v>11.63</c:v>
                </c:pt>
                <c:pt idx="8117">
                  <c:v>11.92</c:v>
                </c:pt>
                <c:pt idx="8118">
                  <c:v>12.01</c:v>
                </c:pt>
                <c:pt idx="8119">
                  <c:v>11.9</c:v>
                </c:pt>
                <c:pt idx="8120">
                  <c:v>11.23</c:v>
                </c:pt>
                <c:pt idx="8121">
                  <c:v>11.72</c:v>
                </c:pt>
                <c:pt idx="8122">
                  <c:v>12.2</c:v>
                </c:pt>
                <c:pt idx="8123">
                  <c:v>11.28</c:v>
                </c:pt>
                <c:pt idx="8124">
                  <c:v>11.69</c:v>
                </c:pt>
                <c:pt idx="8125">
                  <c:v>11.18</c:v>
                </c:pt>
                <c:pt idx="8126">
                  <c:v>11.24</c:v>
                </c:pt>
                <c:pt idx="8127">
                  <c:v>11.51</c:v>
                </c:pt>
                <c:pt idx="8128">
                  <c:v>11.58</c:v>
                </c:pt>
                <c:pt idx="8129">
                  <c:v>11.53</c:v>
                </c:pt>
                <c:pt idx="8130">
                  <c:v>11.25</c:v>
                </c:pt>
                <c:pt idx="8131">
                  <c:v>11.79</c:v>
                </c:pt>
                <c:pt idx="8132">
                  <c:v>11.82</c:v>
                </c:pt>
                <c:pt idx="8133">
                  <c:v>12.17</c:v>
                </c:pt>
                <c:pt idx="8134">
                  <c:v>12.11</c:v>
                </c:pt>
                <c:pt idx="8135">
                  <c:v>12.3</c:v>
                </c:pt>
                <c:pt idx="8136">
                  <c:v>12.52</c:v>
                </c:pt>
                <c:pt idx="8137">
                  <c:v>13.13</c:v>
                </c:pt>
                <c:pt idx="8138">
                  <c:v>12.16</c:v>
                </c:pt>
                <c:pt idx="8139">
                  <c:v>12.14</c:v>
                </c:pt>
                <c:pt idx="8140">
                  <c:v>12.48</c:v>
                </c:pt>
                <c:pt idx="8141">
                  <c:v>17.28</c:v>
                </c:pt>
                <c:pt idx="8142">
                  <c:v>224.82</c:v>
                </c:pt>
                <c:pt idx="8143">
                  <c:v>187.35</c:v>
                </c:pt>
                <c:pt idx="8144">
                  <c:v>8.34</c:v>
                </c:pt>
                <c:pt idx="8145">
                  <c:v>10.06</c:v>
                </c:pt>
                <c:pt idx="8146">
                  <c:v>7.87</c:v>
                </c:pt>
                <c:pt idx="8147">
                  <c:v>8.35</c:v>
                </c:pt>
                <c:pt idx="8148">
                  <c:v>7.8</c:v>
                </c:pt>
                <c:pt idx="8149">
                  <c:v>8.15</c:v>
                </c:pt>
                <c:pt idx="8150">
                  <c:v>7.71</c:v>
                </c:pt>
                <c:pt idx="8151">
                  <c:v>8.76</c:v>
                </c:pt>
                <c:pt idx="8152">
                  <c:v>8.93</c:v>
                </c:pt>
                <c:pt idx="8153">
                  <c:v>8.56</c:v>
                </c:pt>
                <c:pt idx="8154">
                  <c:v>8.1199999999999992</c:v>
                </c:pt>
                <c:pt idx="8155">
                  <c:v>5.37</c:v>
                </c:pt>
                <c:pt idx="8156">
                  <c:v>6.74</c:v>
                </c:pt>
                <c:pt idx="8157">
                  <c:v>5.32</c:v>
                </c:pt>
                <c:pt idx="8158">
                  <c:v>6.54</c:v>
                </c:pt>
                <c:pt idx="8159">
                  <c:v>6.27</c:v>
                </c:pt>
                <c:pt idx="8160">
                  <c:v>4.33</c:v>
                </c:pt>
                <c:pt idx="8161">
                  <c:v>6.13</c:v>
                </c:pt>
                <c:pt idx="8162">
                  <c:v>5</c:v>
                </c:pt>
                <c:pt idx="8163">
                  <c:v>4.03</c:v>
                </c:pt>
                <c:pt idx="8164">
                  <c:v>4.5199999999999996</c:v>
                </c:pt>
                <c:pt idx="8165">
                  <c:v>268.44</c:v>
                </c:pt>
                <c:pt idx="8166">
                  <c:v>256.94</c:v>
                </c:pt>
                <c:pt idx="8167">
                  <c:v>246.38</c:v>
                </c:pt>
                <c:pt idx="8168">
                  <c:v>249.8</c:v>
                </c:pt>
                <c:pt idx="8169">
                  <c:v>246.38</c:v>
                </c:pt>
                <c:pt idx="8170">
                  <c:v>243.05</c:v>
                </c:pt>
                <c:pt idx="8171">
                  <c:v>249.8</c:v>
                </c:pt>
                <c:pt idx="8172">
                  <c:v>246.38</c:v>
                </c:pt>
                <c:pt idx="8173">
                  <c:v>246.38</c:v>
                </c:pt>
                <c:pt idx="8174">
                  <c:v>246.38</c:v>
                </c:pt>
                <c:pt idx="8175">
                  <c:v>246.38</c:v>
                </c:pt>
                <c:pt idx="8176">
                  <c:v>249.8</c:v>
                </c:pt>
                <c:pt idx="8177">
                  <c:v>260.66000000000003</c:v>
                </c:pt>
                <c:pt idx="8178">
                  <c:v>249.8</c:v>
                </c:pt>
                <c:pt idx="8179">
                  <c:v>249.8</c:v>
                </c:pt>
                <c:pt idx="8180">
                  <c:v>246.38</c:v>
                </c:pt>
                <c:pt idx="8181">
                  <c:v>249.8</c:v>
                </c:pt>
                <c:pt idx="8182">
                  <c:v>249.8</c:v>
                </c:pt>
                <c:pt idx="8183">
                  <c:v>253.32</c:v>
                </c:pt>
                <c:pt idx="8184">
                  <c:v>249.8</c:v>
                </c:pt>
                <c:pt idx="8185">
                  <c:v>249.8</c:v>
                </c:pt>
                <c:pt idx="8186">
                  <c:v>249.8</c:v>
                </c:pt>
                <c:pt idx="8187">
                  <c:v>253.32</c:v>
                </c:pt>
                <c:pt idx="8188">
                  <c:v>249.8</c:v>
                </c:pt>
                <c:pt idx="8189">
                  <c:v>249.8</c:v>
                </c:pt>
                <c:pt idx="8190">
                  <c:v>249.8</c:v>
                </c:pt>
                <c:pt idx="8191">
                  <c:v>246.38</c:v>
                </c:pt>
                <c:pt idx="8192">
                  <c:v>256.94</c:v>
                </c:pt>
                <c:pt idx="8193">
                  <c:v>249.8</c:v>
                </c:pt>
                <c:pt idx="8194">
                  <c:v>246.38</c:v>
                </c:pt>
                <c:pt idx="8195">
                  <c:v>253.32</c:v>
                </c:pt>
                <c:pt idx="8196">
                  <c:v>253.32</c:v>
                </c:pt>
                <c:pt idx="8197">
                  <c:v>253.32</c:v>
                </c:pt>
                <c:pt idx="8198">
                  <c:v>253.32</c:v>
                </c:pt>
                <c:pt idx="8199">
                  <c:v>249.8</c:v>
                </c:pt>
                <c:pt idx="8200">
                  <c:v>249.8</c:v>
                </c:pt>
                <c:pt idx="8201">
                  <c:v>253.32</c:v>
                </c:pt>
                <c:pt idx="8202">
                  <c:v>256.94</c:v>
                </c:pt>
                <c:pt idx="8203">
                  <c:v>253.32</c:v>
                </c:pt>
                <c:pt idx="8204">
                  <c:v>249.8</c:v>
                </c:pt>
                <c:pt idx="8205">
                  <c:v>253.32</c:v>
                </c:pt>
                <c:pt idx="8206">
                  <c:v>253.32</c:v>
                </c:pt>
                <c:pt idx="8207">
                  <c:v>249.8</c:v>
                </c:pt>
                <c:pt idx="8208">
                  <c:v>249.8</c:v>
                </c:pt>
                <c:pt idx="8209">
                  <c:v>249.8</c:v>
                </c:pt>
                <c:pt idx="8210">
                  <c:v>253.32</c:v>
                </c:pt>
                <c:pt idx="8211">
                  <c:v>246.38</c:v>
                </c:pt>
                <c:pt idx="8212">
                  <c:v>253.32</c:v>
                </c:pt>
                <c:pt idx="8213">
                  <c:v>249.8</c:v>
                </c:pt>
                <c:pt idx="8214">
                  <c:v>249.8</c:v>
                </c:pt>
                <c:pt idx="8215">
                  <c:v>249.8</c:v>
                </c:pt>
                <c:pt idx="8216">
                  <c:v>246.38</c:v>
                </c:pt>
                <c:pt idx="8217">
                  <c:v>249.8</c:v>
                </c:pt>
                <c:pt idx="8218">
                  <c:v>246.38</c:v>
                </c:pt>
                <c:pt idx="8219">
                  <c:v>253.32</c:v>
                </c:pt>
                <c:pt idx="8220">
                  <c:v>249.8</c:v>
                </c:pt>
                <c:pt idx="8221">
                  <c:v>10.95</c:v>
                </c:pt>
                <c:pt idx="8222">
                  <c:v>2.66</c:v>
                </c:pt>
                <c:pt idx="8223">
                  <c:v>3.43</c:v>
                </c:pt>
                <c:pt idx="8224">
                  <c:v>3.23</c:v>
                </c:pt>
                <c:pt idx="8225">
                  <c:v>8.0500000000000007</c:v>
                </c:pt>
                <c:pt idx="8226">
                  <c:v>19.489999999999998</c:v>
                </c:pt>
                <c:pt idx="8227">
                  <c:v>7.9</c:v>
                </c:pt>
                <c:pt idx="8228">
                  <c:v>9.84</c:v>
                </c:pt>
                <c:pt idx="8229">
                  <c:v>310.10000000000002</c:v>
                </c:pt>
                <c:pt idx="8230">
                  <c:v>253.32</c:v>
                </c:pt>
                <c:pt idx="8231">
                  <c:v>268.44</c:v>
                </c:pt>
                <c:pt idx="8232">
                  <c:v>256.94</c:v>
                </c:pt>
                <c:pt idx="8233">
                  <c:v>253.32</c:v>
                </c:pt>
                <c:pt idx="8234">
                  <c:v>246.38</c:v>
                </c:pt>
                <c:pt idx="8235">
                  <c:v>246.38</c:v>
                </c:pt>
                <c:pt idx="8236">
                  <c:v>246.38</c:v>
                </c:pt>
                <c:pt idx="8237">
                  <c:v>239.81</c:v>
                </c:pt>
                <c:pt idx="8238">
                  <c:v>239.81</c:v>
                </c:pt>
                <c:pt idx="8239">
                  <c:v>236.65</c:v>
                </c:pt>
                <c:pt idx="8240">
                  <c:v>243.05</c:v>
                </c:pt>
                <c:pt idx="8241">
                  <c:v>236.65</c:v>
                </c:pt>
                <c:pt idx="8242">
                  <c:v>239.81</c:v>
                </c:pt>
                <c:pt idx="8243">
                  <c:v>236.65</c:v>
                </c:pt>
                <c:pt idx="8244">
                  <c:v>233.58</c:v>
                </c:pt>
                <c:pt idx="8245">
                  <c:v>236.65</c:v>
                </c:pt>
                <c:pt idx="8246">
                  <c:v>233.58</c:v>
                </c:pt>
                <c:pt idx="8247">
                  <c:v>233.58</c:v>
                </c:pt>
                <c:pt idx="8248">
                  <c:v>233.58</c:v>
                </c:pt>
                <c:pt idx="8249">
                  <c:v>233.58</c:v>
                </c:pt>
                <c:pt idx="8250">
                  <c:v>236.65</c:v>
                </c:pt>
                <c:pt idx="8251">
                  <c:v>233.58</c:v>
                </c:pt>
                <c:pt idx="8252">
                  <c:v>230.58</c:v>
                </c:pt>
                <c:pt idx="8253">
                  <c:v>227.67</c:v>
                </c:pt>
                <c:pt idx="8254">
                  <c:v>230.58</c:v>
                </c:pt>
                <c:pt idx="8255">
                  <c:v>230.58</c:v>
                </c:pt>
                <c:pt idx="8256">
                  <c:v>230.58</c:v>
                </c:pt>
                <c:pt idx="8257">
                  <c:v>227.67</c:v>
                </c:pt>
                <c:pt idx="8258">
                  <c:v>230.58</c:v>
                </c:pt>
                <c:pt idx="8259">
                  <c:v>230.58</c:v>
                </c:pt>
                <c:pt idx="8260">
                  <c:v>227.67</c:v>
                </c:pt>
                <c:pt idx="8261">
                  <c:v>233.58</c:v>
                </c:pt>
                <c:pt idx="8262">
                  <c:v>230.58</c:v>
                </c:pt>
                <c:pt idx="8263">
                  <c:v>233.58</c:v>
                </c:pt>
                <c:pt idx="8264">
                  <c:v>224.82</c:v>
                </c:pt>
                <c:pt idx="8265">
                  <c:v>227.67</c:v>
                </c:pt>
                <c:pt idx="8266">
                  <c:v>224.82</c:v>
                </c:pt>
                <c:pt idx="8267">
                  <c:v>227.67</c:v>
                </c:pt>
                <c:pt idx="8268">
                  <c:v>230.58</c:v>
                </c:pt>
                <c:pt idx="8269">
                  <c:v>204.38</c:v>
                </c:pt>
                <c:pt idx="8270">
                  <c:v>12.29</c:v>
                </c:pt>
                <c:pt idx="8271">
                  <c:v>310.10000000000002</c:v>
                </c:pt>
                <c:pt idx="8272">
                  <c:v>253.32</c:v>
                </c:pt>
                <c:pt idx="8273">
                  <c:v>256.94</c:v>
                </c:pt>
                <c:pt idx="8274">
                  <c:v>249.8</c:v>
                </c:pt>
                <c:pt idx="8275">
                  <c:v>253.32</c:v>
                </c:pt>
                <c:pt idx="8276">
                  <c:v>253.32</c:v>
                </c:pt>
                <c:pt idx="8277">
                  <c:v>256.94</c:v>
                </c:pt>
                <c:pt idx="8278">
                  <c:v>249.8</c:v>
                </c:pt>
                <c:pt idx="8279">
                  <c:v>253.32</c:v>
                </c:pt>
                <c:pt idx="8280">
                  <c:v>249.8</c:v>
                </c:pt>
                <c:pt idx="8281">
                  <c:v>253.32</c:v>
                </c:pt>
                <c:pt idx="8282">
                  <c:v>25.44</c:v>
                </c:pt>
                <c:pt idx="8283">
                  <c:v>21.59</c:v>
                </c:pt>
                <c:pt idx="8284">
                  <c:v>418.27</c:v>
                </c:pt>
                <c:pt idx="8285">
                  <c:v>390.99</c:v>
                </c:pt>
                <c:pt idx="8286">
                  <c:v>367.05</c:v>
                </c:pt>
                <c:pt idx="8287">
                  <c:v>390.99</c:v>
                </c:pt>
                <c:pt idx="8288">
                  <c:v>382.67</c:v>
                </c:pt>
                <c:pt idx="8289">
                  <c:v>16.82</c:v>
                </c:pt>
                <c:pt idx="8290">
                  <c:v>310.10000000000002</c:v>
                </c:pt>
                <c:pt idx="8291">
                  <c:v>333.07</c:v>
                </c:pt>
                <c:pt idx="8292">
                  <c:v>294.85000000000002</c:v>
                </c:pt>
                <c:pt idx="8293">
                  <c:v>294.85000000000002</c:v>
                </c:pt>
                <c:pt idx="8294">
                  <c:v>290.08999999999997</c:v>
                </c:pt>
                <c:pt idx="8295">
                  <c:v>281.02999999999997</c:v>
                </c:pt>
                <c:pt idx="8296">
                  <c:v>281.02999999999997</c:v>
                </c:pt>
                <c:pt idx="8297">
                  <c:v>276.7</c:v>
                </c:pt>
                <c:pt idx="8298">
                  <c:v>91.3</c:v>
                </c:pt>
                <c:pt idx="8299">
                  <c:v>333.07</c:v>
                </c:pt>
                <c:pt idx="8300">
                  <c:v>93.19</c:v>
                </c:pt>
                <c:pt idx="8301">
                  <c:v>47.58</c:v>
                </c:pt>
                <c:pt idx="8302">
                  <c:v>47.83</c:v>
                </c:pt>
                <c:pt idx="8303">
                  <c:v>5.62</c:v>
                </c:pt>
                <c:pt idx="8304">
                  <c:v>299.76</c:v>
                </c:pt>
                <c:pt idx="8305">
                  <c:v>249.8</c:v>
                </c:pt>
                <c:pt idx="8306">
                  <c:v>260.66000000000003</c:v>
                </c:pt>
                <c:pt idx="8307">
                  <c:v>249.8</c:v>
                </c:pt>
                <c:pt idx="8308">
                  <c:v>11.87</c:v>
                </c:pt>
                <c:pt idx="8309">
                  <c:v>367.05</c:v>
                </c:pt>
                <c:pt idx="8310">
                  <c:v>294.85000000000002</c:v>
                </c:pt>
                <c:pt idx="8311">
                  <c:v>294.85000000000002</c:v>
                </c:pt>
                <c:pt idx="8312">
                  <c:v>276.7</c:v>
                </c:pt>
                <c:pt idx="8313">
                  <c:v>276.7</c:v>
                </c:pt>
                <c:pt idx="8314">
                  <c:v>276.7</c:v>
                </c:pt>
                <c:pt idx="8315">
                  <c:v>276.7</c:v>
                </c:pt>
                <c:pt idx="8316">
                  <c:v>276.7</c:v>
                </c:pt>
                <c:pt idx="8317">
                  <c:v>276.7</c:v>
                </c:pt>
                <c:pt idx="8318">
                  <c:v>276.7</c:v>
                </c:pt>
                <c:pt idx="8319">
                  <c:v>276.7</c:v>
                </c:pt>
                <c:pt idx="8320">
                  <c:v>272.51</c:v>
                </c:pt>
                <c:pt idx="8321">
                  <c:v>56.56</c:v>
                </c:pt>
                <c:pt idx="8322">
                  <c:v>71.66</c:v>
                </c:pt>
                <c:pt idx="8323">
                  <c:v>399.68</c:v>
                </c:pt>
                <c:pt idx="8324">
                  <c:v>399.68</c:v>
                </c:pt>
                <c:pt idx="8325">
                  <c:v>367.05</c:v>
                </c:pt>
                <c:pt idx="8326">
                  <c:v>374.7</c:v>
                </c:pt>
                <c:pt idx="8327">
                  <c:v>374.7</c:v>
                </c:pt>
                <c:pt idx="8328">
                  <c:v>345.88</c:v>
                </c:pt>
                <c:pt idx="8329">
                  <c:v>333.07</c:v>
                </c:pt>
                <c:pt idx="8330">
                  <c:v>333.07</c:v>
                </c:pt>
                <c:pt idx="8331">
                  <c:v>333.07</c:v>
                </c:pt>
                <c:pt idx="8332">
                  <c:v>327.01</c:v>
                </c:pt>
                <c:pt idx="8333">
                  <c:v>333.07</c:v>
                </c:pt>
                <c:pt idx="8334">
                  <c:v>333.07</c:v>
                </c:pt>
                <c:pt idx="8335">
                  <c:v>327.01</c:v>
                </c:pt>
                <c:pt idx="8336">
                  <c:v>109</c:v>
                </c:pt>
                <c:pt idx="8337">
                  <c:v>20.16</c:v>
                </c:pt>
                <c:pt idx="8338">
                  <c:v>339.35</c:v>
                </c:pt>
                <c:pt idx="8339">
                  <c:v>268.44</c:v>
                </c:pt>
                <c:pt idx="8340">
                  <c:v>281.02999999999997</c:v>
                </c:pt>
                <c:pt idx="8341">
                  <c:v>281.02999999999997</c:v>
                </c:pt>
                <c:pt idx="8342">
                  <c:v>281.02999999999997</c:v>
                </c:pt>
                <c:pt idx="8343">
                  <c:v>281.02999999999997</c:v>
                </c:pt>
                <c:pt idx="8344">
                  <c:v>281.02999999999997</c:v>
                </c:pt>
                <c:pt idx="8345">
                  <c:v>285.49</c:v>
                </c:pt>
                <c:pt idx="8346">
                  <c:v>285.49</c:v>
                </c:pt>
                <c:pt idx="8347">
                  <c:v>281.02999999999997</c:v>
                </c:pt>
                <c:pt idx="8348">
                  <c:v>290.08999999999997</c:v>
                </c:pt>
                <c:pt idx="8349">
                  <c:v>285.49</c:v>
                </c:pt>
                <c:pt idx="8350">
                  <c:v>285.49</c:v>
                </c:pt>
                <c:pt idx="8351">
                  <c:v>290.08999999999997</c:v>
                </c:pt>
                <c:pt idx="8352">
                  <c:v>285.49</c:v>
                </c:pt>
                <c:pt idx="8353">
                  <c:v>285.49</c:v>
                </c:pt>
                <c:pt idx="8354">
                  <c:v>290.08999999999997</c:v>
                </c:pt>
                <c:pt idx="8355">
                  <c:v>290.08999999999997</c:v>
                </c:pt>
                <c:pt idx="8356">
                  <c:v>290.08999999999997</c:v>
                </c:pt>
                <c:pt idx="8357">
                  <c:v>290.08999999999997</c:v>
                </c:pt>
                <c:pt idx="8358">
                  <c:v>294.85000000000002</c:v>
                </c:pt>
                <c:pt idx="8359">
                  <c:v>290.08999999999997</c:v>
                </c:pt>
                <c:pt idx="8360">
                  <c:v>294.85000000000002</c:v>
                </c:pt>
                <c:pt idx="8361">
                  <c:v>294.85000000000002</c:v>
                </c:pt>
                <c:pt idx="8362">
                  <c:v>294.85000000000002</c:v>
                </c:pt>
                <c:pt idx="8363">
                  <c:v>6.41</c:v>
                </c:pt>
                <c:pt idx="8364">
                  <c:v>249.8</c:v>
                </c:pt>
                <c:pt idx="8365">
                  <c:v>211.6</c:v>
                </c:pt>
                <c:pt idx="8366">
                  <c:v>219.34</c:v>
                </c:pt>
                <c:pt idx="8367">
                  <c:v>211.6</c:v>
                </c:pt>
                <c:pt idx="8368">
                  <c:v>211.6</c:v>
                </c:pt>
                <c:pt idx="8369">
                  <c:v>211.6</c:v>
                </c:pt>
                <c:pt idx="8370">
                  <c:v>209.14</c:v>
                </c:pt>
                <c:pt idx="8371">
                  <c:v>204.38</c:v>
                </c:pt>
                <c:pt idx="8372">
                  <c:v>206.73</c:v>
                </c:pt>
                <c:pt idx="8373">
                  <c:v>204.38</c:v>
                </c:pt>
                <c:pt idx="8374">
                  <c:v>202.09</c:v>
                </c:pt>
                <c:pt idx="8375">
                  <c:v>209.14</c:v>
                </c:pt>
                <c:pt idx="8376">
                  <c:v>204.38</c:v>
                </c:pt>
                <c:pt idx="8377">
                  <c:v>206.73</c:v>
                </c:pt>
                <c:pt idx="8378">
                  <c:v>31.83</c:v>
                </c:pt>
                <c:pt idx="8379">
                  <c:v>339.35</c:v>
                </c:pt>
                <c:pt idx="8380">
                  <c:v>304.83999999999997</c:v>
                </c:pt>
                <c:pt idx="8381">
                  <c:v>285.49</c:v>
                </c:pt>
                <c:pt idx="8382">
                  <c:v>285.49</c:v>
                </c:pt>
                <c:pt idx="8383">
                  <c:v>7.83</c:v>
                </c:pt>
                <c:pt idx="8384">
                  <c:v>294.85000000000002</c:v>
                </c:pt>
                <c:pt idx="8385">
                  <c:v>239.81</c:v>
                </c:pt>
                <c:pt idx="8386">
                  <c:v>253.32</c:v>
                </c:pt>
                <c:pt idx="8387">
                  <c:v>249.8</c:v>
                </c:pt>
                <c:pt idx="8388">
                  <c:v>249.8</c:v>
                </c:pt>
                <c:pt idx="8389">
                  <c:v>246.38</c:v>
                </c:pt>
                <c:pt idx="8390">
                  <c:v>239.81</c:v>
                </c:pt>
                <c:pt idx="8391">
                  <c:v>243.05</c:v>
                </c:pt>
                <c:pt idx="8392">
                  <c:v>249.8</c:v>
                </c:pt>
                <c:pt idx="8393">
                  <c:v>256.94</c:v>
                </c:pt>
                <c:pt idx="8394">
                  <c:v>253.32</c:v>
                </c:pt>
                <c:pt idx="8395">
                  <c:v>249.8</c:v>
                </c:pt>
                <c:pt idx="8396">
                  <c:v>253.32</c:v>
                </c:pt>
                <c:pt idx="8397">
                  <c:v>256.94</c:v>
                </c:pt>
                <c:pt idx="8398">
                  <c:v>256.94</c:v>
                </c:pt>
                <c:pt idx="8399">
                  <c:v>246.38</c:v>
                </c:pt>
                <c:pt idx="8400">
                  <c:v>260.66000000000003</c:v>
                </c:pt>
                <c:pt idx="8401">
                  <c:v>256.94</c:v>
                </c:pt>
                <c:pt idx="8402">
                  <c:v>253.32</c:v>
                </c:pt>
                <c:pt idx="8403">
                  <c:v>256.94</c:v>
                </c:pt>
                <c:pt idx="8404">
                  <c:v>260.66000000000003</c:v>
                </c:pt>
                <c:pt idx="8405">
                  <c:v>260.66000000000003</c:v>
                </c:pt>
                <c:pt idx="8406">
                  <c:v>256.94</c:v>
                </c:pt>
                <c:pt idx="8407">
                  <c:v>256.94</c:v>
                </c:pt>
                <c:pt idx="8408">
                  <c:v>256.94</c:v>
                </c:pt>
                <c:pt idx="8409">
                  <c:v>264.49</c:v>
                </c:pt>
                <c:pt idx="8410">
                  <c:v>260.66000000000003</c:v>
                </c:pt>
                <c:pt idx="8411">
                  <c:v>44.85</c:v>
                </c:pt>
                <c:pt idx="8412">
                  <c:v>219.34</c:v>
                </c:pt>
                <c:pt idx="8413">
                  <c:v>206.73</c:v>
                </c:pt>
                <c:pt idx="8414">
                  <c:v>209.14</c:v>
                </c:pt>
                <c:pt idx="8415">
                  <c:v>197.64</c:v>
                </c:pt>
                <c:pt idx="8416">
                  <c:v>191.34</c:v>
                </c:pt>
                <c:pt idx="8417">
                  <c:v>10.67</c:v>
                </c:pt>
                <c:pt idx="8418">
                  <c:v>285.49</c:v>
                </c:pt>
                <c:pt idx="8419">
                  <c:v>253.32</c:v>
                </c:pt>
                <c:pt idx="8420">
                  <c:v>260.66000000000003</c:v>
                </c:pt>
                <c:pt idx="8421">
                  <c:v>260.66000000000003</c:v>
                </c:pt>
                <c:pt idx="8422">
                  <c:v>260.66000000000003</c:v>
                </c:pt>
                <c:pt idx="8423">
                  <c:v>260.66000000000003</c:v>
                </c:pt>
                <c:pt idx="8424">
                  <c:v>256.94</c:v>
                </c:pt>
                <c:pt idx="8425">
                  <c:v>21.64</c:v>
                </c:pt>
                <c:pt idx="8426">
                  <c:v>243.05</c:v>
                </c:pt>
                <c:pt idx="8427">
                  <c:v>227.67</c:v>
                </c:pt>
                <c:pt idx="8428">
                  <c:v>230.58</c:v>
                </c:pt>
                <c:pt idx="8429">
                  <c:v>230.58</c:v>
                </c:pt>
                <c:pt idx="8430">
                  <c:v>224.82</c:v>
                </c:pt>
                <c:pt idx="8431">
                  <c:v>227.67</c:v>
                </c:pt>
                <c:pt idx="8432">
                  <c:v>227.67</c:v>
                </c:pt>
                <c:pt idx="8433">
                  <c:v>222.04</c:v>
                </c:pt>
                <c:pt idx="8434">
                  <c:v>224.82</c:v>
                </c:pt>
                <c:pt idx="8435">
                  <c:v>230.58</c:v>
                </c:pt>
                <c:pt idx="8436">
                  <c:v>224.82</c:v>
                </c:pt>
                <c:pt idx="8437">
                  <c:v>224.82</c:v>
                </c:pt>
                <c:pt idx="8438">
                  <c:v>222.04</c:v>
                </c:pt>
                <c:pt idx="8439">
                  <c:v>219.34</c:v>
                </c:pt>
                <c:pt idx="8440">
                  <c:v>224.82</c:v>
                </c:pt>
                <c:pt idx="8441">
                  <c:v>222.04</c:v>
                </c:pt>
                <c:pt idx="8442">
                  <c:v>219.34</c:v>
                </c:pt>
                <c:pt idx="8443">
                  <c:v>222.04</c:v>
                </c:pt>
                <c:pt idx="8444">
                  <c:v>222.04</c:v>
                </c:pt>
                <c:pt idx="8445">
                  <c:v>219.34</c:v>
                </c:pt>
                <c:pt idx="8446">
                  <c:v>222.04</c:v>
                </c:pt>
                <c:pt idx="8447">
                  <c:v>216.69</c:v>
                </c:pt>
                <c:pt idx="8448">
                  <c:v>211.6</c:v>
                </c:pt>
                <c:pt idx="8449">
                  <c:v>219.34</c:v>
                </c:pt>
                <c:pt idx="8450">
                  <c:v>206.73</c:v>
                </c:pt>
                <c:pt idx="8451">
                  <c:v>214.11</c:v>
                </c:pt>
                <c:pt idx="8452">
                  <c:v>227.67</c:v>
                </c:pt>
                <c:pt idx="8453">
                  <c:v>2.78</c:v>
                </c:pt>
                <c:pt idx="8454">
                  <c:v>2.5099999999999998</c:v>
                </c:pt>
                <c:pt idx="8455">
                  <c:v>2.72</c:v>
                </c:pt>
                <c:pt idx="8456">
                  <c:v>2.57</c:v>
                </c:pt>
                <c:pt idx="8457">
                  <c:v>2.64</c:v>
                </c:pt>
                <c:pt idx="8458">
                  <c:v>2.76</c:v>
                </c:pt>
                <c:pt idx="8459">
                  <c:v>2.2799999999999998</c:v>
                </c:pt>
                <c:pt idx="8460">
                  <c:v>2.73</c:v>
                </c:pt>
                <c:pt idx="8461">
                  <c:v>2.2999999999999998</c:v>
                </c:pt>
                <c:pt idx="8462">
                  <c:v>2.85</c:v>
                </c:pt>
                <c:pt idx="8463">
                  <c:v>2.7</c:v>
                </c:pt>
                <c:pt idx="8464">
                  <c:v>3.16</c:v>
                </c:pt>
                <c:pt idx="8465">
                  <c:v>2.85</c:v>
                </c:pt>
                <c:pt idx="8466">
                  <c:v>3</c:v>
                </c:pt>
                <c:pt idx="8467">
                  <c:v>2.64</c:v>
                </c:pt>
                <c:pt idx="8468">
                  <c:v>2.95</c:v>
                </c:pt>
                <c:pt idx="8469">
                  <c:v>84.44</c:v>
                </c:pt>
                <c:pt idx="8470">
                  <c:v>94.66</c:v>
                </c:pt>
                <c:pt idx="8471">
                  <c:v>85.65</c:v>
                </c:pt>
                <c:pt idx="8472">
                  <c:v>70.53</c:v>
                </c:pt>
                <c:pt idx="8473">
                  <c:v>57.1</c:v>
                </c:pt>
                <c:pt idx="8474">
                  <c:v>42.93</c:v>
                </c:pt>
                <c:pt idx="8475">
                  <c:v>34.46</c:v>
                </c:pt>
                <c:pt idx="8476">
                  <c:v>28.59</c:v>
                </c:pt>
                <c:pt idx="8477">
                  <c:v>26.07</c:v>
                </c:pt>
                <c:pt idx="8478">
                  <c:v>27.54</c:v>
                </c:pt>
                <c:pt idx="8479">
                  <c:v>25.44</c:v>
                </c:pt>
                <c:pt idx="8480">
                  <c:v>25.92</c:v>
                </c:pt>
                <c:pt idx="8481">
                  <c:v>26.65</c:v>
                </c:pt>
                <c:pt idx="8482">
                  <c:v>24.84</c:v>
                </c:pt>
                <c:pt idx="8483">
                  <c:v>24.54</c:v>
                </c:pt>
                <c:pt idx="8484">
                  <c:v>24.54</c:v>
                </c:pt>
                <c:pt idx="8485">
                  <c:v>23.67</c:v>
                </c:pt>
                <c:pt idx="8486">
                  <c:v>23.45</c:v>
                </c:pt>
                <c:pt idx="8487">
                  <c:v>20.74</c:v>
                </c:pt>
                <c:pt idx="8488">
                  <c:v>20.55</c:v>
                </c:pt>
                <c:pt idx="8489">
                  <c:v>20.79</c:v>
                </c:pt>
                <c:pt idx="8490">
                  <c:v>18.579999999999998</c:v>
                </c:pt>
                <c:pt idx="8491">
                  <c:v>17.43</c:v>
                </c:pt>
                <c:pt idx="8492">
                  <c:v>17.989999999999998</c:v>
                </c:pt>
                <c:pt idx="8493">
                  <c:v>15.18</c:v>
                </c:pt>
                <c:pt idx="8494">
                  <c:v>13.97</c:v>
                </c:pt>
                <c:pt idx="8495">
                  <c:v>14.5</c:v>
                </c:pt>
                <c:pt idx="8496">
                  <c:v>13.62</c:v>
                </c:pt>
                <c:pt idx="8497">
                  <c:v>13.19</c:v>
                </c:pt>
                <c:pt idx="8498">
                  <c:v>13.64</c:v>
                </c:pt>
                <c:pt idx="8499">
                  <c:v>13.28</c:v>
                </c:pt>
                <c:pt idx="8500">
                  <c:v>13.04</c:v>
                </c:pt>
                <c:pt idx="8501">
                  <c:v>11.81</c:v>
                </c:pt>
                <c:pt idx="8502">
                  <c:v>11.05</c:v>
                </c:pt>
                <c:pt idx="8503">
                  <c:v>9.5399999999999991</c:v>
                </c:pt>
                <c:pt idx="8504">
                  <c:v>9.1</c:v>
                </c:pt>
                <c:pt idx="8505">
                  <c:v>8.66</c:v>
                </c:pt>
                <c:pt idx="8506">
                  <c:v>9.67</c:v>
                </c:pt>
                <c:pt idx="8507">
                  <c:v>11.22</c:v>
                </c:pt>
                <c:pt idx="8508">
                  <c:v>10.99</c:v>
                </c:pt>
                <c:pt idx="8509">
                  <c:v>17.079999999999998</c:v>
                </c:pt>
                <c:pt idx="8510">
                  <c:v>13.04</c:v>
                </c:pt>
                <c:pt idx="8511">
                  <c:v>13.51</c:v>
                </c:pt>
                <c:pt idx="8512">
                  <c:v>11.45</c:v>
                </c:pt>
                <c:pt idx="8513">
                  <c:v>10.72</c:v>
                </c:pt>
                <c:pt idx="8514">
                  <c:v>11.6</c:v>
                </c:pt>
                <c:pt idx="8515">
                  <c:v>11.83</c:v>
                </c:pt>
                <c:pt idx="8516">
                  <c:v>12.4</c:v>
                </c:pt>
                <c:pt idx="8517">
                  <c:v>12.87</c:v>
                </c:pt>
                <c:pt idx="8518">
                  <c:v>12.57</c:v>
                </c:pt>
                <c:pt idx="8519">
                  <c:v>13.1</c:v>
                </c:pt>
                <c:pt idx="8520">
                  <c:v>12.83</c:v>
                </c:pt>
                <c:pt idx="8521">
                  <c:v>11.46</c:v>
                </c:pt>
                <c:pt idx="8522">
                  <c:v>11.6</c:v>
                </c:pt>
                <c:pt idx="8523">
                  <c:v>11.27</c:v>
                </c:pt>
                <c:pt idx="8524">
                  <c:v>10.54</c:v>
                </c:pt>
                <c:pt idx="8525">
                  <c:v>10.4</c:v>
                </c:pt>
                <c:pt idx="8526">
                  <c:v>11.28</c:v>
                </c:pt>
                <c:pt idx="8527">
                  <c:v>10.17</c:v>
                </c:pt>
                <c:pt idx="8528">
                  <c:v>10.24</c:v>
                </c:pt>
                <c:pt idx="8529">
                  <c:v>9.23</c:v>
                </c:pt>
                <c:pt idx="8530">
                  <c:v>9.07</c:v>
                </c:pt>
                <c:pt idx="8531">
                  <c:v>8.6199999999999992</c:v>
                </c:pt>
                <c:pt idx="8532">
                  <c:v>7.78</c:v>
                </c:pt>
                <c:pt idx="8533">
                  <c:v>8.1300000000000008</c:v>
                </c:pt>
                <c:pt idx="8534">
                  <c:v>7.91</c:v>
                </c:pt>
                <c:pt idx="8535">
                  <c:v>8.1999999999999993</c:v>
                </c:pt>
                <c:pt idx="8536">
                  <c:v>9.0299999999999994</c:v>
                </c:pt>
                <c:pt idx="8537">
                  <c:v>10.71</c:v>
                </c:pt>
                <c:pt idx="8538">
                  <c:v>13.36</c:v>
                </c:pt>
                <c:pt idx="8539">
                  <c:v>14.71</c:v>
                </c:pt>
                <c:pt idx="8540">
                  <c:v>14.26</c:v>
                </c:pt>
                <c:pt idx="8541">
                  <c:v>15.06</c:v>
                </c:pt>
                <c:pt idx="8542">
                  <c:v>14.62</c:v>
                </c:pt>
                <c:pt idx="8543">
                  <c:v>14.78</c:v>
                </c:pt>
                <c:pt idx="8544">
                  <c:v>14.99</c:v>
                </c:pt>
                <c:pt idx="8545">
                  <c:v>14.99</c:v>
                </c:pt>
                <c:pt idx="8546">
                  <c:v>14.29</c:v>
                </c:pt>
                <c:pt idx="8547">
                  <c:v>14.55</c:v>
                </c:pt>
                <c:pt idx="8548">
                  <c:v>15.39</c:v>
                </c:pt>
                <c:pt idx="8549">
                  <c:v>15.83</c:v>
                </c:pt>
                <c:pt idx="8550">
                  <c:v>14.99</c:v>
                </c:pt>
                <c:pt idx="8551">
                  <c:v>14.99</c:v>
                </c:pt>
                <c:pt idx="8552">
                  <c:v>15.15</c:v>
                </c:pt>
                <c:pt idx="8553">
                  <c:v>14.84</c:v>
                </c:pt>
                <c:pt idx="8554">
                  <c:v>14.05</c:v>
                </c:pt>
                <c:pt idx="8555">
                  <c:v>13.62</c:v>
                </c:pt>
                <c:pt idx="8556">
                  <c:v>12.85</c:v>
                </c:pt>
                <c:pt idx="8557">
                  <c:v>12.85</c:v>
                </c:pt>
                <c:pt idx="8558">
                  <c:v>12.86</c:v>
                </c:pt>
                <c:pt idx="8559">
                  <c:v>12.56</c:v>
                </c:pt>
                <c:pt idx="8560">
                  <c:v>12.06</c:v>
                </c:pt>
                <c:pt idx="8561">
                  <c:v>10.91</c:v>
                </c:pt>
                <c:pt idx="8562">
                  <c:v>9.83</c:v>
                </c:pt>
                <c:pt idx="8563">
                  <c:v>9.51</c:v>
                </c:pt>
                <c:pt idx="8564">
                  <c:v>9.1300000000000008</c:v>
                </c:pt>
                <c:pt idx="8565">
                  <c:v>8.9700000000000006</c:v>
                </c:pt>
                <c:pt idx="8566">
                  <c:v>9.3000000000000007</c:v>
                </c:pt>
                <c:pt idx="8567">
                  <c:v>8.99</c:v>
                </c:pt>
                <c:pt idx="8568">
                  <c:v>8.51</c:v>
                </c:pt>
                <c:pt idx="8569">
                  <c:v>8.1300000000000008</c:v>
                </c:pt>
                <c:pt idx="8570">
                  <c:v>8.3800000000000008</c:v>
                </c:pt>
                <c:pt idx="8571">
                  <c:v>7.95</c:v>
                </c:pt>
                <c:pt idx="8572">
                  <c:v>8.14</c:v>
                </c:pt>
                <c:pt idx="8573">
                  <c:v>7.98</c:v>
                </c:pt>
                <c:pt idx="8574">
                  <c:v>7.59</c:v>
                </c:pt>
                <c:pt idx="8575">
                  <c:v>8.1300000000000008</c:v>
                </c:pt>
                <c:pt idx="8576">
                  <c:v>7.86</c:v>
                </c:pt>
                <c:pt idx="8577">
                  <c:v>8.2100000000000009</c:v>
                </c:pt>
                <c:pt idx="8578">
                  <c:v>7.95</c:v>
                </c:pt>
                <c:pt idx="8579">
                  <c:v>7.7</c:v>
                </c:pt>
                <c:pt idx="8580">
                  <c:v>7.32</c:v>
                </c:pt>
                <c:pt idx="8581">
                  <c:v>7.43</c:v>
                </c:pt>
                <c:pt idx="8582">
                  <c:v>7.71</c:v>
                </c:pt>
                <c:pt idx="8583">
                  <c:v>7.34</c:v>
                </c:pt>
                <c:pt idx="8584">
                  <c:v>7.28</c:v>
                </c:pt>
                <c:pt idx="8585">
                  <c:v>7.15</c:v>
                </c:pt>
                <c:pt idx="8586">
                  <c:v>6.37</c:v>
                </c:pt>
                <c:pt idx="8587">
                  <c:v>7.41</c:v>
                </c:pt>
                <c:pt idx="8588">
                  <c:v>6.66</c:v>
                </c:pt>
                <c:pt idx="8589">
                  <c:v>6.58</c:v>
                </c:pt>
                <c:pt idx="8590">
                  <c:v>6.25</c:v>
                </c:pt>
                <c:pt idx="8591">
                  <c:v>6.34</c:v>
                </c:pt>
                <c:pt idx="8592">
                  <c:v>5.86</c:v>
                </c:pt>
                <c:pt idx="8593">
                  <c:v>5.6</c:v>
                </c:pt>
                <c:pt idx="8594">
                  <c:v>5.62</c:v>
                </c:pt>
                <c:pt idx="8595">
                  <c:v>6.92</c:v>
                </c:pt>
                <c:pt idx="8596">
                  <c:v>16.09</c:v>
                </c:pt>
                <c:pt idx="8597">
                  <c:v>21.85</c:v>
                </c:pt>
                <c:pt idx="8598">
                  <c:v>19.68</c:v>
                </c:pt>
                <c:pt idx="8599">
                  <c:v>37.159999999999997</c:v>
                </c:pt>
                <c:pt idx="8600">
                  <c:v>449.64</c:v>
                </c:pt>
                <c:pt idx="8601">
                  <c:v>418.27</c:v>
                </c:pt>
                <c:pt idx="8602">
                  <c:v>399.68</c:v>
                </c:pt>
                <c:pt idx="8603">
                  <c:v>399.68</c:v>
                </c:pt>
                <c:pt idx="8604">
                  <c:v>408.76</c:v>
                </c:pt>
                <c:pt idx="8605">
                  <c:v>339.35</c:v>
                </c:pt>
                <c:pt idx="8606">
                  <c:v>21.67</c:v>
                </c:pt>
                <c:pt idx="8607">
                  <c:v>23.09</c:v>
                </c:pt>
                <c:pt idx="8608">
                  <c:v>21.93</c:v>
                </c:pt>
                <c:pt idx="8609">
                  <c:v>20.21</c:v>
                </c:pt>
                <c:pt idx="8610">
                  <c:v>21.85</c:v>
                </c:pt>
                <c:pt idx="8611">
                  <c:v>21.18</c:v>
                </c:pt>
                <c:pt idx="8612">
                  <c:v>21.64</c:v>
                </c:pt>
                <c:pt idx="8613">
                  <c:v>20.32</c:v>
                </c:pt>
                <c:pt idx="8614">
                  <c:v>20.53</c:v>
                </c:pt>
                <c:pt idx="8615">
                  <c:v>19.850000000000001</c:v>
                </c:pt>
                <c:pt idx="8616">
                  <c:v>20.53</c:v>
                </c:pt>
                <c:pt idx="8617">
                  <c:v>19.260000000000002</c:v>
                </c:pt>
                <c:pt idx="8618">
                  <c:v>17.5</c:v>
                </c:pt>
                <c:pt idx="8619">
                  <c:v>17.05</c:v>
                </c:pt>
                <c:pt idx="8620">
                  <c:v>16.22</c:v>
                </c:pt>
                <c:pt idx="8621">
                  <c:v>15.23</c:v>
                </c:pt>
                <c:pt idx="8622">
                  <c:v>13.9</c:v>
                </c:pt>
                <c:pt idx="8623">
                  <c:v>13.73</c:v>
                </c:pt>
                <c:pt idx="8624">
                  <c:v>13.82</c:v>
                </c:pt>
                <c:pt idx="8625">
                  <c:v>13.71</c:v>
                </c:pt>
                <c:pt idx="8626">
                  <c:v>13</c:v>
                </c:pt>
                <c:pt idx="8627">
                  <c:v>11.94</c:v>
                </c:pt>
                <c:pt idx="8628">
                  <c:v>13.52</c:v>
                </c:pt>
                <c:pt idx="8629">
                  <c:v>12.84</c:v>
                </c:pt>
                <c:pt idx="8630">
                  <c:v>12.21</c:v>
                </c:pt>
                <c:pt idx="8631">
                  <c:v>12.3</c:v>
                </c:pt>
                <c:pt idx="8632">
                  <c:v>13.03</c:v>
                </c:pt>
                <c:pt idx="8633">
                  <c:v>11.62</c:v>
                </c:pt>
                <c:pt idx="8634">
                  <c:v>12.19</c:v>
                </c:pt>
                <c:pt idx="8635">
                  <c:v>11.95</c:v>
                </c:pt>
                <c:pt idx="8636">
                  <c:v>12.52</c:v>
                </c:pt>
                <c:pt idx="8637">
                  <c:v>12.09</c:v>
                </c:pt>
                <c:pt idx="8638">
                  <c:v>12.19</c:v>
                </c:pt>
                <c:pt idx="8639">
                  <c:v>13.14</c:v>
                </c:pt>
                <c:pt idx="8640">
                  <c:v>12.83</c:v>
                </c:pt>
                <c:pt idx="8641">
                  <c:v>11.6</c:v>
                </c:pt>
                <c:pt idx="8642">
                  <c:v>12.4</c:v>
                </c:pt>
                <c:pt idx="8643">
                  <c:v>11.97</c:v>
                </c:pt>
                <c:pt idx="8644">
                  <c:v>12.29</c:v>
                </c:pt>
                <c:pt idx="8645">
                  <c:v>11.98</c:v>
                </c:pt>
                <c:pt idx="8646">
                  <c:v>11.4</c:v>
                </c:pt>
                <c:pt idx="8647">
                  <c:v>11.88</c:v>
                </c:pt>
                <c:pt idx="8648">
                  <c:v>11.93</c:v>
                </c:pt>
                <c:pt idx="8649">
                  <c:v>11.37</c:v>
                </c:pt>
                <c:pt idx="8650">
                  <c:v>11.23</c:v>
                </c:pt>
                <c:pt idx="8651">
                  <c:v>11.46</c:v>
                </c:pt>
                <c:pt idx="8652">
                  <c:v>10.92</c:v>
                </c:pt>
                <c:pt idx="8653">
                  <c:v>11.59</c:v>
                </c:pt>
                <c:pt idx="8654">
                  <c:v>10.91</c:v>
                </c:pt>
                <c:pt idx="8655">
                  <c:v>11.23</c:v>
                </c:pt>
                <c:pt idx="8656">
                  <c:v>11.28</c:v>
                </c:pt>
                <c:pt idx="8657">
                  <c:v>10.95</c:v>
                </c:pt>
                <c:pt idx="8658">
                  <c:v>11.1</c:v>
                </c:pt>
                <c:pt idx="8659">
                  <c:v>11.14</c:v>
                </c:pt>
                <c:pt idx="8660">
                  <c:v>11.43</c:v>
                </c:pt>
                <c:pt idx="8661">
                  <c:v>11.35</c:v>
                </c:pt>
                <c:pt idx="8662">
                  <c:v>10.97</c:v>
                </c:pt>
                <c:pt idx="8663">
                  <c:v>9.76</c:v>
                </c:pt>
                <c:pt idx="8664">
                  <c:v>10.28</c:v>
                </c:pt>
                <c:pt idx="8665">
                  <c:v>9.68</c:v>
                </c:pt>
                <c:pt idx="8666">
                  <c:v>9.93</c:v>
                </c:pt>
                <c:pt idx="8667">
                  <c:v>9.8800000000000008</c:v>
                </c:pt>
                <c:pt idx="8668">
                  <c:v>9.75</c:v>
                </c:pt>
                <c:pt idx="8669">
                  <c:v>9.16</c:v>
                </c:pt>
                <c:pt idx="8670">
                  <c:v>8.0399999999999991</c:v>
                </c:pt>
                <c:pt idx="8671">
                  <c:v>8.4700000000000006</c:v>
                </c:pt>
                <c:pt idx="8672">
                  <c:v>6.95</c:v>
                </c:pt>
                <c:pt idx="8673">
                  <c:v>6.48</c:v>
                </c:pt>
                <c:pt idx="8674">
                  <c:v>6.18</c:v>
                </c:pt>
                <c:pt idx="8675">
                  <c:v>6.59</c:v>
                </c:pt>
                <c:pt idx="8676">
                  <c:v>6.58</c:v>
                </c:pt>
                <c:pt idx="8677">
                  <c:v>6.58</c:v>
                </c:pt>
                <c:pt idx="8678">
                  <c:v>6.44</c:v>
                </c:pt>
                <c:pt idx="8679">
                  <c:v>5.98</c:v>
                </c:pt>
                <c:pt idx="8680">
                  <c:v>6</c:v>
                </c:pt>
                <c:pt idx="8681">
                  <c:v>5.99</c:v>
                </c:pt>
                <c:pt idx="8682">
                  <c:v>5.62</c:v>
                </c:pt>
                <c:pt idx="8683">
                  <c:v>6</c:v>
                </c:pt>
                <c:pt idx="8684">
                  <c:v>5.24</c:v>
                </c:pt>
                <c:pt idx="8685">
                  <c:v>18.47</c:v>
                </c:pt>
                <c:pt idx="8686">
                  <c:v>382.67</c:v>
                </c:pt>
                <c:pt idx="8687">
                  <c:v>333.07</c:v>
                </c:pt>
                <c:pt idx="8688">
                  <c:v>333.07</c:v>
                </c:pt>
                <c:pt idx="8689">
                  <c:v>390.99</c:v>
                </c:pt>
                <c:pt idx="8690">
                  <c:v>374.7</c:v>
                </c:pt>
                <c:pt idx="8691">
                  <c:v>3.64</c:v>
                </c:pt>
                <c:pt idx="8692">
                  <c:v>3.02</c:v>
                </c:pt>
                <c:pt idx="8693">
                  <c:v>3.34</c:v>
                </c:pt>
                <c:pt idx="8694">
                  <c:v>3.42</c:v>
                </c:pt>
                <c:pt idx="8695">
                  <c:v>3.1</c:v>
                </c:pt>
                <c:pt idx="8696">
                  <c:v>3.33</c:v>
                </c:pt>
                <c:pt idx="8697">
                  <c:v>3.1</c:v>
                </c:pt>
                <c:pt idx="8698">
                  <c:v>3</c:v>
                </c:pt>
                <c:pt idx="8699">
                  <c:v>3.01</c:v>
                </c:pt>
                <c:pt idx="8700">
                  <c:v>3.09</c:v>
                </c:pt>
                <c:pt idx="8701">
                  <c:v>3.33</c:v>
                </c:pt>
                <c:pt idx="8702">
                  <c:v>3.13</c:v>
                </c:pt>
                <c:pt idx="8703">
                  <c:v>3.33</c:v>
                </c:pt>
                <c:pt idx="8704">
                  <c:v>3.64</c:v>
                </c:pt>
                <c:pt idx="8705">
                  <c:v>3.39</c:v>
                </c:pt>
                <c:pt idx="8706">
                  <c:v>3.8</c:v>
                </c:pt>
                <c:pt idx="8707">
                  <c:v>3.46</c:v>
                </c:pt>
                <c:pt idx="8708">
                  <c:v>3.86</c:v>
                </c:pt>
                <c:pt idx="8709">
                  <c:v>6.77</c:v>
                </c:pt>
                <c:pt idx="8710">
                  <c:v>28.59</c:v>
                </c:pt>
                <c:pt idx="8711">
                  <c:v>35.97</c:v>
                </c:pt>
                <c:pt idx="8712">
                  <c:v>40.6</c:v>
                </c:pt>
                <c:pt idx="8713">
                  <c:v>40.97</c:v>
                </c:pt>
                <c:pt idx="8714">
                  <c:v>41.35</c:v>
                </c:pt>
                <c:pt idx="8715">
                  <c:v>40.33</c:v>
                </c:pt>
                <c:pt idx="8716">
                  <c:v>39.97</c:v>
                </c:pt>
                <c:pt idx="8717">
                  <c:v>38.6</c:v>
                </c:pt>
                <c:pt idx="8718">
                  <c:v>39.18</c:v>
                </c:pt>
                <c:pt idx="8719">
                  <c:v>39.18</c:v>
                </c:pt>
                <c:pt idx="8720">
                  <c:v>39.700000000000003</c:v>
                </c:pt>
                <c:pt idx="8721">
                  <c:v>40.33</c:v>
                </c:pt>
                <c:pt idx="8722">
                  <c:v>38.76</c:v>
                </c:pt>
                <c:pt idx="8723">
                  <c:v>37.549999999999997</c:v>
                </c:pt>
                <c:pt idx="8724">
                  <c:v>38.270000000000003</c:v>
                </c:pt>
                <c:pt idx="8725">
                  <c:v>36.33</c:v>
                </c:pt>
                <c:pt idx="8726">
                  <c:v>37.24</c:v>
                </c:pt>
                <c:pt idx="8727">
                  <c:v>35.619999999999997</c:v>
                </c:pt>
                <c:pt idx="8728">
                  <c:v>35.4</c:v>
                </c:pt>
                <c:pt idx="8729">
                  <c:v>34.99</c:v>
                </c:pt>
                <c:pt idx="8730">
                  <c:v>33.119999999999997</c:v>
                </c:pt>
                <c:pt idx="8731">
                  <c:v>33.94</c:v>
                </c:pt>
                <c:pt idx="8732">
                  <c:v>34.19</c:v>
                </c:pt>
                <c:pt idx="8733">
                  <c:v>32.700000000000003</c:v>
                </c:pt>
                <c:pt idx="8734">
                  <c:v>31.61</c:v>
                </c:pt>
                <c:pt idx="8735">
                  <c:v>32.47</c:v>
                </c:pt>
                <c:pt idx="8736">
                  <c:v>30.96</c:v>
                </c:pt>
                <c:pt idx="8737">
                  <c:v>30.8</c:v>
                </c:pt>
                <c:pt idx="8738">
                  <c:v>29.68</c:v>
                </c:pt>
                <c:pt idx="8739">
                  <c:v>29.01</c:v>
                </c:pt>
                <c:pt idx="8740">
                  <c:v>29.68</c:v>
                </c:pt>
                <c:pt idx="8741">
                  <c:v>30.28</c:v>
                </c:pt>
                <c:pt idx="8742">
                  <c:v>28.78</c:v>
                </c:pt>
                <c:pt idx="8743">
                  <c:v>29.24</c:v>
                </c:pt>
                <c:pt idx="8744">
                  <c:v>28.37</c:v>
                </c:pt>
                <c:pt idx="8745">
                  <c:v>28.78</c:v>
                </c:pt>
                <c:pt idx="8746">
                  <c:v>29.78</c:v>
                </c:pt>
                <c:pt idx="8747">
                  <c:v>29.68</c:v>
                </c:pt>
                <c:pt idx="8748">
                  <c:v>31.66</c:v>
                </c:pt>
                <c:pt idx="8749">
                  <c:v>30.28</c:v>
                </c:pt>
                <c:pt idx="8750">
                  <c:v>29.93</c:v>
                </c:pt>
                <c:pt idx="8751">
                  <c:v>29.24</c:v>
                </c:pt>
                <c:pt idx="8752">
                  <c:v>28.41</c:v>
                </c:pt>
                <c:pt idx="8753">
                  <c:v>27.29</c:v>
                </c:pt>
                <c:pt idx="8754">
                  <c:v>28.46</c:v>
                </c:pt>
                <c:pt idx="8755">
                  <c:v>27.33</c:v>
                </c:pt>
                <c:pt idx="8756">
                  <c:v>29.73</c:v>
                </c:pt>
                <c:pt idx="8757">
                  <c:v>28.32</c:v>
                </c:pt>
                <c:pt idx="8758">
                  <c:v>27.46</c:v>
                </c:pt>
                <c:pt idx="8759">
                  <c:v>26.29</c:v>
                </c:pt>
                <c:pt idx="8760">
                  <c:v>28.78</c:v>
                </c:pt>
                <c:pt idx="8761">
                  <c:v>27.88</c:v>
                </c:pt>
                <c:pt idx="8762">
                  <c:v>29.44</c:v>
                </c:pt>
                <c:pt idx="8763">
                  <c:v>26.88</c:v>
                </c:pt>
                <c:pt idx="8764">
                  <c:v>26.57</c:v>
                </c:pt>
                <c:pt idx="8765">
                  <c:v>26.18</c:v>
                </c:pt>
                <c:pt idx="8766">
                  <c:v>24.81</c:v>
                </c:pt>
                <c:pt idx="8767">
                  <c:v>24.21</c:v>
                </c:pt>
                <c:pt idx="8768">
                  <c:v>23.06</c:v>
                </c:pt>
                <c:pt idx="8769">
                  <c:v>23.89</c:v>
                </c:pt>
                <c:pt idx="8770">
                  <c:v>23.3</c:v>
                </c:pt>
                <c:pt idx="8771">
                  <c:v>20.6</c:v>
                </c:pt>
                <c:pt idx="8772">
                  <c:v>21.31</c:v>
                </c:pt>
                <c:pt idx="8773">
                  <c:v>20.37</c:v>
                </c:pt>
                <c:pt idx="8774">
                  <c:v>16.09</c:v>
                </c:pt>
                <c:pt idx="8775">
                  <c:v>16.98</c:v>
                </c:pt>
                <c:pt idx="8776">
                  <c:v>17.579999999999998</c:v>
                </c:pt>
                <c:pt idx="8777">
                  <c:v>16.489999999999998</c:v>
                </c:pt>
                <c:pt idx="8778">
                  <c:v>17.68</c:v>
                </c:pt>
                <c:pt idx="8779">
                  <c:v>14.11</c:v>
                </c:pt>
                <c:pt idx="8780">
                  <c:v>14.86</c:v>
                </c:pt>
                <c:pt idx="8781">
                  <c:v>13.44</c:v>
                </c:pt>
                <c:pt idx="8782">
                  <c:v>14.72</c:v>
                </c:pt>
                <c:pt idx="8783">
                  <c:v>13.77</c:v>
                </c:pt>
                <c:pt idx="8784">
                  <c:v>14.33</c:v>
                </c:pt>
                <c:pt idx="8785">
                  <c:v>13.55</c:v>
                </c:pt>
                <c:pt idx="8786">
                  <c:v>13.77</c:v>
                </c:pt>
                <c:pt idx="8787">
                  <c:v>15.32</c:v>
                </c:pt>
                <c:pt idx="8788">
                  <c:v>15.06</c:v>
                </c:pt>
                <c:pt idx="8789">
                  <c:v>14.65</c:v>
                </c:pt>
                <c:pt idx="8790">
                  <c:v>14.31</c:v>
                </c:pt>
                <c:pt idx="8791">
                  <c:v>15.11</c:v>
                </c:pt>
                <c:pt idx="8792">
                  <c:v>14.86</c:v>
                </c:pt>
                <c:pt idx="8793">
                  <c:v>14.15</c:v>
                </c:pt>
                <c:pt idx="8794">
                  <c:v>13.81</c:v>
                </c:pt>
                <c:pt idx="8795">
                  <c:v>11.57</c:v>
                </c:pt>
                <c:pt idx="8796">
                  <c:v>11.16</c:v>
                </c:pt>
                <c:pt idx="8797">
                  <c:v>10.92</c:v>
                </c:pt>
                <c:pt idx="8798">
                  <c:v>11.33</c:v>
                </c:pt>
                <c:pt idx="8799">
                  <c:v>10.76</c:v>
                </c:pt>
                <c:pt idx="8800">
                  <c:v>9.31</c:v>
                </c:pt>
                <c:pt idx="8801">
                  <c:v>9.19</c:v>
                </c:pt>
                <c:pt idx="8802">
                  <c:v>8.07</c:v>
                </c:pt>
                <c:pt idx="8803">
                  <c:v>9.0299999999999994</c:v>
                </c:pt>
                <c:pt idx="8804">
                  <c:v>8.02</c:v>
                </c:pt>
                <c:pt idx="8805">
                  <c:v>9.19</c:v>
                </c:pt>
                <c:pt idx="8806">
                  <c:v>8.1</c:v>
                </c:pt>
                <c:pt idx="8807">
                  <c:v>8.61</c:v>
                </c:pt>
                <c:pt idx="8808">
                  <c:v>8.44</c:v>
                </c:pt>
                <c:pt idx="8809">
                  <c:v>8.7100000000000009</c:v>
                </c:pt>
                <c:pt idx="8810">
                  <c:v>8.6</c:v>
                </c:pt>
                <c:pt idx="8811">
                  <c:v>8.8000000000000007</c:v>
                </c:pt>
                <c:pt idx="8812">
                  <c:v>8.18</c:v>
                </c:pt>
                <c:pt idx="8813">
                  <c:v>8.3000000000000007</c:v>
                </c:pt>
                <c:pt idx="8814">
                  <c:v>7.86</c:v>
                </c:pt>
                <c:pt idx="8815">
                  <c:v>7.46</c:v>
                </c:pt>
                <c:pt idx="8816">
                  <c:v>7.72</c:v>
                </c:pt>
                <c:pt idx="8817">
                  <c:v>5.99</c:v>
                </c:pt>
                <c:pt idx="8818">
                  <c:v>6</c:v>
                </c:pt>
                <c:pt idx="8819">
                  <c:v>6.17</c:v>
                </c:pt>
                <c:pt idx="8820">
                  <c:v>5.95</c:v>
                </c:pt>
                <c:pt idx="8821">
                  <c:v>6.35</c:v>
                </c:pt>
                <c:pt idx="8822">
                  <c:v>6.06</c:v>
                </c:pt>
                <c:pt idx="8823">
                  <c:v>6.27</c:v>
                </c:pt>
                <c:pt idx="8824">
                  <c:v>6.6</c:v>
                </c:pt>
                <c:pt idx="8825">
                  <c:v>6.36</c:v>
                </c:pt>
                <c:pt idx="8826">
                  <c:v>6.34</c:v>
                </c:pt>
                <c:pt idx="8827">
                  <c:v>6.6</c:v>
                </c:pt>
                <c:pt idx="8828">
                  <c:v>6.25</c:v>
                </c:pt>
                <c:pt idx="8829">
                  <c:v>6.57</c:v>
                </c:pt>
                <c:pt idx="8830">
                  <c:v>5.67</c:v>
                </c:pt>
                <c:pt idx="8831">
                  <c:v>5.82</c:v>
                </c:pt>
                <c:pt idx="8832">
                  <c:v>5</c:v>
                </c:pt>
                <c:pt idx="8833">
                  <c:v>4.3499999999999996</c:v>
                </c:pt>
                <c:pt idx="8834">
                  <c:v>4.26</c:v>
                </c:pt>
                <c:pt idx="8835">
                  <c:v>3.75</c:v>
                </c:pt>
                <c:pt idx="8836">
                  <c:v>3.92</c:v>
                </c:pt>
                <c:pt idx="8837">
                  <c:v>4.21</c:v>
                </c:pt>
                <c:pt idx="8838">
                  <c:v>4.09</c:v>
                </c:pt>
                <c:pt idx="8839">
                  <c:v>3.91</c:v>
                </c:pt>
                <c:pt idx="8840">
                  <c:v>3.94</c:v>
                </c:pt>
                <c:pt idx="8841">
                  <c:v>3.72</c:v>
                </c:pt>
                <c:pt idx="8842">
                  <c:v>3.6</c:v>
                </c:pt>
                <c:pt idx="8843">
                  <c:v>3.91</c:v>
                </c:pt>
                <c:pt idx="8844">
                  <c:v>3.63</c:v>
                </c:pt>
                <c:pt idx="8845">
                  <c:v>4.0599999999999996</c:v>
                </c:pt>
                <c:pt idx="8846">
                  <c:v>11.68</c:v>
                </c:pt>
                <c:pt idx="8847">
                  <c:v>17.899999999999999</c:v>
                </c:pt>
                <c:pt idx="8848">
                  <c:v>17.79</c:v>
                </c:pt>
                <c:pt idx="8849">
                  <c:v>17.11</c:v>
                </c:pt>
                <c:pt idx="8850">
                  <c:v>18.170000000000002</c:v>
                </c:pt>
                <c:pt idx="8851">
                  <c:v>15.33</c:v>
                </c:pt>
                <c:pt idx="8852">
                  <c:v>16.28</c:v>
                </c:pt>
                <c:pt idx="8853">
                  <c:v>16.170000000000002</c:v>
                </c:pt>
                <c:pt idx="8854">
                  <c:v>18.39</c:v>
                </c:pt>
                <c:pt idx="8855">
                  <c:v>16.52</c:v>
                </c:pt>
                <c:pt idx="8856">
                  <c:v>17.72</c:v>
                </c:pt>
                <c:pt idx="8857">
                  <c:v>18.68</c:v>
                </c:pt>
                <c:pt idx="8858">
                  <c:v>17.23</c:v>
                </c:pt>
                <c:pt idx="8859">
                  <c:v>18.079999999999998</c:v>
                </c:pt>
                <c:pt idx="8860">
                  <c:v>17.62</c:v>
                </c:pt>
                <c:pt idx="8861">
                  <c:v>17.55</c:v>
                </c:pt>
                <c:pt idx="8862">
                  <c:v>16.899999999999999</c:v>
                </c:pt>
                <c:pt idx="8863">
                  <c:v>17.649999999999999</c:v>
                </c:pt>
                <c:pt idx="8864">
                  <c:v>17.05</c:v>
                </c:pt>
                <c:pt idx="8865">
                  <c:v>16.62</c:v>
                </c:pt>
                <c:pt idx="8866">
                  <c:v>16.82</c:v>
                </c:pt>
                <c:pt idx="8867">
                  <c:v>17.239999999999998</c:v>
                </c:pt>
                <c:pt idx="8868">
                  <c:v>15.64</c:v>
                </c:pt>
                <c:pt idx="8869">
                  <c:v>17.05</c:v>
                </c:pt>
                <c:pt idx="8870">
                  <c:v>16.78</c:v>
                </c:pt>
                <c:pt idx="8871">
                  <c:v>16.04</c:v>
                </c:pt>
                <c:pt idx="8872">
                  <c:v>17.649999999999999</c:v>
                </c:pt>
                <c:pt idx="8873">
                  <c:v>16.82</c:v>
                </c:pt>
                <c:pt idx="8874">
                  <c:v>16.72</c:v>
                </c:pt>
                <c:pt idx="8875">
                  <c:v>16.29</c:v>
                </c:pt>
                <c:pt idx="8876">
                  <c:v>16.41</c:v>
                </c:pt>
                <c:pt idx="8877">
                  <c:v>15.93</c:v>
                </c:pt>
                <c:pt idx="8878">
                  <c:v>13.67</c:v>
                </c:pt>
                <c:pt idx="8879">
                  <c:v>16.61</c:v>
                </c:pt>
                <c:pt idx="8880">
                  <c:v>15.27</c:v>
                </c:pt>
                <c:pt idx="8881">
                  <c:v>15.55</c:v>
                </c:pt>
                <c:pt idx="8882">
                  <c:v>15.09</c:v>
                </c:pt>
                <c:pt idx="8883">
                  <c:v>15.71</c:v>
                </c:pt>
                <c:pt idx="8884">
                  <c:v>14.43</c:v>
                </c:pt>
                <c:pt idx="8885">
                  <c:v>14.77</c:v>
                </c:pt>
                <c:pt idx="8886">
                  <c:v>14.26</c:v>
                </c:pt>
                <c:pt idx="8887">
                  <c:v>14.94</c:v>
                </c:pt>
                <c:pt idx="8888">
                  <c:v>13.56</c:v>
                </c:pt>
                <c:pt idx="8889">
                  <c:v>13.45</c:v>
                </c:pt>
                <c:pt idx="8890">
                  <c:v>13.47</c:v>
                </c:pt>
                <c:pt idx="8891">
                  <c:v>12.87</c:v>
                </c:pt>
                <c:pt idx="8892">
                  <c:v>12.87</c:v>
                </c:pt>
                <c:pt idx="8893">
                  <c:v>12.89</c:v>
                </c:pt>
                <c:pt idx="8894">
                  <c:v>12.18</c:v>
                </c:pt>
                <c:pt idx="8895">
                  <c:v>12.21</c:v>
                </c:pt>
                <c:pt idx="8896">
                  <c:v>11.12</c:v>
                </c:pt>
                <c:pt idx="8897">
                  <c:v>11.51</c:v>
                </c:pt>
                <c:pt idx="8898">
                  <c:v>10.88</c:v>
                </c:pt>
                <c:pt idx="8899">
                  <c:v>11.43</c:v>
                </c:pt>
                <c:pt idx="8900">
                  <c:v>11.12</c:v>
                </c:pt>
                <c:pt idx="8901">
                  <c:v>11.21</c:v>
                </c:pt>
                <c:pt idx="8902">
                  <c:v>10.83</c:v>
                </c:pt>
                <c:pt idx="8903">
                  <c:v>9.42</c:v>
                </c:pt>
                <c:pt idx="8904">
                  <c:v>9.84</c:v>
                </c:pt>
                <c:pt idx="8905">
                  <c:v>9.8800000000000008</c:v>
                </c:pt>
                <c:pt idx="8906">
                  <c:v>9.5399999999999991</c:v>
                </c:pt>
                <c:pt idx="8907">
                  <c:v>8.7799999999999994</c:v>
                </c:pt>
                <c:pt idx="8908">
                  <c:v>9.2200000000000006</c:v>
                </c:pt>
                <c:pt idx="8909">
                  <c:v>9.23</c:v>
                </c:pt>
                <c:pt idx="8910">
                  <c:v>9.33</c:v>
                </c:pt>
                <c:pt idx="8911">
                  <c:v>9.07</c:v>
                </c:pt>
                <c:pt idx="8912">
                  <c:v>8.7100000000000009</c:v>
                </c:pt>
                <c:pt idx="8913">
                  <c:v>8.66</c:v>
                </c:pt>
                <c:pt idx="8914">
                  <c:v>8.18</c:v>
                </c:pt>
                <c:pt idx="8915">
                  <c:v>7.82</c:v>
                </c:pt>
                <c:pt idx="8916">
                  <c:v>7.82</c:v>
                </c:pt>
                <c:pt idx="8917">
                  <c:v>8.19</c:v>
                </c:pt>
                <c:pt idx="8918">
                  <c:v>8.16</c:v>
                </c:pt>
                <c:pt idx="8919">
                  <c:v>7.32</c:v>
                </c:pt>
                <c:pt idx="8920">
                  <c:v>7.31</c:v>
                </c:pt>
                <c:pt idx="8921">
                  <c:v>7.24</c:v>
                </c:pt>
                <c:pt idx="8922">
                  <c:v>6.67</c:v>
                </c:pt>
                <c:pt idx="8923">
                  <c:v>7.44</c:v>
                </c:pt>
                <c:pt idx="8924">
                  <c:v>7.23</c:v>
                </c:pt>
                <c:pt idx="8925">
                  <c:v>7.29</c:v>
                </c:pt>
                <c:pt idx="8926">
                  <c:v>7.22</c:v>
                </c:pt>
                <c:pt idx="8927">
                  <c:v>6.97</c:v>
                </c:pt>
                <c:pt idx="8928">
                  <c:v>6.92</c:v>
                </c:pt>
                <c:pt idx="8929">
                  <c:v>6.94</c:v>
                </c:pt>
                <c:pt idx="8930">
                  <c:v>6.86</c:v>
                </c:pt>
                <c:pt idx="8931">
                  <c:v>6.82</c:v>
                </c:pt>
                <c:pt idx="8932">
                  <c:v>6.62</c:v>
                </c:pt>
                <c:pt idx="8933">
                  <c:v>5.53</c:v>
                </c:pt>
                <c:pt idx="8934">
                  <c:v>4.93</c:v>
                </c:pt>
                <c:pt idx="8935">
                  <c:v>3.92</c:v>
                </c:pt>
                <c:pt idx="8936">
                  <c:v>3.9</c:v>
                </c:pt>
                <c:pt idx="8937">
                  <c:v>3.36</c:v>
                </c:pt>
                <c:pt idx="8938">
                  <c:v>3.61</c:v>
                </c:pt>
                <c:pt idx="8939">
                  <c:v>3.41</c:v>
                </c:pt>
                <c:pt idx="8940">
                  <c:v>3.39</c:v>
                </c:pt>
                <c:pt idx="8941">
                  <c:v>3.17</c:v>
                </c:pt>
                <c:pt idx="8942">
                  <c:v>3.25</c:v>
                </c:pt>
                <c:pt idx="8943">
                  <c:v>3.7</c:v>
                </c:pt>
                <c:pt idx="8944">
                  <c:v>14.67</c:v>
                </c:pt>
                <c:pt idx="8945">
                  <c:v>25.08</c:v>
                </c:pt>
                <c:pt idx="8946">
                  <c:v>31.78</c:v>
                </c:pt>
                <c:pt idx="8947">
                  <c:v>33.43</c:v>
                </c:pt>
                <c:pt idx="8948">
                  <c:v>32.06</c:v>
                </c:pt>
                <c:pt idx="8949">
                  <c:v>32.409999999999997</c:v>
                </c:pt>
                <c:pt idx="8950">
                  <c:v>31.89</c:v>
                </c:pt>
                <c:pt idx="8951">
                  <c:v>32.58</c:v>
                </c:pt>
                <c:pt idx="8952">
                  <c:v>32.17</c:v>
                </c:pt>
                <c:pt idx="8953">
                  <c:v>32.06</c:v>
                </c:pt>
                <c:pt idx="8954">
                  <c:v>31.55</c:v>
                </c:pt>
                <c:pt idx="8955">
                  <c:v>31.44</c:v>
                </c:pt>
                <c:pt idx="8956">
                  <c:v>30.85</c:v>
                </c:pt>
                <c:pt idx="8957">
                  <c:v>30.64</c:v>
                </c:pt>
                <c:pt idx="8958">
                  <c:v>30.23</c:v>
                </c:pt>
                <c:pt idx="8959">
                  <c:v>30.33</c:v>
                </c:pt>
                <c:pt idx="8960">
                  <c:v>30.59</c:v>
                </c:pt>
                <c:pt idx="8961">
                  <c:v>30.23</c:v>
                </c:pt>
                <c:pt idx="8962">
                  <c:v>28.73</c:v>
                </c:pt>
                <c:pt idx="8963">
                  <c:v>29.39</c:v>
                </c:pt>
                <c:pt idx="8964">
                  <c:v>29.1</c:v>
                </c:pt>
                <c:pt idx="8965">
                  <c:v>28.69</c:v>
                </c:pt>
                <c:pt idx="8966">
                  <c:v>28.73</c:v>
                </c:pt>
                <c:pt idx="8967">
                  <c:v>28.64</c:v>
                </c:pt>
                <c:pt idx="8968">
                  <c:v>28.5</c:v>
                </c:pt>
                <c:pt idx="8969">
                  <c:v>28.41</c:v>
                </c:pt>
                <c:pt idx="8970">
                  <c:v>28.28</c:v>
                </c:pt>
                <c:pt idx="8971">
                  <c:v>27.25</c:v>
                </c:pt>
                <c:pt idx="8972">
                  <c:v>27.05</c:v>
                </c:pt>
                <c:pt idx="8973">
                  <c:v>26.8</c:v>
                </c:pt>
                <c:pt idx="8974">
                  <c:v>26.26</c:v>
                </c:pt>
                <c:pt idx="8975">
                  <c:v>26.14</c:v>
                </c:pt>
                <c:pt idx="8976">
                  <c:v>24.98</c:v>
                </c:pt>
                <c:pt idx="8977">
                  <c:v>25.12</c:v>
                </c:pt>
                <c:pt idx="8978">
                  <c:v>23.76</c:v>
                </c:pt>
                <c:pt idx="8979">
                  <c:v>24.3</c:v>
                </c:pt>
                <c:pt idx="8980">
                  <c:v>23.7</c:v>
                </c:pt>
                <c:pt idx="8981">
                  <c:v>23.6</c:v>
                </c:pt>
                <c:pt idx="8982">
                  <c:v>22.62</c:v>
                </c:pt>
                <c:pt idx="8983">
                  <c:v>22.45</c:v>
                </c:pt>
                <c:pt idx="8984">
                  <c:v>22.34</c:v>
                </c:pt>
                <c:pt idx="8985">
                  <c:v>22.4</c:v>
                </c:pt>
                <c:pt idx="8986">
                  <c:v>22.29</c:v>
                </c:pt>
                <c:pt idx="8987">
                  <c:v>22.1</c:v>
                </c:pt>
                <c:pt idx="8988">
                  <c:v>22.1</c:v>
                </c:pt>
                <c:pt idx="8989">
                  <c:v>21.49</c:v>
                </c:pt>
                <c:pt idx="8990">
                  <c:v>20.84</c:v>
                </c:pt>
                <c:pt idx="8991">
                  <c:v>19.739999999999998</c:v>
                </c:pt>
                <c:pt idx="8992">
                  <c:v>19.760000000000002</c:v>
                </c:pt>
                <c:pt idx="8993">
                  <c:v>19.46</c:v>
                </c:pt>
                <c:pt idx="8994">
                  <c:v>18.54</c:v>
                </c:pt>
                <c:pt idx="8995">
                  <c:v>19.399999999999999</c:v>
                </c:pt>
                <c:pt idx="8996">
                  <c:v>18.97</c:v>
                </c:pt>
                <c:pt idx="8997">
                  <c:v>18.829999999999998</c:v>
                </c:pt>
                <c:pt idx="8998">
                  <c:v>18.579999999999998</c:v>
                </c:pt>
                <c:pt idx="8999">
                  <c:v>18.54</c:v>
                </c:pt>
                <c:pt idx="9000">
                  <c:v>18.3</c:v>
                </c:pt>
                <c:pt idx="9001">
                  <c:v>18.22</c:v>
                </c:pt>
                <c:pt idx="9002">
                  <c:v>18.170000000000002</c:v>
                </c:pt>
                <c:pt idx="9003">
                  <c:v>15.92</c:v>
                </c:pt>
                <c:pt idx="9004">
                  <c:v>14.99</c:v>
                </c:pt>
                <c:pt idx="9005">
                  <c:v>14.32</c:v>
                </c:pt>
                <c:pt idx="9006">
                  <c:v>13.67</c:v>
                </c:pt>
                <c:pt idx="9007">
                  <c:v>13.7</c:v>
                </c:pt>
                <c:pt idx="9008">
                  <c:v>13.66</c:v>
                </c:pt>
                <c:pt idx="9009">
                  <c:v>13.88</c:v>
                </c:pt>
                <c:pt idx="9010">
                  <c:v>14.13</c:v>
                </c:pt>
                <c:pt idx="9011">
                  <c:v>13.72</c:v>
                </c:pt>
                <c:pt idx="9012">
                  <c:v>13.63</c:v>
                </c:pt>
                <c:pt idx="9013">
                  <c:v>13.84</c:v>
                </c:pt>
                <c:pt idx="9014">
                  <c:v>12.69</c:v>
                </c:pt>
                <c:pt idx="9015">
                  <c:v>13.06</c:v>
                </c:pt>
                <c:pt idx="9016">
                  <c:v>12.42</c:v>
                </c:pt>
                <c:pt idx="9017">
                  <c:v>12.6</c:v>
                </c:pt>
                <c:pt idx="9018">
                  <c:v>11.66</c:v>
                </c:pt>
                <c:pt idx="9019">
                  <c:v>12.34</c:v>
                </c:pt>
                <c:pt idx="9020">
                  <c:v>11.24</c:v>
                </c:pt>
                <c:pt idx="9021">
                  <c:v>9.6999999999999993</c:v>
                </c:pt>
                <c:pt idx="9022">
                  <c:v>9.49</c:v>
                </c:pt>
                <c:pt idx="9023">
                  <c:v>9.4600000000000009</c:v>
                </c:pt>
                <c:pt idx="9024">
                  <c:v>9.6300000000000008</c:v>
                </c:pt>
                <c:pt idx="9025">
                  <c:v>9.18</c:v>
                </c:pt>
                <c:pt idx="9026">
                  <c:v>9.36</c:v>
                </c:pt>
                <c:pt idx="9027">
                  <c:v>9.6</c:v>
                </c:pt>
                <c:pt idx="9028">
                  <c:v>9.68</c:v>
                </c:pt>
                <c:pt idx="9029">
                  <c:v>9.64</c:v>
                </c:pt>
                <c:pt idx="9030">
                  <c:v>9.98</c:v>
                </c:pt>
                <c:pt idx="9031">
                  <c:v>9.5399999999999991</c:v>
                </c:pt>
                <c:pt idx="9032">
                  <c:v>9.4</c:v>
                </c:pt>
                <c:pt idx="9033">
                  <c:v>8.99</c:v>
                </c:pt>
                <c:pt idx="9034">
                  <c:v>8.6</c:v>
                </c:pt>
                <c:pt idx="9035">
                  <c:v>8.56</c:v>
                </c:pt>
                <c:pt idx="9036">
                  <c:v>8.25</c:v>
                </c:pt>
                <c:pt idx="9037">
                  <c:v>8.07</c:v>
                </c:pt>
                <c:pt idx="9038">
                  <c:v>7.28</c:v>
                </c:pt>
                <c:pt idx="9039">
                  <c:v>7.11</c:v>
                </c:pt>
                <c:pt idx="9040">
                  <c:v>6.43</c:v>
                </c:pt>
                <c:pt idx="9041">
                  <c:v>5.83</c:v>
                </c:pt>
                <c:pt idx="9042">
                  <c:v>5.79</c:v>
                </c:pt>
                <c:pt idx="9043">
                  <c:v>5.5</c:v>
                </c:pt>
                <c:pt idx="9044">
                  <c:v>5.76</c:v>
                </c:pt>
                <c:pt idx="9045">
                  <c:v>5.28</c:v>
                </c:pt>
                <c:pt idx="9046">
                  <c:v>5.82</c:v>
                </c:pt>
                <c:pt idx="9047">
                  <c:v>4.93</c:v>
                </c:pt>
                <c:pt idx="9048">
                  <c:v>4.45</c:v>
                </c:pt>
                <c:pt idx="9049">
                  <c:v>4.53</c:v>
                </c:pt>
                <c:pt idx="9050">
                  <c:v>4.43</c:v>
                </c:pt>
                <c:pt idx="9051">
                  <c:v>4.13</c:v>
                </c:pt>
                <c:pt idx="9052">
                  <c:v>4.28</c:v>
                </c:pt>
                <c:pt idx="9053">
                  <c:v>4.3099999999999996</c:v>
                </c:pt>
                <c:pt idx="9054">
                  <c:v>4.26</c:v>
                </c:pt>
                <c:pt idx="9055">
                  <c:v>4.09</c:v>
                </c:pt>
                <c:pt idx="9056">
                  <c:v>4.24</c:v>
                </c:pt>
                <c:pt idx="9057">
                  <c:v>4.09</c:v>
                </c:pt>
                <c:pt idx="9058">
                  <c:v>4.09</c:v>
                </c:pt>
                <c:pt idx="9059">
                  <c:v>3.91</c:v>
                </c:pt>
                <c:pt idx="9060">
                  <c:v>3.37</c:v>
                </c:pt>
                <c:pt idx="9061">
                  <c:v>11.37</c:v>
                </c:pt>
                <c:pt idx="9062">
                  <c:v>174.62</c:v>
                </c:pt>
                <c:pt idx="9063">
                  <c:v>162.03</c:v>
                </c:pt>
                <c:pt idx="9064">
                  <c:v>145.05000000000001</c:v>
                </c:pt>
                <c:pt idx="9065">
                  <c:v>126.66</c:v>
                </c:pt>
                <c:pt idx="9066">
                  <c:v>111.02</c:v>
                </c:pt>
                <c:pt idx="9067">
                  <c:v>102.77</c:v>
                </c:pt>
                <c:pt idx="9068">
                  <c:v>84.84</c:v>
                </c:pt>
                <c:pt idx="9069">
                  <c:v>77.52</c:v>
                </c:pt>
                <c:pt idx="9070">
                  <c:v>62.89</c:v>
                </c:pt>
                <c:pt idx="9071">
                  <c:v>58.59</c:v>
                </c:pt>
                <c:pt idx="9072">
                  <c:v>46.59</c:v>
                </c:pt>
                <c:pt idx="9073">
                  <c:v>41.44</c:v>
                </c:pt>
                <c:pt idx="9074">
                  <c:v>38.19</c:v>
                </c:pt>
                <c:pt idx="9075">
                  <c:v>38.51</c:v>
                </c:pt>
                <c:pt idx="9076">
                  <c:v>38.93</c:v>
                </c:pt>
                <c:pt idx="9077">
                  <c:v>37.31</c:v>
                </c:pt>
                <c:pt idx="9078">
                  <c:v>38.270000000000003</c:v>
                </c:pt>
                <c:pt idx="9079">
                  <c:v>38.6</c:v>
                </c:pt>
                <c:pt idx="9080">
                  <c:v>38.020000000000003</c:v>
                </c:pt>
                <c:pt idx="9081">
                  <c:v>36.630000000000003</c:v>
                </c:pt>
                <c:pt idx="9082">
                  <c:v>34.46</c:v>
                </c:pt>
                <c:pt idx="9083">
                  <c:v>32.94</c:v>
                </c:pt>
                <c:pt idx="9084">
                  <c:v>31.66</c:v>
                </c:pt>
                <c:pt idx="9085">
                  <c:v>30.9</c:v>
                </c:pt>
                <c:pt idx="9086">
                  <c:v>30.13</c:v>
                </c:pt>
                <c:pt idx="9087">
                  <c:v>28.73</c:v>
                </c:pt>
                <c:pt idx="9088">
                  <c:v>25.51</c:v>
                </c:pt>
                <c:pt idx="9089">
                  <c:v>25.66</c:v>
                </c:pt>
                <c:pt idx="9090">
                  <c:v>25.88</c:v>
                </c:pt>
                <c:pt idx="9091">
                  <c:v>25.37</c:v>
                </c:pt>
                <c:pt idx="9092">
                  <c:v>23.85</c:v>
                </c:pt>
                <c:pt idx="9093">
                  <c:v>22.48</c:v>
                </c:pt>
                <c:pt idx="9094">
                  <c:v>21.23</c:v>
                </c:pt>
                <c:pt idx="9095">
                  <c:v>20.99</c:v>
                </c:pt>
                <c:pt idx="9096">
                  <c:v>21.28</c:v>
                </c:pt>
                <c:pt idx="9097">
                  <c:v>21.09</c:v>
                </c:pt>
                <c:pt idx="9098">
                  <c:v>20.77</c:v>
                </c:pt>
                <c:pt idx="9099">
                  <c:v>20.010000000000002</c:v>
                </c:pt>
                <c:pt idx="9100">
                  <c:v>20.350000000000001</c:v>
                </c:pt>
                <c:pt idx="9101">
                  <c:v>20.48</c:v>
                </c:pt>
                <c:pt idx="9102">
                  <c:v>20.55</c:v>
                </c:pt>
                <c:pt idx="9103">
                  <c:v>17.84</c:v>
                </c:pt>
                <c:pt idx="9104">
                  <c:v>15.87</c:v>
                </c:pt>
                <c:pt idx="9105">
                  <c:v>14.59</c:v>
                </c:pt>
                <c:pt idx="9106">
                  <c:v>14.58</c:v>
                </c:pt>
                <c:pt idx="9107">
                  <c:v>13.75</c:v>
                </c:pt>
                <c:pt idx="9108">
                  <c:v>14.42</c:v>
                </c:pt>
                <c:pt idx="9109">
                  <c:v>14.8</c:v>
                </c:pt>
                <c:pt idx="9110">
                  <c:v>14.62</c:v>
                </c:pt>
                <c:pt idx="9111">
                  <c:v>14.07</c:v>
                </c:pt>
                <c:pt idx="9112">
                  <c:v>14.67</c:v>
                </c:pt>
                <c:pt idx="9113">
                  <c:v>13.89</c:v>
                </c:pt>
                <c:pt idx="9114">
                  <c:v>14.98</c:v>
                </c:pt>
                <c:pt idx="9115">
                  <c:v>12.6</c:v>
                </c:pt>
                <c:pt idx="9116">
                  <c:v>11.97</c:v>
                </c:pt>
                <c:pt idx="9117">
                  <c:v>12.23</c:v>
                </c:pt>
                <c:pt idx="9118">
                  <c:v>11.6</c:v>
                </c:pt>
                <c:pt idx="9119">
                  <c:v>12.01</c:v>
                </c:pt>
                <c:pt idx="9120">
                  <c:v>12.08</c:v>
                </c:pt>
                <c:pt idx="9121">
                  <c:v>10.82</c:v>
                </c:pt>
                <c:pt idx="9122">
                  <c:v>10.52</c:v>
                </c:pt>
                <c:pt idx="9123">
                  <c:v>10.64</c:v>
                </c:pt>
                <c:pt idx="9124">
                  <c:v>10.4</c:v>
                </c:pt>
                <c:pt idx="9125">
                  <c:v>9.91</c:v>
                </c:pt>
                <c:pt idx="9126">
                  <c:v>8.52</c:v>
                </c:pt>
                <c:pt idx="9127">
                  <c:v>9.32</c:v>
                </c:pt>
                <c:pt idx="9128">
                  <c:v>9.06</c:v>
                </c:pt>
                <c:pt idx="9129">
                  <c:v>8.86</c:v>
                </c:pt>
                <c:pt idx="9130">
                  <c:v>8.99</c:v>
                </c:pt>
                <c:pt idx="9131">
                  <c:v>8.77</c:v>
                </c:pt>
                <c:pt idx="9132">
                  <c:v>8.64</c:v>
                </c:pt>
                <c:pt idx="9133">
                  <c:v>8.69</c:v>
                </c:pt>
                <c:pt idx="9134">
                  <c:v>8.6199999999999992</c:v>
                </c:pt>
                <c:pt idx="9135">
                  <c:v>8.17</c:v>
                </c:pt>
                <c:pt idx="9136">
                  <c:v>7.16</c:v>
                </c:pt>
                <c:pt idx="9137">
                  <c:v>6.54</c:v>
                </c:pt>
                <c:pt idx="9138">
                  <c:v>6.41</c:v>
                </c:pt>
                <c:pt idx="9139">
                  <c:v>6.21</c:v>
                </c:pt>
                <c:pt idx="9140">
                  <c:v>6.55</c:v>
                </c:pt>
                <c:pt idx="9141">
                  <c:v>6.08</c:v>
                </c:pt>
                <c:pt idx="9142">
                  <c:v>6.59</c:v>
                </c:pt>
                <c:pt idx="9143">
                  <c:v>6.28</c:v>
                </c:pt>
                <c:pt idx="9144">
                  <c:v>6.37</c:v>
                </c:pt>
                <c:pt idx="9145">
                  <c:v>6.36</c:v>
                </c:pt>
                <c:pt idx="9146">
                  <c:v>6.19</c:v>
                </c:pt>
                <c:pt idx="9147">
                  <c:v>6.35</c:v>
                </c:pt>
                <c:pt idx="9148">
                  <c:v>5.52</c:v>
                </c:pt>
                <c:pt idx="9149">
                  <c:v>4.5</c:v>
                </c:pt>
                <c:pt idx="9150">
                  <c:v>4.5</c:v>
                </c:pt>
                <c:pt idx="9151">
                  <c:v>4.43</c:v>
                </c:pt>
                <c:pt idx="9152">
                  <c:v>4.5599999999999996</c:v>
                </c:pt>
                <c:pt idx="9153">
                  <c:v>4.51</c:v>
                </c:pt>
                <c:pt idx="9154">
                  <c:v>4.55</c:v>
                </c:pt>
                <c:pt idx="9155">
                  <c:v>4.5599999999999996</c:v>
                </c:pt>
                <c:pt idx="9156">
                  <c:v>4.42</c:v>
                </c:pt>
                <c:pt idx="9157">
                  <c:v>4.45</c:v>
                </c:pt>
                <c:pt idx="9158">
                  <c:v>4.3</c:v>
                </c:pt>
                <c:pt idx="9159">
                  <c:v>3.81</c:v>
                </c:pt>
                <c:pt idx="9160">
                  <c:v>3.7</c:v>
                </c:pt>
                <c:pt idx="9161">
                  <c:v>3.9</c:v>
                </c:pt>
                <c:pt idx="9162">
                  <c:v>3.88</c:v>
                </c:pt>
                <c:pt idx="9163">
                  <c:v>3.75</c:v>
                </c:pt>
                <c:pt idx="9164">
                  <c:v>3.44</c:v>
                </c:pt>
                <c:pt idx="9165">
                  <c:v>3.23</c:v>
                </c:pt>
                <c:pt idx="9166">
                  <c:v>3.1</c:v>
                </c:pt>
                <c:pt idx="9167">
                  <c:v>2.95</c:v>
                </c:pt>
                <c:pt idx="9168">
                  <c:v>3.06</c:v>
                </c:pt>
                <c:pt idx="9169">
                  <c:v>2.89</c:v>
                </c:pt>
                <c:pt idx="9170">
                  <c:v>3</c:v>
                </c:pt>
                <c:pt idx="9171">
                  <c:v>3</c:v>
                </c:pt>
                <c:pt idx="9172">
                  <c:v>2.92</c:v>
                </c:pt>
                <c:pt idx="9173">
                  <c:v>2.79</c:v>
                </c:pt>
                <c:pt idx="9174">
                  <c:v>2.73</c:v>
                </c:pt>
                <c:pt idx="9175">
                  <c:v>2.81</c:v>
                </c:pt>
                <c:pt idx="9176">
                  <c:v>2.73</c:v>
                </c:pt>
                <c:pt idx="9177">
                  <c:v>2.81</c:v>
                </c:pt>
                <c:pt idx="9178">
                  <c:v>2.64</c:v>
                </c:pt>
                <c:pt idx="9179">
                  <c:v>2.4500000000000002</c:v>
                </c:pt>
                <c:pt idx="9180">
                  <c:v>2.48</c:v>
                </c:pt>
                <c:pt idx="9181">
                  <c:v>2.37</c:v>
                </c:pt>
                <c:pt idx="9182">
                  <c:v>2.25</c:v>
                </c:pt>
                <c:pt idx="9183">
                  <c:v>2.09</c:v>
                </c:pt>
                <c:pt idx="9184">
                  <c:v>2</c:v>
                </c:pt>
                <c:pt idx="9185">
                  <c:v>2.09</c:v>
                </c:pt>
                <c:pt idx="9186">
                  <c:v>2.04</c:v>
                </c:pt>
                <c:pt idx="9187">
                  <c:v>2.04</c:v>
                </c:pt>
                <c:pt idx="9188">
                  <c:v>2</c:v>
                </c:pt>
                <c:pt idx="9189">
                  <c:v>2</c:v>
                </c:pt>
                <c:pt idx="9190">
                  <c:v>1.95</c:v>
                </c:pt>
                <c:pt idx="9191">
                  <c:v>2</c:v>
                </c:pt>
                <c:pt idx="9192">
                  <c:v>1.85</c:v>
                </c:pt>
                <c:pt idx="9193">
                  <c:v>1.9</c:v>
                </c:pt>
                <c:pt idx="9194">
                  <c:v>5.13</c:v>
                </c:pt>
                <c:pt idx="9195">
                  <c:v>14.05</c:v>
                </c:pt>
                <c:pt idx="9196">
                  <c:v>14.85</c:v>
                </c:pt>
                <c:pt idx="9197">
                  <c:v>13.13</c:v>
                </c:pt>
                <c:pt idx="9198">
                  <c:v>14.62</c:v>
                </c:pt>
                <c:pt idx="9199">
                  <c:v>13.75</c:v>
                </c:pt>
                <c:pt idx="9200">
                  <c:v>12.16</c:v>
                </c:pt>
                <c:pt idx="9201">
                  <c:v>15.36</c:v>
                </c:pt>
                <c:pt idx="9202">
                  <c:v>12.76</c:v>
                </c:pt>
                <c:pt idx="9203">
                  <c:v>12.55</c:v>
                </c:pt>
                <c:pt idx="9204">
                  <c:v>14.5</c:v>
                </c:pt>
                <c:pt idx="9205">
                  <c:v>12.43</c:v>
                </c:pt>
                <c:pt idx="9206">
                  <c:v>12.45</c:v>
                </c:pt>
                <c:pt idx="9207">
                  <c:v>12.61</c:v>
                </c:pt>
                <c:pt idx="9208">
                  <c:v>10.68</c:v>
                </c:pt>
                <c:pt idx="9209">
                  <c:v>13.24</c:v>
                </c:pt>
                <c:pt idx="9210">
                  <c:v>11.24</c:v>
                </c:pt>
                <c:pt idx="9211">
                  <c:v>11.66</c:v>
                </c:pt>
                <c:pt idx="9212">
                  <c:v>12.34</c:v>
                </c:pt>
                <c:pt idx="9213">
                  <c:v>11.51</c:v>
                </c:pt>
                <c:pt idx="9214">
                  <c:v>12.51</c:v>
                </c:pt>
                <c:pt idx="9215">
                  <c:v>11.24</c:v>
                </c:pt>
                <c:pt idx="9216">
                  <c:v>12.18</c:v>
                </c:pt>
                <c:pt idx="9217">
                  <c:v>11.2</c:v>
                </c:pt>
                <c:pt idx="9218">
                  <c:v>11.4</c:v>
                </c:pt>
                <c:pt idx="9219">
                  <c:v>11.69</c:v>
                </c:pt>
                <c:pt idx="9220">
                  <c:v>10.31</c:v>
                </c:pt>
                <c:pt idx="9221">
                  <c:v>11.79</c:v>
                </c:pt>
                <c:pt idx="9222">
                  <c:v>10.119999999999999</c:v>
                </c:pt>
                <c:pt idx="9223">
                  <c:v>11.28</c:v>
                </c:pt>
                <c:pt idx="9224">
                  <c:v>10.83</c:v>
                </c:pt>
                <c:pt idx="9225">
                  <c:v>10.6</c:v>
                </c:pt>
                <c:pt idx="9226">
                  <c:v>10.53</c:v>
                </c:pt>
                <c:pt idx="9227">
                  <c:v>10.17</c:v>
                </c:pt>
                <c:pt idx="9228">
                  <c:v>10.85</c:v>
                </c:pt>
                <c:pt idx="9229">
                  <c:v>9.82</c:v>
                </c:pt>
                <c:pt idx="9230">
                  <c:v>9.99</c:v>
                </c:pt>
                <c:pt idx="9231">
                  <c:v>9.81</c:v>
                </c:pt>
                <c:pt idx="9232">
                  <c:v>9.44</c:v>
                </c:pt>
                <c:pt idx="9233">
                  <c:v>9.58</c:v>
                </c:pt>
                <c:pt idx="9234">
                  <c:v>9.07</c:v>
                </c:pt>
                <c:pt idx="9235">
                  <c:v>9.42</c:v>
                </c:pt>
                <c:pt idx="9236">
                  <c:v>8.7899999999999991</c:v>
                </c:pt>
                <c:pt idx="9237">
                  <c:v>9.0399999999999991</c:v>
                </c:pt>
                <c:pt idx="9238">
                  <c:v>8.6199999999999992</c:v>
                </c:pt>
                <c:pt idx="9239">
                  <c:v>8.2100000000000009</c:v>
                </c:pt>
                <c:pt idx="9240">
                  <c:v>8.43</c:v>
                </c:pt>
                <c:pt idx="9241">
                  <c:v>8.19</c:v>
                </c:pt>
                <c:pt idx="9242">
                  <c:v>8.07</c:v>
                </c:pt>
                <c:pt idx="9243">
                  <c:v>8.18</c:v>
                </c:pt>
                <c:pt idx="9244">
                  <c:v>7.7</c:v>
                </c:pt>
                <c:pt idx="9245">
                  <c:v>7.23</c:v>
                </c:pt>
                <c:pt idx="9246">
                  <c:v>7.42</c:v>
                </c:pt>
                <c:pt idx="9247">
                  <c:v>6.79</c:v>
                </c:pt>
                <c:pt idx="9248">
                  <c:v>6.8</c:v>
                </c:pt>
                <c:pt idx="9249">
                  <c:v>6.83</c:v>
                </c:pt>
                <c:pt idx="9250">
                  <c:v>6.73</c:v>
                </c:pt>
                <c:pt idx="9251">
                  <c:v>6.42</c:v>
                </c:pt>
                <c:pt idx="9252">
                  <c:v>6.3</c:v>
                </c:pt>
                <c:pt idx="9253">
                  <c:v>6.55</c:v>
                </c:pt>
                <c:pt idx="9254">
                  <c:v>6.43</c:v>
                </c:pt>
                <c:pt idx="9255">
                  <c:v>6.25</c:v>
                </c:pt>
                <c:pt idx="9256">
                  <c:v>5.76</c:v>
                </c:pt>
                <c:pt idx="9257">
                  <c:v>5.69</c:v>
                </c:pt>
                <c:pt idx="9258">
                  <c:v>5.41</c:v>
                </c:pt>
                <c:pt idx="9259">
                  <c:v>5.65</c:v>
                </c:pt>
                <c:pt idx="9260">
                  <c:v>5.44</c:v>
                </c:pt>
                <c:pt idx="9261">
                  <c:v>5.24</c:v>
                </c:pt>
                <c:pt idx="9262">
                  <c:v>4.93</c:v>
                </c:pt>
                <c:pt idx="9263">
                  <c:v>5.07</c:v>
                </c:pt>
                <c:pt idx="9264">
                  <c:v>4.9800000000000004</c:v>
                </c:pt>
                <c:pt idx="9265">
                  <c:v>4.6100000000000003</c:v>
                </c:pt>
                <c:pt idx="9266">
                  <c:v>4.8600000000000003</c:v>
                </c:pt>
                <c:pt idx="9267">
                  <c:v>4.57</c:v>
                </c:pt>
                <c:pt idx="9268">
                  <c:v>4.43</c:v>
                </c:pt>
                <c:pt idx="9269">
                  <c:v>4.24</c:v>
                </c:pt>
                <c:pt idx="9270">
                  <c:v>4.33</c:v>
                </c:pt>
                <c:pt idx="9271">
                  <c:v>4.29</c:v>
                </c:pt>
                <c:pt idx="9272">
                  <c:v>4.08</c:v>
                </c:pt>
                <c:pt idx="9273">
                  <c:v>4.1900000000000004</c:v>
                </c:pt>
                <c:pt idx="9274">
                  <c:v>4.17</c:v>
                </c:pt>
                <c:pt idx="9275">
                  <c:v>4.28</c:v>
                </c:pt>
                <c:pt idx="9276">
                  <c:v>4.1100000000000003</c:v>
                </c:pt>
                <c:pt idx="9277">
                  <c:v>4.18</c:v>
                </c:pt>
                <c:pt idx="9278">
                  <c:v>4.2</c:v>
                </c:pt>
                <c:pt idx="9279">
                  <c:v>4.1399999999999997</c:v>
                </c:pt>
                <c:pt idx="9280">
                  <c:v>3.84</c:v>
                </c:pt>
                <c:pt idx="9281">
                  <c:v>3</c:v>
                </c:pt>
                <c:pt idx="9282">
                  <c:v>2.92</c:v>
                </c:pt>
                <c:pt idx="9283">
                  <c:v>2.98</c:v>
                </c:pt>
                <c:pt idx="9284">
                  <c:v>2.94</c:v>
                </c:pt>
                <c:pt idx="9285">
                  <c:v>2.98</c:v>
                </c:pt>
                <c:pt idx="9286">
                  <c:v>2.88</c:v>
                </c:pt>
                <c:pt idx="9287">
                  <c:v>2.81</c:v>
                </c:pt>
                <c:pt idx="9288">
                  <c:v>2.93</c:v>
                </c:pt>
                <c:pt idx="9289">
                  <c:v>2.88</c:v>
                </c:pt>
                <c:pt idx="9290">
                  <c:v>2.74</c:v>
                </c:pt>
                <c:pt idx="9291">
                  <c:v>2.79</c:v>
                </c:pt>
                <c:pt idx="9292">
                  <c:v>2.73</c:v>
                </c:pt>
                <c:pt idx="9293">
                  <c:v>2.57</c:v>
                </c:pt>
                <c:pt idx="9294">
                  <c:v>2.5</c:v>
                </c:pt>
                <c:pt idx="9295">
                  <c:v>2.25</c:v>
                </c:pt>
                <c:pt idx="9296">
                  <c:v>2.19</c:v>
                </c:pt>
                <c:pt idx="9297">
                  <c:v>2.2000000000000002</c:v>
                </c:pt>
                <c:pt idx="9298">
                  <c:v>2.19</c:v>
                </c:pt>
                <c:pt idx="9299">
                  <c:v>2.25</c:v>
                </c:pt>
                <c:pt idx="9300">
                  <c:v>2.09</c:v>
                </c:pt>
                <c:pt idx="9301">
                  <c:v>2.04</c:v>
                </c:pt>
                <c:pt idx="9302">
                  <c:v>12.05</c:v>
                </c:pt>
                <c:pt idx="9303">
                  <c:v>30.59</c:v>
                </c:pt>
                <c:pt idx="9304">
                  <c:v>21.36</c:v>
                </c:pt>
                <c:pt idx="9305">
                  <c:v>12.4</c:v>
                </c:pt>
                <c:pt idx="9306">
                  <c:v>12.59</c:v>
                </c:pt>
                <c:pt idx="9307">
                  <c:v>12.85</c:v>
                </c:pt>
                <c:pt idx="9308">
                  <c:v>11.42</c:v>
                </c:pt>
                <c:pt idx="9309">
                  <c:v>12.15</c:v>
                </c:pt>
                <c:pt idx="9310">
                  <c:v>12.67</c:v>
                </c:pt>
                <c:pt idx="9311">
                  <c:v>11.1</c:v>
                </c:pt>
                <c:pt idx="9312">
                  <c:v>12.34</c:v>
                </c:pt>
                <c:pt idx="9313">
                  <c:v>11.72</c:v>
                </c:pt>
                <c:pt idx="9314">
                  <c:v>11.22</c:v>
                </c:pt>
                <c:pt idx="9315">
                  <c:v>12.52</c:v>
                </c:pt>
                <c:pt idx="9316">
                  <c:v>11.13</c:v>
                </c:pt>
                <c:pt idx="9317">
                  <c:v>9.69</c:v>
                </c:pt>
                <c:pt idx="9318">
                  <c:v>9.99</c:v>
                </c:pt>
                <c:pt idx="9319">
                  <c:v>8.86</c:v>
                </c:pt>
                <c:pt idx="9320">
                  <c:v>9.8699999999999992</c:v>
                </c:pt>
                <c:pt idx="9321">
                  <c:v>8.48</c:v>
                </c:pt>
                <c:pt idx="9322">
                  <c:v>8.24</c:v>
                </c:pt>
                <c:pt idx="9323">
                  <c:v>8.49</c:v>
                </c:pt>
                <c:pt idx="9324">
                  <c:v>7.18</c:v>
                </c:pt>
                <c:pt idx="9325">
                  <c:v>6.63</c:v>
                </c:pt>
                <c:pt idx="9326">
                  <c:v>6.74</c:v>
                </c:pt>
                <c:pt idx="9327">
                  <c:v>6.56</c:v>
                </c:pt>
                <c:pt idx="9328">
                  <c:v>6.45</c:v>
                </c:pt>
                <c:pt idx="9329">
                  <c:v>6.37</c:v>
                </c:pt>
                <c:pt idx="9330">
                  <c:v>6.46</c:v>
                </c:pt>
                <c:pt idx="9331">
                  <c:v>6.65</c:v>
                </c:pt>
                <c:pt idx="9332">
                  <c:v>6.45</c:v>
                </c:pt>
                <c:pt idx="9333">
                  <c:v>6.4</c:v>
                </c:pt>
                <c:pt idx="9334">
                  <c:v>6.02</c:v>
                </c:pt>
                <c:pt idx="9335">
                  <c:v>6.39</c:v>
                </c:pt>
                <c:pt idx="9336">
                  <c:v>5.49</c:v>
                </c:pt>
                <c:pt idx="9337">
                  <c:v>5.8</c:v>
                </c:pt>
                <c:pt idx="9338">
                  <c:v>6.07</c:v>
                </c:pt>
                <c:pt idx="9339">
                  <c:v>5.28</c:v>
                </c:pt>
                <c:pt idx="9340">
                  <c:v>5.62</c:v>
                </c:pt>
                <c:pt idx="9341">
                  <c:v>5.7</c:v>
                </c:pt>
                <c:pt idx="9342">
                  <c:v>4.66</c:v>
                </c:pt>
                <c:pt idx="9343">
                  <c:v>4.32</c:v>
                </c:pt>
                <c:pt idx="9344">
                  <c:v>4.21</c:v>
                </c:pt>
                <c:pt idx="9345">
                  <c:v>4.1100000000000003</c:v>
                </c:pt>
                <c:pt idx="9346">
                  <c:v>4.17</c:v>
                </c:pt>
                <c:pt idx="9347">
                  <c:v>4.07</c:v>
                </c:pt>
                <c:pt idx="9348">
                  <c:v>3.84</c:v>
                </c:pt>
                <c:pt idx="9349">
                  <c:v>3.21</c:v>
                </c:pt>
                <c:pt idx="9350">
                  <c:v>3</c:v>
                </c:pt>
                <c:pt idx="9351">
                  <c:v>2.64</c:v>
                </c:pt>
                <c:pt idx="9352">
                  <c:v>2.95</c:v>
                </c:pt>
                <c:pt idx="9353">
                  <c:v>2.95</c:v>
                </c:pt>
                <c:pt idx="9354">
                  <c:v>2.81</c:v>
                </c:pt>
                <c:pt idx="9355">
                  <c:v>3.01</c:v>
                </c:pt>
                <c:pt idx="9356">
                  <c:v>2.73</c:v>
                </c:pt>
                <c:pt idx="9357">
                  <c:v>3</c:v>
                </c:pt>
                <c:pt idx="9358">
                  <c:v>2.68</c:v>
                </c:pt>
                <c:pt idx="9359">
                  <c:v>2.99</c:v>
                </c:pt>
                <c:pt idx="9360">
                  <c:v>2.71</c:v>
                </c:pt>
                <c:pt idx="9361">
                  <c:v>2.79</c:v>
                </c:pt>
                <c:pt idx="9362">
                  <c:v>2.76</c:v>
                </c:pt>
                <c:pt idx="9363">
                  <c:v>2.69</c:v>
                </c:pt>
                <c:pt idx="9364">
                  <c:v>2.73</c:v>
                </c:pt>
                <c:pt idx="9365">
                  <c:v>2.66</c:v>
                </c:pt>
                <c:pt idx="9366">
                  <c:v>2.71</c:v>
                </c:pt>
                <c:pt idx="9367">
                  <c:v>2.81</c:v>
                </c:pt>
                <c:pt idx="9368">
                  <c:v>2.5</c:v>
                </c:pt>
                <c:pt idx="9369">
                  <c:v>2.5099999999999998</c:v>
                </c:pt>
                <c:pt idx="9370">
                  <c:v>2.4900000000000002</c:v>
                </c:pt>
                <c:pt idx="9371">
                  <c:v>2.44</c:v>
                </c:pt>
                <c:pt idx="9372">
                  <c:v>2.42</c:v>
                </c:pt>
                <c:pt idx="9373">
                  <c:v>2.5</c:v>
                </c:pt>
                <c:pt idx="9374">
                  <c:v>2.4300000000000002</c:v>
                </c:pt>
                <c:pt idx="9375">
                  <c:v>2.4300000000000002</c:v>
                </c:pt>
                <c:pt idx="9376">
                  <c:v>2.5</c:v>
                </c:pt>
                <c:pt idx="9377">
                  <c:v>2.25</c:v>
                </c:pt>
                <c:pt idx="9378">
                  <c:v>2.37</c:v>
                </c:pt>
                <c:pt idx="9379">
                  <c:v>2.31</c:v>
                </c:pt>
                <c:pt idx="9380">
                  <c:v>2.25</c:v>
                </c:pt>
                <c:pt idx="9381">
                  <c:v>2.09</c:v>
                </c:pt>
                <c:pt idx="9382">
                  <c:v>1.91</c:v>
                </c:pt>
                <c:pt idx="9383">
                  <c:v>1.84</c:v>
                </c:pt>
                <c:pt idx="9384">
                  <c:v>1.83</c:v>
                </c:pt>
                <c:pt idx="9385">
                  <c:v>1.96</c:v>
                </c:pt>
                <c:pt idx="9386">
                  <c:v>1.85</c:v>
                </c:pt>
                <c:pt idx="9387">
                  <c:v>1.75</c:v>
                </c:pt>
                <c:pt idx="9388">
                  <c:v>1.87</c:v>
                </c:pt>
                <c:pt idx="9389">
                  <c:v>1.8</c:v>
                </c:pt>
                <c:pt idx="9390">
                  <c:v>1.8</c:v>
                </c:pt>
                <c:pt idx="9391">
                  <c:v>1.8</c:v>
                </c:pt>
                <c:pt idx="9392">
                  <c:v>1.7</c:v>
                </c:pt>
                <c:pt idx="9393">
                  <c:v>1.7</c:v>
                </c:pt>
                <c:pt idx="9394">
                  <c:v>1.61</c:v>
                </c:pt>
                <c:pt idx="9395">
                  <c:v>1.52</c:v>
                </c:pt>
                <c:pt idx="9396">
                  <c:v>1.52</c:v>
                </c:pt>
                <c:pt idx="9397">
                  <c:v>1.52</c:v>
                </c:pt>
                <c:pt idx="9398">
                  <c:v>1.5</c:v>
                </c:pt>
                <c:pt idx="9399">
                  <c:v>1.5</c:v>
                </c:pt>
                <c:pt idx="9400">
                  <c:v>1.47</c:v>
                </c:pt>
                <c:pt idx="9401">
                  <c:v>1.47</c:v>
                </c:pt>
                <c:pt idx="9402">
                  <c:v>1.43</c:v>
                </c:pt>
                <c:pt idx="9403">
                  <c:v>1.45</c:v>
                </c:pt>
                <c:pt idx="9404">
                  <c:v>1.41</c:v>
                </c:pt>
                <c:pt idx="9405">
                  <c:v>1.43</c:v>
                </c:pt>
                <c:pt idx="9406">
                  <c:v>1.38</c:v>
                </c:pt>
                <c:pt idx="9407">
                  <c:v>1.36</c:v>
                </c:pt>
                <c:pt idx="9408">
                  <c:v>1.36</c:v>
                </c:pt>
                <c:pt idx="9409">
                  <c:v>1.36</c:v>
                </c:pt>
                <c:pt idx="9410">
                  <c:v>1.32</c:v>
                </c:pt>
                <c:pt idx="9411">
                  <c:v>1.32</c:v>
                </c:pt>
                <c:pt idx="9412">
                  <c:v>1.28</c:v>
                </c:pt>
                <c:pt idx="9413">
                  <c:v>1.3</c:v>
                </c:pt>
                <c:pt idx="9414">
                  <c:v>1.27</c:v>
                </c:pt>
                <c:pt idx="9415">
                  <c:v>1.18</c:v>
                </c:pt>
                <c:pt idx="9416">
                  <c:v>1.1499999999999999</c:v>
                </c:pt>
                <c:pt idx="9417">
                  <c:v>1.1399999999999999</c:v>
                </c:pt>
                <c:pt idx="9418">
                  <c:v>1.1200000000000001</c:v>
                </c:pt>
                <c:pt idx="9419">
                  <c:v>1.1000000000000001</c:v>
                </c:pt>
                <c:pt idx="9420">
                  <c:v>1.1399999999999999</c:v>
                </c:pt>
                <c:pt idx="9421">
                  <c:v>1.07</c:v>
                </c:pt>
                <c:pt idx="9422">
                  <c:v>1.07</c:v>
                </c:pt>
                <c:pt idx="9423">
                  <c:v>1.08</c:v>
                </c:pt>
                <c:pt idx="9424">
                  <c:v>1.06</c:v>
                </c:pt>
                <c:pt idx="9425">
                  <c:v>1.03</c:v>
                </c:pt>
                <c:pt idx="9426">
                  <c:v>1.06</c:v>
                </c:pt>
                <c:pt idx="9427">
                  <c:v>1</c:v>
                </c:pt>
                <c:pt idx="9428">
                  <c:v>1.01</c:v>
                </c:pt>
                <c:pt idx="9429">
                  <c:v>0.98</c:v>
                </c:pt>
                <c:pt idx="9430">
                  <c:v>0.99</c:v>
                </c:pt>
                <c:pt idx="9431">
                  <c:v>0.99</c:v>
                </c:pt>
                <c:pt idx="9432">
                  <c:v>0.96</c:v>
                </c:pt>
                <c:pt idx="9433">
                  <c:v>0.9</c:v>
                </c:pt>
                <c:pt idx="9434">
                  <c:v>0.82</c:v>
                </c:pt>
                <c:pt idx="9435">
                  <c:v>0.83</c:v>
                </c:pt>
                <c:pt idx="9436">
                  <c:v>0.81</c:v>
                </c:pt>
                <c:pt idx="9437">
                  <c:v>0.86</c:v>
                </c:pt>
                <c:pt idx="9438">
                  <c:v>0.82</c:v>
                </c:pt>
                <c:pt idx="9439">
                  <c:v>0.83</c:v>
                </c:pt>
                <c:pt idx="9440">
                  <c:v>0.9</c:v>
                </c:pt>
                <c:pt idx="9441">
                  <c:v>0.83</c:v>
                </c:pt>
                <c:pt idx="9442">
                  <c:v>0.84</c:v>
                </c:pt>
                <c:pt idx="9443">
                  <c:v>0.77</c:v>
                </c:pt>
                <c:pt idx="9444">
                  <c:v>0.78</c:v>
                </c:pt>
                <c:pt idx="9445">
                  <c:v>0.69</c:v>
                </c:pt>
                <c:pt idx="9446">
                  <c:v>0.76</c:v>
                </c:pt>
                <c:pt idx="9447">
                  <c:v>0.67</c:v>
                </c:pt>
                <c:pt idx="9448">
                  <c:v>0.75</c:v>
                </c:pt>
                <c:pt idx="9449">
                  <c:v>1.18</c:v>
                </c:pt>
                <c:pt idx="9450">
                  <c:v>1.88</c:v>
                </c:pt>
                <c:pt idx="9451">
                  <c:v>2.16</c:v>
                </c:pt>
                <c:pt idx="9452">
                  <c:v>276.7</c:v>
                </c:pt>
                <c:pt idx="9453">
                  <c:v>230.58</c:v>
                </c:pt>
                <c:pt idx="9454">
                  <c:v>249.8</c:v>
                </c:pt>
                <c:pt idx="9455">
                  <c:v>239.81</c:v>
                </c:pt>
                <c:pt idx="9456">
                  <c:v>243.05</c:v>
                </c:pt>
                <c:pt idx="9457">
                  <c:v>239.81</c:v>
                </c:pt>
                <c:pt idx="9458">
                  <c:v>246.38</c:v>
                </c:pt>
                <c:pt idx="9459">
                  <c:v>243.05</c:v>
                </c:pt>
                <c:pt idx="9460">
                  <c:v>243.05</c:v>
                </c:pt>
                <c:pt idx="9461">
                  <c:v>239.81</c:v>
                </c:pt>
                <c:pt idx="9462">
                  <c:v>239.81</c:v>
                </c:pt>
                <c:pt idx="9463">
                  <c:v>243.05</c:v>
                </c:pt>
                <c:pt idx="9464">
                  <c:v>243.05</c:v>
                </c:pt>
                <c:pt idx="9465">
                  <c:v>239.81</c:v>
                </c:pt>
                <c:pt idx="9466">
                  <c:v>243.05</c:v>
                </c:pt>
                <c:pt idx="9467">
                  <c:v>243.05</c:v>
                </c:pt>
                <c:pt idx="9468">
                  <c:v>243.05</c:v>
                </c:pt>
                <c:pt idx="9469">
                  <c:v>249.8</c:v>
                </c:pt>
                <c:pt idx="9470">
                  <c:v>243.05</c:v>
                </c:pt>
                <c:pt idx="9471">
                  <c:v>243.05</c:v>
                </c:pt>
                <c:pt idx="9472">
                  <c:v>239.81</c:v>
                </c:pt>
                <c:pt idx="9473">
                  <c:v>246.38</c:v>
                </c:pt>
                <c:pt idx="9474">
                  <c:v>243.05</c:v>
                </c:pt>
                <c:pt idx="9475">
                  <c:v>246.38</c:v>
                </c:pt>
                <c:pt idx="9476">
                  <c:v>246.38</c:v>
                </c:pt>
                <c:pt idx="9477">
                  <c:v>243.05</c:v>
                </c:pt>
                <c:pt idx="9478">
                  <c:v>243.05</c:v>
                </c:pt>
                <c:pt idx="9479">
                  <c:v>243.05</c:v>
                </c:pt>
                <c:pt idx="9480">
                  <c:v>243.05</c:v>
                </c:pt>
                <c:pt idx="9481">
                  <c:v>246.38</c:v>
                </c:pt>
                <c:pt idx="9482">
                  <c:v>243.05</c:v>
                </c:pt>
                <c:pt idx="9483">
                  <c:v>246.38</c:v>
                </c:pt>
                <c:pt idx="9484">
                  <c:v>243.05</c:v>
                </c:pt>
                <c:pt idx="9485">
                  <c:v>243.05</c:v>
                </c:pt>
                <c:pt idx="9486">
                  <c:v>243.05</c:v>
                </c:pt>
                <c:pt idx="9487">
                  <c:v>243.05</c:v>
                </c:pt>
                <c:pt idx="9488">
                  <c:v>243.05</c:v>
                </c:pt>
                <c:pt idx="9489">
                  <c:v>239.81</c:v>
                </c:pt>
                <c:pt idx="9490">
                  <c:v>243.05</c:v>
                </c:pt>
                <c:pt idx="9491">
                  <c:v>239.81</c:v>
                </c:pt>
                <c:pt idx="9492">
                  <c:v>243.05</c:v>
                </c:pt>
                <c:pt idx="9493">
                  <c:v>239.81</c:v>
                </c:pt>
                <c:pt idx="9494">
                  <c:v>239.81</c:v>
                </c:pt>
                <c:pt idx="9495">
                  <c:v>239.81</c:v>
                </c:pt>
                <c:pt idx="9496">
                  <c:v>243.05</c:v>
                </c:pt>
                <c:pt idx="9497">
                  <c:v>239.81</c:v>
                </c:pt>
                <c:pt idx="9498">
                  <c:v>239.81</c:v>
                </c:pt>
                <c:pt idx="9499">
                  <c:v>239.81</c:v>
                </c:pt>
                <c:pt idx="9500">
                  <c:v>236.65</c:v>
                </c:pt>
                <c:pt idx="9501">
                  <c:v>239.81</c:v>
                </c:pt>
                <c:pt idx="9502">
                  <c:v>239.81</c:v>
                </c:pt>
                <c:pt idx="9503">
                  <c:v>239.81</c:v>
                </c:pt>
                <c:pt idx="9504">
                  <c:v>239.81</c:v>
                </c:pt>
                <c:pt idx="9505">
                  <c:v>239.81</c:v>
                </c:pt>
                <c:pt idx="9506">
                  <c:v>239.81</c:v>
                </c:pt>
                <c:pt idx="9507">
                  <c:v>239.81</c:v>
                </c:pt>
                <c:pt idx="9508">
                  <c:v>243.05</c:v>
                </c:pt>
                <c:pt idx="9509">
                  <c:v>239.81</c:v>
                </c:pt>
                <c:pt idx="9510">
                  <c:v>239.81</c:v>
                </c:pt>
                <c:pt idx="9511">
                  <c:v>236.65</c:v>
                </c:pt>
                <c:pt idx="9512">
                  <c:v>239.81</c:v>
                </c:pt>
                <c:pt idx="9513">
                  <c:v>246.38</c:v>
                </c:pt>
                <c:pt idx="9514">
                  <c:v>243.05</c:v>
                </c:pt>
                <c:pt idx="9515">
                  <c:v>246.38</c:v>
                </c:pt>
                <c:pt idx="9516">
                  <c:v>239.81</c:v>
                </c:pt>
                <c:pt idx="9517">
                  <c:v>239.81</c:v>
                </c:pt>
                <c:pt idx="9518">
                  <c:v>246.38</c:v>
                </c:pt>
                <c:pt idx="9519">
                  <c:v>243.05</c:v>
                </c:pt>
                <c:pt idx="9520">
                  <c:v>243.05</c:v>
                </c:pt>
                <c:pt idx="9521">
                  <c:v>239.81</c:v>
                </c:pt>
                <c:pt idx="9522">
                  <c:v>243.05</c:v>
                </c:pt>
                <c:pt idx="9523">
                  <c:v>243.05</c:v>
                </c:pt>
                <c:pt idx="9524">
                  <c:v>239.81</c:v>
                </c:pt>
                <c:pt idx="9525">
                  <c:v>239.81</c:v>
                </c:pt>
                <c:pt idx="9526">
                  <c:v>243.05</c:v>
                </c:pt>
                <c:pt idx="9527">
                  <c:v>239.81</c:v>
                </c:pt>
                <c:pt idx="9528">
                  <c:v>243.05</c:v>
                </c:pt>
                <c:pt idx="9529">
                  <c:v>239.81</c:v>
                </c:pt>
                <c:pt idx="9530">
                  <c:v>239.81</c:v>
                </c:pt>
                <c:pt idx="9531">
                  <c:v>239.81</c:v>
                </c:pt>
                <c:pt idx="9532">
                  <c:v>239.81</c:v>
                </c:pt>
                <c:pt idx="9533">
                  <c:v>239.81</c:v>
                </c:pt>
                <c:pt idx="9534">
                  <c:v>239.81</c:v>
                </c:pt>
                <c:pt idx="9535">
                  <c:v>239.81</c:v>
                </c:pt>
                <c:pt idx="9536">
                  <c:v>239.81</c:v>
                </c:pt>
                <c:pt idx="9537">
                  <c:v>239.81</c:v>
                </c:pt>
                <c:pt idx="9538">
                  <c:v>239.81</c:v>
                </c:pt>
                <c:pt idx="9539">
                  <c:v>239.81</c:v>
                </c:pt>
                <c:pt idx="9540">
                  <c:v>236.65</c:v>
                </c:pt>
                <c:pt idx="9541">
                  <c:v>236.65</c:v>
                </c:pt>
                <c:pt idx="9542">
                  <c:v>239.81</c:v>
                </c:pt>
                <c:pt idx="9543">
                  <c:v>233.58</c:v>
                </c:pt>
                <c:pt idx="9544">
                  <c:v>246.38</c:v>
                </c:pt>
                <c:pt idx="9545">
                  <c:v>239.81</c:v>
                </c:pt>
                <c:pt idx="9546">
                  <c:v>239.81</c:v>
                </c:pt>
                <c:pt idx="9547">
                  <c:v>239.81</c:v>
                </c:pt>
                <c:pt idx="9548">
                  <c:v>239.81</c:v>
                </c:pt>
                <c:pt idx="9549">
                  <c:v>239.81</c:v>
                </c:pt>
                <c:pt idx="9550">
                  <c:v>239.81</c:v>
                </c:pt>
                <c:pt idx="9551">
                  <c:v>239.81</c:v>
                </c:pt>
                <c:pt idx="9552">
                  <c:v>239.81</c:v>
                </c:pt>
                <c:pt idx="9553">
                  <c:v>9.19</c:v>
                </c:pt>
                <c:pt idx="9554">
                  <c:v>1.73</c:v>
                </c:pt>
                <c:pt idx="9555">
                  <c:v>99.37</c:v>
                </c:pt>
                <c:pt idx="9556">
                  <c:v>99.92</c:v>
                </c:pt>
                <c:pt idx="9557">
                  <c:v>102.77</c:v>
                </c:pt>
                <c:pt idx="9558">
                  <c:v>101.61</c:v>
                </c:pt>
                <c:pt idx="9559">
                  <c:v>101.04</c:v>
                </c:pt>
                <c:pt idx="9560">
                  <c:v>103.96</c:v>
                </c:pt>
                <c:pt idx="9561">
                  <c:v>100.48</c:v>
                </c:pt>
                <c:pt idx="9562">
                  <c:v>1.97</c:v>
                </c:pt>
                <c:pt idx="9563">
                  <c:v>34.79</c:v>
                </c:pt>
                <c:pt idx="9564">
                  <c:v>20.55</c:v>
                </c:pt>
                <c:pt idx="9565">
                  <c:v>513.87</c:v>
                </c:pt>
                <c:pt idx="9566">
                  <c:v>599.52</c:v>
                </c:pt>
                <c:pt idx="9567">
                  <c:v>1.74</c:v>
                </c:pt>
                <c:pt idx="9568">
                  <c:v>1.87</c:v>
                </c:pt>
                <c:pt idx="9569">
                  <c:v>562.04999999999995</c:v>
                </c:pt>
                <c:pt idx="9570">
                  <c:v>666.13</c:v>
                </c:pt>
                <c:pt idx="9571">
                  <c:v>620.19000000000005</c:v>
                </c:pt>
                <c:pt idx="9572">
                  <c:v>642.34</c:v>
                </c:pt>
                <c:pt idx="9573">
                  <c:v>620.19000000000005</c:v>
                </c:pt>
                <c:pt idx="9574">
                  <c:v>642.34</c:v>
                </c:pt>
                <c:pt idx="9575">
                  <c:v>642.34</c:v>
                </c:pt>
                <c:pt idx="9576">
                  <c:v>642.34</c:v>
                </c:pt>
                <c:pt idx="9577">
                  <c:v>666.13</c:v>
                </c:pt>
                <c:pt idx="9578">
                  <c:v>642.34</c:v>
                </c:pt>
                <c:pt idx="9579">
                  <c:v>642.34</c:v>
                </c:pt>
                <c:pt idx="9580">
                  <c:v>642.34</c:v>
                </c:pt>
                <c:pt idx="9581">
                  <c:v>620.19000000000005</c:v>
                </c:pt>
                <c:pt idx="9582">
                  <c:v>4.9400000000000004</c:v>
                </c:pt>
                <c:pt idx="9583">
                  <c:v>418.27</c:v>
                </c:pt>
                <c:pt idx="9584">
                  <c:v>449.64</c:v>
                </c:pt>
                <c:pt idx="9585">
                  <c:v>408.76</c:v>
                </c:pt>
                <c:pt idx="9586">
                  <c:v>428.23</c:v>
                </c:pt>
                <c:pt idx="9587">
                  <c:v>428.23</c:v>
                </c:pt>
                <c:pt idx="9588">
                  <c:v>418.27</c:v>
                </c:pt>
                <c:pt idx="9589">
                  <c:v>428.23</c:v>
                </c:pt>
                <c:pt idx="9590">
                  <c:v>418.27</c:v>
                </c:pt>
                <c:pt idx="9591">
                  <c:v>408.76</c:v>
                </c:pt>
                <c:pt idx="9592">
                  <c:v>418.27</c:v>
                </c:pt>
                <c:pt idx="9593">
                  <c:v>562.04999999999995</c:v>
                </c:pt>
                <c:pt idx="9594">
                  <c:v>642.34</c:v>
                </c:pt>
                <c:pt idx="9595">
                  <c:v>691.75</c:v>
                </c:pt>
                <c:pt idx="9596">
                  <c:v>719.42</c:v>
                </c:pt>
                <c:pt idx="9597">
                  <c:v>719.42</c:v>
                </c:pt>
                <c:pt idx="9598">
                  <c:v>719.42</c:v>
                </c:pt>
                <c:pt idx="9599">
                  <c:v>719.42</c:v>
                </c:pt>
                <c:pt idx="9600">
                  <c:v>691.75</c:v>
                </c:pt>
                <c:pt idx="9601">
                  <c:v>562.04999999999995</c:v>
                </c:pt>
                <c:pt idx="9602">
                  <c:v>4</c:v>
                </c:pt>
                <c:pt idx="9603">
                  <c:v>399.68</c:v>
                </c:pt>
                <c:pt idx="9604">
                  <c:v>321.17</c:v>
                </c:pt>
                <c:pt idx="9605">
                  <c:v>333.07</c:v>
                </c:pt>
                <c:pt idx="9606">
                  <c:v>42.93</c:v>
                </c:pt>
                <c:pt idx="9607">
                  <c:v>253.32</c:v>
                </c:pt>
                <c:pt idx="9608">
                  <c:v>17.02</c:v>
                </c:pt>
                <c:pt idx="9609">
                  <c:v>159.16</c:v>
                </c:pt>
                <c:pt idx="9610">
                  <c:v>256.94</c:v>
                </c:pt>
                <c:pt idx="9611">
                  <c:v>243.05</c:v>
                </c:pt>
                <c:pt idx="9612">
                  <c:v>1.52</c:v>
                </c:pt>
                <c:pt idx="9613">
                  <c:v>0.82</c:v>
                </c:pt>
                <c:pt idx="9614">
                  <c:v>0.68</c:v>
                </c:pt>
                <c:pt idx="9615">
                  <c:v>0.66</c:v>
                </c:pt>
                <c:pt idx="9616">
                  <c:v>0.75</c:v>
                </c:pt>
                <c:pt idx="9617">
                  <c:v>0.61</c:v>
                </c:pt>
                <c:pt idx="9618">
                  <c:v>0.55000000000000004</c:v>
                </c:pt>
                <c:pt idx="9619">
                  <c:v>0.41</c:v>
                </c:pt>
                <c:pt idx="9620">
                  <c:v>0.36</c:v>
                </c:pt>
                <c:pt idx="9621">
                  <c:v>0.27</c:v>
                </c:pt>
                <c:pt idx="9622">
                  <c:v>0.34</c:v>
                </c:pt>
                <c:pt idx="9623">
                  <c:v>3.02</c:v>
                </c:pt>
                <c:pt idx="9624">
                  <c:v>2.96</c:v>
                </c:pt>
                <c:pt idx="9625">
                  <c:v>2.76</c:v>
                </c:pt>
                <c:pt idx="9626">
                  <c:v>2.48</c:v>
                </c:pt>
                <c:pt idx="9627">
                  <c:v>1.93</c:v>
                </c:pt>
                <c:pt idx="9628">
                  <c:v>1.62</c:v>
                </c:pt>
                <c:pt idx="9629">
                  <c:v>1.25</c:v>
                </c:pt>
                <c:pt idx="9630">
                  <c:v>1.35</c:v>
                </c:pt>
                <c:pt idx="9631">
                  <c:v>1.51</c:v>
                </c:pt>
                <c:pt idx="9632">
                  <c:v>1.46</c:v>
                </c:pt>
                <c:pt idx="9633">
                  <c:v>285.49</c:v>
                </c:pt>
                <c:pt idx="9634">
                  <c:v>281.02999999999997</c:v>
                </c:pt>
                <c:pt idx="9635">
                  <c:v>272.51</c:v>
                </c:pt>
                <c:pt idx="9636">
                  <c:v>285.49</c:v>
                </c:pt>
                <c:pt idx="9637">
                  <c:v>281.02999999999997</c:v>
                </c:pt>
                <c:pt idx="9638">
                  <c:v>285.49</c:v>
                </c:pt>
                <c:pt idx="9639">
                  <c:v>299.76</c:v>
                </c:pt>
                <c:pt idx="9640">
                  <c:v>327.01</c:v>
                </c:pt>
                <c:pt idx="9641">
                  <c:v>374.7</c:v>
                </c:pt>
                <c:pt idx="9642">
                  <c:v>428.23</c:v>
                </c:pt>
                <c:pt idx="9643">
                  <c:v>486.1</c:v>
                </c:pt>
                <c:pt idx="9644">
                  <c:v>513.87</c:v>
                </c:pt>
                <c:pt idx="9645">
                  <c:v>562.04999999999995</c:v>
                </c:pt>
                <c:pt idx="9646">
                  <c:v>580.17999999999995</c:v>
                </c:pt>
                <c:pt idx="9647">
                  <c:v>599.52</c:v>
                </c:pt>
                <c:pt idx="9648">
                  <c:v>666.13</c:v>
                </c:pt>
                <c:pt idx="9649">
                  <c:v>666.13</c:v>
                </c:pt>
                <c:pt idx="9650">
                  <c:v>719.42</c:v>
                </c:pt>
                <c:pt idx="9651">
                  <c:v>719.42</c:v>
                </c:pt>
                <c:pt idx="9652">
                  <c:v>719.42</c:v>
                </c:pt>
                <c:pt idx="9653">
                  <c:v>749.4</c:v>
                </c:pt>
                <c:pt idx="9654">
                  <c:v>719.42</c:v>
                </c:pt>
                <c:pt idx="9655">
                  <c:v>719.42</c:v>
                </c:pt>
                <c:pt idx="9656">
                  <c:v>719.42</c:v>
                </c:pt>
                <c:pt idx="9657">
                  <c:v>719.42</c:v>
                </c:pt>
                <c:pt idx="9658">
                  <c:v>719.42</c:v>
                </c:pt>
                <c:pt idx="9659">
                  <c:v>691.75</c:v>
                </c:pt>
                <c:pt idx="9660">
                  <c:v>691.75</c:v>
                </c:pt>
                <c:pt idx="9661">
                  <c:v>719.42</c:v>
                </c:pt>
                <c:pt idx="9662">
                  <c:v>666.13</c:v>
                </c:pt>
                <c:pt idx="9663">
                  <c:v>666.13</c:v>
                </c:pt>
                <c:pt idx="9664">
                  <c:v>642.34</c:v>
                </c:pt>
                <c:pt idx="9665">
                  <c:v>642.34</c:v>
                </c:pt>
                <c:pt idx="9666">
                  <c:v>642.34</c:v>
                </c:pt>
                <c:pt idx="9667">
                  <c:v>620.19000000000005</c:v>
                </c:pt>
                <c:pt idx="9668">
                  <c:v>599.52</c:v>
                </c:pt>
                <c:pt idx="9669">
                  <c:v>620.19000000000005</c:v>
                </c:pt>
                <c:pt idx="9670">
                  <c:v>599.52</c:v>
                </c:pt>
                <c:pt idx="9671">
                  <c:v>580.17999999999995</c:v>
                </c:pt>
                <c:pt idx="9672">
                  <c:v>599.52</c:v>
                </c:pt>
                <c:pt idx="9673">
                  <c:v>580.17999999999995</c:v>
                </c:pt>
                <c:pt idx="9674">
                  <c:v>562.04999999999995</c:v>
                </c:pt>
                <c:pt idx="9675">
                  <c:v>562.04999999999995</c:v>
                </c:pt>
                <c:pt idx="9676">
                  <c:v>580.17999999999995</c:v>
                </c:pt>
                <c:pt idx="9677">
                  <c:v>545.02</c:v>
                </c:pt>
                <c:pt idx="9678">
                  <c:v>562.04999999999995</c:v>
                </c:pt>
                <c:pt idx="9679">
                  <c:v>562.04999999999995</c:v>
                </c:pt>
                <c:pt idx="9680">
                  <c:v>545.02</c:v>
                </c:pt>
                <c:pt idx="9681">
                  <c:v>528.99</c:v>
                </c:pt>
                <c:pt idx="9682">
                  <c:v>545.02</c:v>
                </c:pt>
                <c:pt idx="9683">
                  <c:v>528.99</c:v>
                </c:pt>
                <c:pt idx="9684">
                  <c:v>528.99</c:v>
                </c:pt>
                <c:pt idx="9685">
                  <c:v>513.87</c:v>
                </c:pt>
                <c:pt idx="9686">
                  <c:v>528.99</c:v>
                </c:pt>
                <c:pt idx="9687">
                  <c:v>513.87</c:v>
                </c:pt>
                <c:pt idx="9688">
                  <c:v>513.87</c:v>
                </c:pt>
                <c:pt idx="9689">
                  <c:v>499.6</c:v>
                </c:pt>
                <c:pt idx="9690">
                  <c:v>499.6</c:v>
                </c:pt>
                <c:pt idx="9691">
                  <c:v>499.6</c:v>
                </c:pt>
                <c:pt idx="9692">
                  <c:v>486.1</c:v>
                </c:pt>
                <c:pt idx="9693">
                  <c:v>486.1</c:v>
                </c:pt>
                <c:pt idx="9694">
                  <c:v>473.31</c:v>
                </c:pt>
                <c:pt idx="9695">
                  <c:v>486.1</c:v>
                </c:pt>
                <c:pt idx="9696">
                  <c:v>473.31</c:v>
                </c:pt>
                <c:pt idx="9697">
                  <c:v>473.31</c:v>
                </c:pt>
                <c:pt idx="9698">
                  <c:v>473.31</c:v>
                </c:pt>
                <c:pt idx="9699">
                  <c:v>461.17</c:v>
                </c:pt>
                <c:pt idx="9700">
                  <c:v>449.64</c:v>
                </c:pt>
                <c:pt idx="9701">
                  <c:v>461.17</c:v>
                </c:pt>
                <c:pt idx="9702">
                  <c:v>449.64</c:v>
                </c:pt>
                <c:pt idx="9703">
                  <c:v>449.64</c:v>
                </c:pt>
                <c:pt idx="9704">
                  <c:v>449.64</c:v>
                </c:pt>
                <c:pt idx="9705">
                  <c:v>438.67</c:v>
                </c:pt>
                <c:pt idx="9706">
                  <c:v>428.23</c:v>
                </c:pt>
                <c:pt idx="9707">
                  <c:v>438.67</c:v>
                </c:pt>
                <c:pt idx="9708">
                  <c:v>428.23</c:v>
                </c:pt>
                <c:pt idx="9709">
                  <c:v>428.23</c:v>
                </c:pt>
                <c:pt idx="9710">
                  <c:v>428.23</c:v>
                </c:pt>
                <c:pt idx="9711">
                  <c:v>428.23</c:v>
                </c:pt>
                <c:pt idx="9712">
                  <c:v>418.27</c:v>
                </c:pt>
                <c:pt idx="9713">
                  <c:v>428.23</c:v>
                </c:pt>
                <c:pt idx="9714">
                  <c:v>408.76</c:v>
                </c:pt>
                <c:pt idx="9715">
                  <c:v>418.27</c:v>
                </c:pt>
                <c:pt idx="9716">
                  <c:v>418.27</c:v>
                </c:pt>
                <c:pt idx="9717">
                  <c:v>408.76</c:v>
                </c:pt>
                <c:pt idx="9718">
                  <c:v>408.76</c:v>
                </c:pt>
                <c:pt idx="9719">
                  <c:v>408.76</c:v>
                </c:pt>
                <c:pt idx="9720">
                  <c:v>399.68</c:v>
                </c:pt>
                <c:pt idx="9721">
                  <c:v>408.76</c:v>
                </c:pt>
                <c:pt idx="9722">
                  <c:v>408.76</c:v>
                </c:pt>
                <c:pt idx="9723">
                  <c:v>399.68</c:v>
                </c:pt>
                <c:pt idx="9724">
                  <c:v>390.99</c:v>
                </c:pt>
                <c:pt idx="9725">
                  <c:v>399.68</c:v>
                </c:pt>
                <c:pt idx="9726">
                  <c:v>382.67</c:v>
                </c:pt>
                <c:pt idx="9727">
                  <c:v>390.99</c:v>
                </c:pt>
                <c:pt idx="9728">
                  <c:v>399.68</c:v>
                </c:pt>
                <c:pt idx="9729">
                  <c:v>390.99</c:v>
                </c:pt>
                <c:pt idx="9730">
                  <c:v>390.99</c:v>
                </c:pt>
                <c:pt idx="9731">
                  <c:v>382.67</c:v>
                </c:pt>
                <c:pt idx="9732">
                  <c:v>382.67</c:v>
                </c:pt>
                <c:pt idx="9733">
                  <c:v>382.67</c:v>
                </c:pt>
                <c:pt idx="9734">
                  <c:v>382.67</c:v>
                </c:pt>
                <c:pt idx="9735">
                  <c:v>382.67</c:v>
                </c:pt>
                <c:pt idx="9736">
                  <c:v>374.7</c:v>
                </c:pt>
                <c:pt idx="9737">
                  <c:v>382.67</c:v>
                </c:pt>
                <c:pt idx="9738">
                  <c:v>382.67</c:v>
                </c:pt>
                <c:pt idx="9739">
                  <c:v>382.67</c:v>
                </c:pt>
                <c:pt idx="9740">
                  <c:v>374.7</c:v>
                </c:pt>
                <c:pt idx="9741">
                  <c:v>382.67</c:v>
                </c:pt>
                <c:pt idx="9742">
                  <c:v>367.05</c:v>
                </c:pt>
                <c:pt idx="9743">
                  <c:v>374.7</c:v>
                </c:pt>
                <c:pt idx="9744">
                  <c:v>367.05</c:v>
                </c:pt>
                <c:pt idx="9745">
                  <c:v>374.7</c:v>
                </c:pt>
                <c:pt idx="9746">
                  <c:v>374.7</c:v>
                </c:pt>
                <c:pt idx="9747">
                  <c:v>367.05</c:v>
                </c:pt>
                <c:pt idx="9748">
                  <c:v>382.67</c:v>
                </c:pt>
                <c:pt idx="9749">
                  <c:v>367.05</c:v>
                </c:pt>
                <c:pt idx="9750">
                  <c:v>374.7</c:v>
                </c:pt>
                <c:pt idx="9751">
                  <c:v>374.7</c:v>
                </c:pt>
                <c:pt idx="9752">
                  <c:v>374.7</c:v>
                </c:pt>
                <c:pt idx="9753">
                  <c:v>367.05</c:v>
                </c:pt>
                <c:pt idx="9754">
                  <c:v>374.7</c:v>
                </c:pt>
                <c:pt idx="9755">
                  <c:v>374.7</c:v>
                </c:pt>
                <c:pt idx="9756">
                  <c:v>374.7</c:v>
                </c:pt>
                <c:pt idx="9757">
                  <c:v>374.7</c:v>
                </c:pt>
                <c:pt idx="9758">
                  <c:v>374.7</c:v>
                </c:pt>
                <c:pt idx="9759">
                  <c:v>367.05</c:v>
                </c:pt>
                <c:pt idx="9760">
                  <c:v>374.7</c:v>
                </c:pt>
                <c:pt idx="9761">
                  <c:v>374.7</c:v>
                </c:pt>
                <c:pt idx="9762">
                  <c:v>374.7</c:v>
                </c:pt>
                <c:pt idx="9763">
                  <c:v>367.05</c:v>
                </c:pt>
                <c:pt idx="9764">
                  <c:v>374.7</c:v>
                </c:pt>
                <c:pt idx="9765">
                  <c:v>374.7</c:v>
                </c:pt>
                <c:pt idx="9766">
                  <c:v>374.7</c:v>
                </c:pt>
                <c:pt idx="9767">
                  <c:v>374.7</c:v>
                </c:pt>
                <c:pt idx="9768">
                  <c:v>367.05</c:v>
                </c:pt>
                <c:pt idx="9769">
                  <c:v>374.7</c:v>
                </c:pt>
                <c:pt idx="9770">
                  <c:v>367.05</c:v>
                </c:pt>
                <c:pt idx="9771">
                  <c:v>367.05</c:v>
                </c:pt>
                <c:pt idx="9772">
                  <c:v>367.05</c:v>
                </c:pt>
                <c:pt idx="9773">
                  <c:v>359.71</c:v>
                </c:pt>
                <c:pt idx="9774">
                  <c:v>367.05</c:v>
                </c:pt>
                <c:pt idx="9775">
                  <c:v>359.71</c:v>
                </c:pt>
                <c:pt idx="9776">
                  <c:v>374.7</c:v>
                </c:pt>
                <c:pt idx="9777">
                  <c:v>374.7</c:v>
                </c:pt>
                <c:pt idx="9778">
                  <c:v>382.67</c:v>
                </c:pt>
                <c:pt idx="9779">
                  <c:v>367.05</c:v>
                </c:pt>
                <c:pt idx="9780">
                  <c:v>367.05</c:v>
                </c:pt>
                <c:pt idx="9781">
                  <c:v>359.71</c:v>
                </c:pt>
                <c:pt idx="9782">
                  <c:v>359.71</c:v>
                </c:pt>
                <c:pt idx="9783">
                  <c:v>352.66</c:v>
                </c:pt>
                <c:pt idx="9784">
                  <c:v>352.66</c:v>
                </c:pt>
                <c:pt idx="9785">
                  <c:v>352.66</c:v>
                </c:pt>
                <c:pt idx="9786">
                  <c:v>359.71</c:v>
                </c:pt>
                <c:pt idx="9787">
                  <c:v>382.67</c:v>
                </c:pt>
                <c:pt idx="9788">
                  <c:v>374.7</c:v>
                </c:pt>
                <c:pt idx="9789">
                  <c:v>374.7</c:v>
                </c:pt>
                <c:pt idx="9790">
                  <c:v>359.71</c:v>
                </c:pt>
                <c:pt idx="9791">
                  <c:v>359.71</c:v>
                </c:pt>
                <c:pt idx="9792">
                  <c:v>367.05</c:v>
                </c:pt>
                <c:pt idx="9793">
                  <c:v>359.71</c:v>
                </c:pt>
                <c:pt idx="9794">
                  <c:v>352.66</c:v>
                </c:pt>
                <c:pt idx="9795">
                  <c:v>359.71</c:v>
                </c:pt>
                <c:pt idx="9796">
                  <c:v>367.05</c:v>
                </c:pt>
                <c:pt idx="9797">
                  <c:v>367.05</c:v>
                </c:pt>
                <c:pt idx="9798">
                  <c:v>359.71</c:v>
                </c:pt>
                <c:pt idx="9799">
                  <c:v>359.71</c:v>
                </c:pt>
                <c:pt idx="9800">
                  <c:v>359.71</c:v>
                </c:pt>
                <c:pt idx="9801">
                  <c:v>359.71</c:v>
                </c:pt>
                <c:pt idx="9802">
                  <c:v>352.66</c:v>
                </c:pt>
                <c:pt idx="9803">
                  <c:v>352.66</c:v>
                </c:pt>
                <c:pt idx="9804">
                  <c:v>352.66</c:v>
                </c:pt>
                <c:pt idx="9805">
                  <c:v>345.88</c:v>
                </c:pt>
                <c:pt idx="9806">
                  <c:v>352.66</c:v>
                </c:pt>
                <c:pt idx="9807">
                  <c:v>345.88</c:v>
                </c:pt>
                <c:pt idx="9808">
                  <c:v>339.35</c:v>
                </c:pt>
                <c:pt idx="9809">
                  <c:v>345.88</c:v>
                </c:pt>
                <c:pt idx="9810">
                  <c:v>345.88</c:v>
                </c:pt>
                <c:pt idx="9811">
                  <c:v>352.66</c:v>
                </c:pt>
                <c:pt idx="9812">
                  <c:v>352.66</c:v>
                </c:pt>
                <c:pt idx="9813">
                  <c:v>345.88</c:v>
                </c:pt>
                <c:pt idx="9814">
                  <c:v>352.66</c:v>
                </c:pt>
                <c:pt idx="9815">
                  <c:v>359.71</c:v>
                </c:pt>
                <c:pt idx="9816">
                  <c:v>345.88</c:v>
                </c:pt>
                <c:pt idx="9817">
                  <c:v>345.88</c:v>
                </c:pt>
                <c:pt idx="9818">
                  <c:v>345.88</c:v>
                </c:pt>
                <c:pt idx="9819">
                  <c:v>345.88</c:v>
                </c:pt>
                <c:pt idx="9820">
                  <c:v>339.35</c:v>
                </c:pt>
                <c:pt idx="9821">
                  <c:v>339.35</c:v>
                </c:pt>
                <c:pt idx="9822">
                  <c:v>339.35</c:v>
                </c:pt>
                <c:pt idx="9823">
                  <c:v>321.17</c:v>
                </c:pt>
                <c:pt idx="9824">
                  <c:v>315.54000000000002</c:v>
                </c:pt>
                <c:pt idx="9825">
                  <c:v>321.17</c:v>
                </c:pt>
                <c:pt idx="9826">
                  <c:v>321.17</c:v>
                </c:pt>
                <c:pt idx="9827">
                  <c:v>321.17</c:v>
                </c:pt>
                <c:pt idx="9828">
                  <c:v>327.01</c:v>
                </c:pt>
                <c:pt idx="9829">
                  <c:v>315.54000000000002</c:v>
                </c:pt>
                <c:pt idx="9830">
                  <c:v>310.10000000000002</c:v>
                </c:pt>
                <c:pt idx="9831">
                  <c:v>327.01</c:v>
                </c:pt>
                <c:pt idx="9832">
                  <c:v>352.66</c:v>
                </c:pt>
                <c:pt idx="9833">
                  <c:v>339.35</c:v>
                </c:pt>
                <c:pt idx="9834">
                  <c:v>333.07</c:v>
                </c:pt>
                <c:pt idx="9835">
                  <c:v>333.07</c:v>
                </c:pt>
                <c:pt idx="9836">
                  <c:v>327.01</c:v>
                </c:pt>
                <c:pt idx="9837">
                  <c:v>327.01</c:v>
                </c:pt>
                <c:pt idx="9838">
                  <c:v>327.01</c:v>
                </c:pt>
                <c:pt idx="9839">
                  <c:v>339.35</c:v>
                </c:pt>
                <c:pt idx="9840">
                  <c:v>339.35</c:v>
                </c:pt>
                <c:pt idx="9841">
                  <c:v>339.35</c:v>
                </c:pt>
                <c:pt idx="9842">
                  <c:v>333.07</c:v>
                </c:pt>
                <c:pt idx="9843">
                  <c:v>339.35</c:v>
                </c:pt>
                <c:pt idx="9844">
                  <c:v>339.35</c:v>
                </c:pt>
                <c:pt idx="9845">
                  <c:v>333.07</c:v>
                </c:pt>
                <c:pt idx="9846">
                  <c:v>339.35</c:v>
                </c:pt>
                <c:pt idx="9847">
                  <c:v>333.07</c:v>
                </c:pt>
                <c:pt idx="9848">
                  <c:v>333.07</c:v>
                </c:pt>
                <c:pt idx="9849">
                  <c:v>339.35</c:v>
                </c:pt>
                <c:pt idx="9850">
                  <c:v>339.35</c:v>
                </c:pt>
                <c:pt idx="9851">
                  <c:v>333.07</c:v>
                </c:pt>
                <c:pt idx="9852">
                  <c:v>339.35</c:v>
                </c:pt>
                <c:pt idx="9853">
                  <c:v>321.17</c:v>
                </c:pt>
                <c:pt idx="9854">
                  <c:v>327.01</c:v>
                </c:pt>
                <c:pt idx="9855">
                  <c:v>333.07</c:v>
                </c:pt>
                <c:pt idx="9856">
                  <c:v>333.07</c:v>
                </c:pt>
                <c:pt idx="9857">
                  <c:v>333.07</c:v>
                </c:pt>
                <c:pt idx="9858">
                  <c:v>333.07</c:v>
                </c:pt>
                <c:pt idx="9859">
                  <c:v>333.07</c:v>
                </c:pt>
                <c:pt idx="9860">
                  <c:v>333.07</c:v>
                </c:pt>
                <c:pt idx="9861">
                  <c:v>333.07</c:v>
                </c:pt>
                <c:pt idx="9862">
                  <c:v>333.07</c:v>
                </c:pt>
                <c:pt idx="9863">
                  <c:v>327.01</c:v>
                </c:pt>
                <c:pt idx="9864">
                  <c:v>339.35</c:v>
                </c:pt>
                <c:pt idx="9865">
                  <c:v>374.7</c:v>
                </c:pt>
                <c:pt idx="9866">
                  <c:v>461.17</c:v>
                </c:pt>
                <c:pt idx="9867">
                  <c:v>486.1</c:v>
                </c:pt>
                <c:pt idx="9868">
                  <c:v>473.31</c:v>
                </c:pt>
                <c:pt idx="9869">
                  <c:v>473.31</c:v>
                </c:pt>
                <c:pt idx="9870">
                  <c:v>461.17</c:v>
                </c:pt>
                <c:pt idx="9871">
                  <c:v>473.31</c:v>
                </c:pt>
                <c:pt idx="9872">
                  <c:v>461.17</c:v>
                </c:pt>
                <c:pt idx="9873">
                  <c:v>461.17</c:v>
                </c:pt>
                <c:pt idx="9874">
                  <c:v>473.31</c:v>
                </c:pt>
                <c:pt idx="9875">
                  <c:v>473.31</c:v>
                </c:pt>
                <c:pt idx="9876">
                  <c:v>461.17</c:v>
                </c:pt>
                <c:pt idx="9877">
                  <c:v>461.17</c:v>
                </c:pt>
                <c:pt idx="9878">
                  <c:v>461.17</c:v>
                </c:pt>
                <c:pt idx="9879">
                  <c:v>461.17</c:v>
                </c:pt>
                <c:pt idx="9880">
                  <c:v>473.31</c:v>
                </c:pt>
                <c:pt idx="9881">
                  <c:v>461.17</c:v>
                </c:pt>
                <c:pt idx="9882">
                  <c:v>473.31</c:v>
                </c:pt>
                <c:pt idx="9883">
                  <c:v>461.17</c:v>
                </c:pt>
                <c:pt idx="9884">
                  <c:v>461.17</c:v>
                </c:pt>
                <c:pt idx="9885">
                  <c:v>461.17</c:v>
                </c:pt>
                <c:pt idx="9886">
                  <c:v>473.31</c:v>
                </c:pt>
                <c:pt idx="9887">
                  <c:v>461.17</c:v>
                </c:pt>
                <c:pt idx="9888">
                  <c:v>486.1</c:v>
                </c:pt>
                <c:pt idx="9889">
                  <c:v>473.31</c:v>
                </c:pt>
                <c:pt idx="9890">
                  <c:v>486.1</c:v>
                </c:pt>
                <c:pt idx="9891">
                  <c:v>473.31</c:v>
                </c:pt>
                <c:pt idx="9892">
                  <c:v>473.31</c:v>
                </c:pt>
                <c:pt idx="9893">
                  <c:v>473.31</c:v>
                </c:pt>
                <c:pt idx="9894">
                  <c:v>449.64</c:v>
                </c:pt>
                <c:pt idx="9895">
                  <c:v>418.27</c:v>
                </c:pt>
                <c:pt idx="9896">
                  <c:v>438.67</c:v>
                </c:pt>
                <c:pt idx="9897">
                  <c:v>528.99</c:v>
                </c:pt>
                <c:pt idx="9898">
                  <c:v>449.64</c:v>
                </c:pt>
                <c:pt idx="9899">
                  <c:v>339.35</c:v>
                </c:pt>
                <c:pt idx="9900">
                  <c:v>321.17</c:v>
                </c:pt>
                <c:pt idx="9901">
                  <c:v>339.35</c:v>
                </c:pt>
                <c:pt idx="9902">
                  <c:v>327.01</c:v>
                </c:pt>
                <c:pt idx="9903">
                  <c:v>327.01</c:v>
                </c:pt>
                <c:pt idx="9904">
                  <c:v>327.01</c:v>
                </c:pt>
                <c:pt idx="9905">
                  <c:v>327.01</c:v>
                </c:pt>
                <c:pt idx="9906">
                  <c:v>327.01</c:v>
                </c:pt>
                <c:pt idx="9907">
                  <c:v>327.01</c:v>
                </c:pt>
                <c:pt idx="9908">
                  <c:v>327.01</c:v>
                </c:pt>
                <c:pt idx="9909">
                  <c:v>327.01</c:v>
                </c:pt>
                <c:pt idx="9910">
                  <c:v>327.01</c:v>
                </c:pt>
                <c:pt idx="9911">
                  <c:v>333.07</c:v>
                </c:pt>
                <c:pt idx="9912">
                  <c:v>327.01</c:v>
                </c:pt>
                <c:pt idx="9913">
                  <c:v>321.17</c:v>
                </c:pt>
                <c:pt idx="9914">
                  <c:v>327.01</c:v>
                </c:pt>
                <c:pt idx="9915">
                  <c:v>327.01</c:v>
                </c:pt>
                <c:pt idx="9916">
                  <c:v>327.01</c:v>
                </c:pt>
                <c:pt idx="9917">
                  <c:v>321.17</c:v>
                </c:pt>
                <c:pt idx="9918">
                  <c:v>327.01</c:v>
                </c:pt>
                <c:pt idx="9919">
                  <c:v>321.17</c:v>
                </c:pt>
                <c:pt idx="9920">
                  <c:v>327.01</c:v>
                </c:pt>
                <c:pt idx="9921">
                  <c:v>321.17</c:v>
                </c:pt>
                <c:pt idx="9922">
                  <c:v>321.17</c:v>
                </c:pt>
                <c:pt idx="9923">
                  <c:v>327.01</c:v>
                </c:pt>
                <c:pt idx="9924">
                  <c:v>327.01</c:v>
                </c:pt>
                <c:pt idx="9925">
                  <c:v>321.17</c:v>
                </c:pt>
                <c:pt idx="9926">
                  <c:v>327.01</c:v>
                </c:pt>
                <c:pt idx="9927">
                  <c:v>321.17</c:v>
                </c:pt>
                <c:pt idx="9928">
                  <c:v>327.01</c:v>
                </c:pt>
                <c:pt idx="9929">
                  <c:v>327.01</c:v>
                </c:pt>
                <c:pt idx="9930">
                  <c:v>327.01</c:v>
                </c:pt>
                <c:pt idx="9931">
                  <c:v>321.17</c:v>
                </c:pt>
                <c:pt idx="9932">
                  <c:v>321.17</c:v>
                </c:pt>
                <c:pt idx="9933">
                  <c:v>327.01</c:v>
                </c:pt>
                <c:pt idx="9934">
                  <c:v>321.17</c:v>
                </c:pt>
                <c:pt idx="9935">
                  <c:v>327.01</c:v>
                </c:pt>
                <c:pt idx="9936">
                  <c:v>321.17</c:v>
                </c:pt>
                <c:pt idx="9937">
                  <c:v>315.54000000000002</c:v>
                </c:pt>
                <c:pt idx="9938">
                  <c:v>315.54000000000002</c:v>
                </c:pt>
                <c:pt idx="9939">
                  <c:v>315.54000000000002</c:v>
                </c:pt>
                <c:pt idx="9940">
                  <c:v>321.17</c:v>
                </c:pt>
                <c:pt idx="9941">
                  <c:v>321.17</c:v>
                </c:pt>
                <c:pt idx="9942">
                  <c:v>321.17</c:v>
                </c:pt>
                <c:pt idx="9943">
                  <c:v>327.01</c:v>
                </c:pt>
                <c:pt idx="9944">
                  <c:v>315.54000000000002</c:v>
                </c:pt>
                <c:pt idx="9945">
                  <c:v>321.17</c:v>
                </c:pt>
                <c:pt idx="9946">
                  <c:v>315.54000000000002</c:v>
                </c:pt>
                <c:pt idx="9947">
                  <c:v>327.01</c:v>
                </c:pt>
                <c:pt idx="9948">
                  <c:v>321.17</c:v>
                </c:pt>
                <c:pt idx="9949">
                  <c:v>327.01</c:v>
                </c:pt>
                <c:pt idx="9950">
                  <c:v>321.17</c:v>
                </c:pt>
                <c:pt idx="9951">
                  <c:v>327.01</c:v>
                </c:pt>
                <c:pt idx="9952">
                  <c:v>390.99</c:v>
                </c:pt>
                <c:pt idx="9953">
                  <c:v>449.64</c:v>
                </c:pt>
                <c:pt idx="9954">
                  <c:v>461.17</c:v>
                </c:pt>
                <c:pt idx="9955">
                  <c:v>449.64</c:v>
                </c:pt>
                <c:pt idx="9956">
                  <c:v>438.67</c:v>
                </c:pt>
                <c:pt idx="9957">
                  <c:v>449.64</c:v>
                </c:pt>
                <c:pt idx="9958">
                  <c:v>449.64</c:v>
                </c:pt>
                <c:pt idx="9959">
                  <c:v>449.64</c:v>
                </c:pt>
                <c:pt idx="9960">
                  <c:v>449.64</c:v>
                </c:pt>
                <c:pt idx="9961">
                  <c:v>449.64</c:v>
                </c:pt>
                <c:pt idx="9962">
                  <c:v>461.17</c:v>
                </c:pt>
                <c:pt idx="9963">
                  <c:v>449.64</c:v>
                </c:pt>
                <c:pt idx="9964">
                  <c:v>438.67</c:v>
                </c:pt>
                <c:pt idx="9965">
                  <c:v>449.64</c:v>
                </c:pt>
                <c:pt idx="9966">
                  <c:v>438.67</c:v>
                </c:pt>
                <c:pt idx="9967">
                  <c:v>449.64</c:v>
                </c:pt>
                <c:pt idx="9968">
                  <c:v>438.67</c:v>
                </c:pt>
                <c:pt idx="9969">
                  <c:v>438.67</c:v>
                </c:pt>
                <c:pt idx="9970">
                  <c:v>449.64</c:v>
                </c:pt>
                <c:pt idx="9971">
                  <c:v>438.67</c:v>
                </c:pt>
                <c:pt idx="9972">
                  <c:v>438.67</c:v>
                </c:pt>
                <c:pt idx="9973">
                  <c:v>449.64</c:v>
                </c:pt>
                <c:pt idx="9974">
                  <c:v>449.64</c:v>
                </c:pt>
                <c:pt idx="9975">
                  <c:v>449.64</c:v>
                </c:pt>
                <c:pt idx="9976">
                  <c:v>438.67</c:v>
                </c:pt>
                <c:pt idx="9977">
                  <c:v>449.64</c:v>
                </c:pt>
                <c:pt idx="9978">
                  <c:v>438.67</c:v>
                </c:pt>
                <c:pt idx="9979">
                  <c:v>438.67</c:v>
                </c:pt>
                <c:pt idx="9980">
                  <c:v>438.67</c:v>
                </c:pt>
                <c:pt idx="9981">
                  <c:v>438.67</c:v>
                </c:pt>
                <c:pt idx="9982">
                  <c:v>428.23</c:v>
                </c:pt>
                <c:pt idx="9983">
                  <c:v>438.67</c:v>
                </c:pt>
                <c:pt idx="9984">
                  <c:v>438.67</c:v>
                </c:pt>
                <c:pt idx="9985">
                  <c:v>449.64</c:v>
                </c:pt>
                <c:pt idx="9986">
                  <c:v>438.67</c:v>
                </c:pt>
                <c:pt idx="9987">
                  <c:v>438.67</c:v>
                </c:pt>
                <c:pt idx="9988">
                  <c:v>438.67</c:v>
                </c:pt>
                <c:pt idx="9989">
                  <c:v>438.67</c:v>
                </c:pt>
                <c:pt idx="9990">
                  <c:v>438.67</c:v>
                </c:pt>
                <c:pt idx="9991">
                  <c:v>428.23</c:v>
                </c:pt>
                <c:pt idx="9992">
                  <c:v>428.23</c:v>
                </c:pt>
                <c:pt idx="9993">
                  <c:v>428.23</c:v>
                </c:pt>
                <c:pt idx="9994">
                  <c:v>438.67</c:v>
                </c:pt>
                <c:pt idx="9995">
                  <c:v>428.23</c:v>
                </c:pt>
                <c:pt idx="9996">
                  <c:v>438.67</c:v>
                </c:pt>
                <c:pt idx="9997">
                  <c:v>473.31</c:v>
                </c:pt>
                <c:pt idx="9998">
                  <c:v>473.31</c:v>
                </c:pt>
                <c:pt idx="9999">
                  <c:v>486.1</c:v>
                </c:pt>
                <c:pt idx="10000">
                  <c:v>486.1</c:v>
                </c:pt>
                <c:pt idx="10001">
                  <c:v>473.31</c:v>
                </c:pt>
                <c:pt idx="10002">
                  <c:v>499.6</c:v>
                </c:pt>
                <c:pt idx="10003">
                  <c:v>486.1</c:v>
                </c:pt>
                <c:pt idx="10004">
                  <c:v>473.31</c:v>
                </c:pt>
                <c:pt idx="10005">
                  <c:v>486.1</c:v>
                </c:pt>
                <c:pt idx="10006">
                  <c:v>473.31</c:v>
                </c:pt>
                <c:pt idx="10007">
                  <c:v>486.1</c:v>
                </c:pt>
                <c:pt idx="10008">
                  <c:v>486.1</c:v>
                </c:pt>
                <c:pt idx="10009">
                  <c:v>473.31</c:v>
                </c:pt>
                <c:pt idx="10010">
                  <c:v>486.1</c:v>
                </c:pt>
                <c:pt idx="10011">
                  <c:v>486.1</c:v>
                </c:pt>
                <c:pt idx="10012">
                  <c:v>473.31</c:v>
                </c:pt>
                <c:pt idx="10013">
                  <c:v>486.1</c:v>
                </c:pt>
                <c:pt idx="10014">
                  <c:v>473.31</c:v>
                </c:pt>
                <c:pt idx="10015">
                  <c:v>486.1</c:v>
                </c:pt>
                <c:pt idx="10016">
                  <c:v>486.1</c:v>
                </c:pt>
                <c:pt idx="10017">
                  <c:v>486.1</c:v>
                </c:pt>
                <c:pt idx="10018">
                  <c:v>499.6</c:v>
                </c:pt>
                <c:pt idx="10019">
                  <c:v>499.6</c:v>
                </c:pt>
                <c:pt idx="10020">
                  <c:v>499.6</c:v>
                </c:pt>
                <c:pt idx="10021">
                  <c:v>499.6</c:v>
                </c:pt>
                <c:pt idx="10022">
                  <c:v>499.6</c:v>
                </c:pt>
                <c:pt idx="10023">
                  <c:v>499.6</c:v>
                </c:pt>
                <c:pt idx="10024">
                  <c:v>486.1</c:v>
                </c:pt>
                <c:pt idx="10025">
                  <c:v>499.6</c:v>
                </c:pt>
                <c:pt idx="10026">
                  <c:v>486.1</c:v>
                </c:pt>
                <c:pt idx="10027">
                  <c:v>499.6</c:v>
                </c:pt>
                <c:pt idx="10028">
                  <c:v>486.1</c:v>
                </c:pt>
                <c:pt idx="10029">
                  <c:v>499.6</c:v>
                </c:pt>
                <c:pt idx="10030">
                  <c:v>486.1</c:v>
                </c:pt>
                <c:pt idx="10031">
                  <c:v>486.1</c:v>
                </c:pt>
                <c:pt idx="10032">
                  <c:v>473.31</c:v>
                </c:pt>
                <c:pt idx="10033">
                  <c:v>382.67</c:v>
                </c:pt>
                <c:pt idx="10034">
                  <c:v>315.54000000000002</c:v>
                </c:pt>
                <c:pt idx="10035">
                  <c:v>321.17</c:v>
                </c:pt>
                <c:pt idx="10036">
                  <c:v>321.17</c:v>
                </c:pt>
                <c:pt idx="10037">
                  <c:v>327.01</c:v>
                </c:pt>
                <c:pt idx="10038">
                  <c:v>327.01</c:v>
                </c:pt>
                <c:pt idx="10039">
                  <c:v>327.01</c:v>
                </c:pt>
                <c:pt idx="10040">
                  <c:v>327.01</c:v>
                </c:pt>
                <c:pt idx="10041">
                  <c:v>327.01</c:v>
                </c:pt>
                <c:pt idx="10042">
                  <c:v>321.17</c:v>
                </c:pt>
                <c:pt idx="10043">
                  <c:v>315.54000000000002</c:v>
                </c:pt>
                <c:pt idx="10044">
                  <c:v>321.17</c:v>
                </c:pt>
                <c:pt idx="10045">
                  <c:v>321.17</c:v>
                </c:pt>
                <c:pt idx="10046">
                  <c:v>321.17</c:v>
                </c:pt>
                <c:pt idx="10047">
                  <c:v>321.17</c:v>
                </c:pt>
                <c:pt idx="10048">
                  <c:v>321.17</c:v>
                </c:pt>
                <c:pt idx="10049">
                  <c:v>321.17</c:v>
                </c:pt>
                <c:pt idx="10050">
                  <c:v>321.17</c:v>
                </c:pt>
                <c:pt idx="10051">
                  <c:v>321.17</c:v>
                </c:pt>
                <c:pt idx="10052">
                  <c:v>315.54000000000002</c:v>
                </c:pt>
                <c:pt idx="10053">
                  <c:v>321.17</c:v>
                </c:pt>
                <c:pt idx="10054">
                  <c:v>374.7</c:v>
                </c:pt>
                <c:pt idx="10055">
                  <c:v>499.6</c:v>
                </c:pt>
                <c:pt idx="10056">
                  <c:v>562.04999999999995</c:v>
                </c:pt>
                <c:pt idx="10057">
                  <c:v>545.02</c:v>
                </c:pt>
                <c:pt idx="10058">
                  <c:v>545.02</c:v>
                </c:pt>
                <c:pt idx="10059">
                  <c:v>545.02</c:v>
                </c:pt>
                <c:pt idx="10060">
                  <c:v>545.02</c:v>
                </c:pt>
                <c:pt idx="10061">
                  <c:v>528.99</c:v>
                </c:pt>
                <c:pt idx="10062">
                  <c:v>528.99</c:v>
                </c:pt>
                <c:pt idx="10063">
                  <c:v>528.99</c:v>
                </c:pt>
                <c:pt idx="10064">
                  <c:v>528.99</c:v>
                </c:pt>
                <c:pt idx="10065">
                  <c:v>545.02</c:v>
                </c:pt>
                <c:pt idx="10066">
                  <c:v>528.99</c:v>
                </c:pt>
                <c:pt idx="10067">
                  <c:v>513.87</c:v>
                </c:pt>
                <c:pt idx="10068">
                  <c:v>528.99</c:v>
                </c:pt>
                <c:pt idx="10069">
                  <c:v>513.87</c:v>
                </c:pt>
                <c:pt idx="10070">
                  <c:v>528.99</c:v>
                </c:pt>
                <c:pt idx="10071">
                  <c:v>513.87</c:v>
                </c:pt>
                <c:pt idx="10072">
                  <c:v>545.02</c:v>
                </c:pt>
                <c:pt idx="10073">
                  <c:v>528.99</c:v>
                </c:pt>
                <c:pt idx="10074">
                  <c:v>528.99</c:v>
                </c:pt>
                <c:pt idx="10075">
                  <c:v>545.02</c:v>
                </c:pt>
                <c:pt idx="10076">
                  <c:v>528.99</c:v>
                </c:pt>
                <c:pt idx="10077">
                  <c:v>528.99</c:v>
                </c:pt>
                <c:pt idx="10078">
                  <c:v>528.99</c:v>
                </c:pt>
                <c:pt idx="10079">
                  <c:v>528.99</c:v>
                </c:pt>
                <c:pt idx="10080">
                  <c:v>528.99</c:v>
                </c:pt>
                <c:pt idx="10081">
                  <c:v>528.99</c:v>
                </c:pt>
                <c:pt idx="10082">
                  <c:v>528.99</c:v>
                </c:pt>
                <c:pt idx="10083">
                  <c:v>513.87</c:v>
                </c:pt>
                <c:pt idx="10084">
                  <c:v>528.99</c:v>
                </c:pt>
                <c:pt idx="10085">
                  <c:v>513.87</c:v>
                </c:pt>
                <c:pt idx="10086">
                  <c:v>499.6</c:v>
                </c:pt>
                <c:pt idx="10087">
                  <c:v>399.68</c:v>
                </c:pt>
                <c:pt idx="10088">
                  <c:v>304.83999999999997</c:v>
                </c:pt>
                <c:pt idx="10089">
                  <c:v>327.01</c:v>
                </c:pt>
                <c:pt idx="10090">
                  <c:v>315.54000000000002</c:v>
                </c:pt>
                <c:pt idx="10091">
                  <c:v>321.17</c:v>
                </c:pt>
                <c:pt idx="10092">
                  <c:v>315.54000000000002</c:v>
                </c:pt>
                <c:pt idx="10093">
                  <c:v>115.29</c:v>
                </c:pt>
                <c:pt idx="10094">
                  <c:v>46.72</c:v>
                </c:pt>
                <c:pt idx="10095">
                  <c:v>49.96</c:v>
                </c:pt>
                <c:pt idx="10096">
                  <c:v>47.33</c:v>
                </c:pt>
                <c:pt idx="10097">
                  <c:v>42.93</c:v>
                </c:pt>
                <c:pt idx="10098">
                  <c:v>45.42</c:v>
                </c:pt>
                <c:pt idx="10099">
                  <c:v>43.97</c:v>
                </c:pt>
                <c:pt idx="10100">
                  <c:v>50.38</c:v>
                </c:pt>
                <c:pt idx="10101">
                  <c:v>264.49</c:v>
                </c:pt>
                <c:pt idx="10102">
                  <c:v>239.81</c:v>
                </c:pt>
                <c:pt idx="10103">
                  <c:v>253.32</c:v>
                </c:pt>
                <c:pt idx="10104">
                  <c:v>243.05</c:v>
                </c:pt>
                <c:pt idx="10105">
                  <c:v>249.8</c:v>
                </c:pt>
                <c:pt idx="10106">
                  <c:v>243.05</c:v>
                </c:pt>
                <c:pt idx="10107">
                  <c:v>239.81</c:v>
                </c:pt>
                <c:pt idx="10108">
                  <c:v>246.38</c:v>
                </c:pt>
                <c:pt idx="10109">
                  <c:v>239.81</c:v>
                </c:pt>
                <c:pt idx="10110">
                  <c:v>239.81</c:v>
                </c:pt>
                <c:pt idx="10111">
                  <c:v>236.65</c:v>
                </c:pt>
                <c:pt idx="10112">
                  <c:v>239.81</c:v>
                </c:pt>
                <c:pt idx="10113">
                  <c:v>243.05</c:v>
                </c:pt>
                <c:pt idx="10114">
                  <c:v>236.65</c:v>
                </c:pt>
                <c:pt idx="10115">
                  <c:v>233.58</c:v>
                </c:pt>
                <c:pt idx="10116">
                  <c:v>239.81</c:v>
                </c:pt>
                <c:pt idx="10117">
                  <c:v>239.81</c:v>
                </c:pt>
                <c:pt idx="10118">
                  <c:v>246.38</c:v>
                </c:pt>
                <c:pt idx="10119">
                  <c:v>243.05</c:v>
                </c:pt>
                <c:pt idx="10120">
                  <c:v>239.81</c:v>
                </c:pt>
                <c:pt idx="10121">
                  <c:v>236.65</c:v>
                </c:pt>
                <c:pt idx="10122">
                  <c:v>239.81</c:v>
                </c:pt>
                <c:pt idx="10123">
                  <c:v>239.81</c:v>
                </c:pt>
                <c:pt idx="10124">
                  <c:v>236.65</c:v>
                </c:pt>
                <c:pt idx="10125">
                  <c:v>243.05</c:v>
                </c:pt>
                <c:pt idx="10126">
                  <c:v>236.65</c:v>
                </c:pt>
                <c:pt idx="10127">
                  <c:v>243.05</c:v>
                </c:pt>
                <c:pt idx="10128">
                  <c:v>236.65</c:v>
                </c:pt>
                <c:pt idx="10129">
                  <c:v>68.39</c:v>
                </c:pt>
                <c:pt idx="10130">
                  <c:v>33.68</c:v>
                </c:pt>
                <c:pt idx="10131">
                  <c:v>33.06</c:v>
                </c:pt>
                <c:pt idx="10132">
                  <c:v>31.83</c:v>
                </c:pt>
                <c:pt idx="10133">
                  <c:v>32.700000000000003</c:v>
                </c:pt>
                <c:pt idx="10134">
                  <c:v>31.61</c:v>
                </c:pt>
                <c:pt idx="10135">
                  <c:v>32.64</c:v>
                </c:pt>
                <c:pt idx="10136">
                  <c:v>32</c:v>
                </c:pt>
                <c:pt idx="10137">
                  <c:v>32.17</c:v>
                </c:pt>
                <c:pt idx="10138">
                  <c:v>31.01</c:v>
                </c:pt>
                <c:pt idx="10139">
                  <c:v>32.64</c:v>
                </c:pt>
                <c:pt idx="10140">
                  <c:v>34.65</c:v>
                </c:pt>
                <c:pt idx="10141">
                  <c:v>253.32</c:v>
                </c:pt>
                <c:pt idx="10142">
                  <c:v>227.67</c:v>
                </c:pt>
                <c:pt idx="10143">
                  <c:v>236.65</c:v>
                </c:pt>
                <c:pt idx="10144">
                  <c:v>233.58</c:v>
                </c:pt>
                <c:pt idx="10145">
                  <c:v>230.58</c:v>
                </c:pt>
                <c:pt idx="10146">
                  <c:v>233.58</c:v>
                </c:pt>
                <c:pt idx="10147">
                  <c:v>230.58</c:v>
                </c:pt>
                <c:pt idx="10148">
                  <c:v>233.58</c:v>
                </c:pt>
                <c:pt idx="10149">
                  <c:v>233.58</c:v>
                </c:pt>
                <c:pt idx="10150">
                  <c:v>230.58</c:v>
                </c:pt>
                <c:pt idx="10151">
                  <c:v>227.67</c:v>
                </c:pt>
                <c:pt idx="10152">
                  <c:v>227.67</c:v>
                </c:pt>
                <c:pt idx="10153">
                  <c:v>227.67</c:v>
                </c:pt>
                <c:pt idx="10154">
                  <c:v>227.67</c:v>
                </c:pt>
                <c:pt idx="10155">
                  <c:v>233.58</c:v>
                </c:pt>
                <c:pt idx="10156">
                  <c:v>230.58</c:v>
                </c:pt>
                <c:pt idx="10157">
                  <c:v>230.58</c:v>
                </c:pt>
                <c:pt idx="10158">
                  <c:v>227.67</c:v>
                </c:pt>
                <c:pt idx="10159">
                  <c:v>227.67</c:v>
                </c:pt>
                <c:pt idx="10160">
                  <c:v>224.82</c:v>
                </c:pt>
                <c:pt idx="10161">
                  <c:v>224.82</c:v>
                </c:pt>
                <c:pt idx="10162">
                  <c:v>227.67</c:v>
                </c:pt>
                <c:pt idx="10163">
                  <c:v>227.67</c:v>
                </c:pt>
                <c:pt idx="10164">
                  <c:v>233.58</c:v>
                </c:pt>
                <c:pt idx="10165">
                  <c:v>219.34</c:v>
                </c:pt>
                <c:pt idx="10166">
                  <c:v>216.69</c:v>
                </c:pt>
                <c:pt idx="10167">
                  <c:v>222.04</c:v>
                </c:pt>
                <c:pt idx="10168">
                  <c:v>227.67</c:v>
                </c:pt>
                <c:pt idx="10169">
                  <c:v>224.82</c:v>
                </c:pt>
                <c:pt idx="10170">
                  <c:v>224.82</c:v>
                </c:pt>
                <c:pt idx="10171">
                  <c:v>230.58</c:v>
                </c:pt>
                <c:pt idx="10172">
                  <c:v>224.82</c:v>
                </c:pt>
                <c:pt idx="10173">
                  <c:v>230.58</c:v>
                </c:pt>
                <c:pt idx="10174">
                  <c:v>230.58</c:v>
                </c:pt>
                <c:pt idx="10175">
                  <c:v>222.04</c:v>
                </c:pt>
                <c:pt idx="10176">
                  <c:v>224.82</c:v>
                </c:pt>
                <c:pt idx="10177">
                  <c:v>230.58</c:v>
                </c:pt>
                <c:pt idx="10178">
                  <c:v>227.67</c:v>
                </c:pt>
                <c:pt idx="10179">
                  <c:v>227.67</c:v>
                </c:pt>
                <c:pt idx="10180">
                  <c:v>224.82</c:v>
                </c:pt>
                <c:pt idx="10181">
                  <c:v>224.82</c:v>
                </c:pt>
                <c:pt idx="10182">
                  <c:v>227.67</c:v>
                </c:pt>
                <c:pt idx="10183">
                  <c:v>230.58</c:v>
                </c:pt>
                <c:pt idx="10184">
                  <c:v>224.82</c:v>
                </c:pt>
                <c:pt idx="10185">
                  <c:v>227.67</c:v>
                </c:pt>
                <c:pt idx="10186">
                  <c:v>224.82</c:v>
                </c:pt>
                <c:pt idx="10187">
                  <c:v>222.04</c:v>
                </c:pt>
                <c:pt idx="10188">
                  <c:v>230.58</c:v>
                </c:pt>
                <c:pt idx="10189">
                  <c:v>227.67</c:v>
                </c:pt>
                <c:pt idx="10190">
                  <c:v>224.82</c:v>
                </c:pt>
                <c:pt idx="10191">
                  <c:v>224.82</c:v>
                </c:pt>
                <c:pt idx="10192">
                  <c:v>227.67</c:v>
                </c:pt>
                <c:pt idx="10193">
                  <c:v>224.82</c:v>
                </c:pt>
                <c:pt idx="10194">
                  <c:v>224.82</c:v>
                </c:pt>
                <c:pt idx="10195">
                  <c:v>230.58</c:v>
                </c:pt>
                <c:pt idx="10196">
                  <c:v>227.67</c:v>
                </c:pt>
                <c:pt idx="10197">
                  <c:v>227.67</c:v>
                </c:pt>
                <c:pt idx="10198">
                  <c:v>224.82</c:v>
                </c:pt>
                <c:pt idx="10199">
                  <c:v>224.82</c:v>
                </c:pt>
                <c:pt idx="10200">
                  <c:v>224.82</c:v>
                </c:pt>
                <c:pt idx="10201">
                  <c:v>224.82</c:v>
                </c:pt>
                <c:pt idx="10202">
                  <c:v>224.82</c:v>
                </c:pt>
                <c:pt idx="10203">
                  <c:v>227.67</c:v>
                </c:pt>
                <c:pt idx="10204">
                  <c:v>230.58</c:v>
                </c:pt>
                <c:pt idx="10205">
                  <c:v>222.04</c:v>
                </c:pt>
                <c:pt idx="10206">
                  <c:v>224.82</c:v>
                </c:pt>
                <c:pt idx="10207">
                  <c:v>224.82</c:v>
                </c:pt>
                <c:pt idx="10208">
                  <c:v>224.82</c:v>
                </c:pt>
                <c:pt idx="10209">
                  <c:v>224.82</c:v>
                </c:pt>
                <c:pt idx="10210">
                  <c:v>222.04</c:v>
                </c:pt>
                <c:pt idx="10211">
                  <c:v>224.82</c:v>
                </c:pt>
                <c:pt idx="10212">
                  <c:v>227.67</c:v>
                </c:pt>
                <c:pt idx="10213">
                  <c:v>224.82</c:v>
                </c:pt>
                <c:pt idx="10214">
                  <c:v>224.82</c:v>
                </c:pt>
                <c:pt idx="10215">
                  <c:v>224.82</c:v>
                </c:pt>
                <c:pt idx="10216">
                  <c:v>224.82</c:v>
                </c:pt>
                <c:pt idx="10217">
                  <c:v>224.82</c:v>
                </c:pt>
                <c:pt idx="10218">
                  <c:v>222.04</c:v>
                </c:pt>
                <c:pt idx="10219">
                  <c:v>224.82</c:v>
                </c:pt>
                <c:pt idx="10220">
                  <c:v>224.82</c:v>
                </c:pt>
                <c:pt idx="10221">
                  <c:v>224.82</c:v>
                </c:pt>
                <c:pt idx="10222">
                  <c:v>224.82</c:v>
                </c:pt>
                <c:pt idx="10223">
                  <c:v>224.82</c:v>
                </c:pt>
                <c:pt idx="10224">
                  <c:v>222.04</c:v>
                </c:pt>
                <c:pt idx="10225">
                  <c:v>222.04</c:v>
                </c:pt>
                <c:pt idx="10226">
                  <c:v>224.82</c:v>
                </c:pt>
                <c:pt idx="10227">
                  <c:v>222.04</c:v>
                </c:pt>
                <c:pt idx="10228">
                  <c:v>224.82</c:v>
                </c:pt>
                <c:pt idx="10229">
                  <c:v>216.69</c:v>
                </c:pt>
                <c:pt idx="10230">
                  <c:v>230.58</c:v>
                </c:pt>
                <c:pt idx="10231">
                  <c:v>222.04</c:v>
                </c:pt>
                <c:pt idx="10232">
                  <c:v>224.82</c:v>
                </c:pt>
                <c:pt idx="10233">
                  <c:v>222.04</c:v>
                </c:pt>
                <c:pt idx="10234">
                  <c:v>222.04</c:v>
                </c:pt>
                <c:pt idx="10235">
                  <c:v>224.82</c:v>
                </c:pt>
                <c:pt idx="10236">
                  <c:v>219.34</c:v>
                </c:pt>
                <c:pt idx="10237">
                  <c:v>216.69</c:v>
                </c:pt>
                <c:pt idx="10238">
                  <c:v>224.82</c:v>
                </c:pt>
                <c:pt idx="10239">
                  <c:v>222.04</c:v>
                </c:pt>
                <c:pt idx="10240">
                  <c:v>219.34</c:v>
                </c:pt>
                <c:pt idx="10241">
                  <c:v>222.04</c:v>
                </c:pt>
                <c:pt idx="10242">
                  <c:v>216.69</c:v>
                </c:pt>
                <c:pt idx="10243">
                  <c:v>38.76</c:v>
                </c:pt>
                <c:pt idx="10244">
                  <c:v>16.059999999999999</c:v>
                </c:pt>
                <c:pt idx="10245">
                  <c:v>17.329999999999998</c:v>
                </c:pt>
                <c:pt idx="10246">
                  <c:v>14.66</c:v>
                </c:pt>
                <c:pt idx="10247">
                  <c:v>19.010000000000002</c:v>
                </c:pt>
                <c:pt idx="10248">
                  <c:v>137.29</c:v>
                </c:pt>
                <c:pt idx="10249">
                  <c:v>239.81</c:v>
                </c:pt>
                <c:pt idx="10250">
                  <c:v>249.8</c:v>
                </c:pt>
                <c:pt idx="10251">
                  <c:v>35.06</c:v>
                </c:pt>
                <c:pt idx="10252">
                  <c:v>13.56</c:v>
                </c:pt>
                <c:pt idx="10253">
                  <c:v>13.04</c:v>
                </c:pt>
                <c:pt idx="10254">
                  <c:v>13.14</c:v>
                </c:pt>
                <c:pt idx="10255">
                  <c:v>13.29</c:v>
                </c:pt>
                <c:pt idx="10256">
                  <c:v>12.76</c:v>
                </c:pt>
                <c:pt idx="10257">
                  <c:v>13.23</c:v>
                </c:pt>
                <c:pt idx="10258">
                  <c:v>10.69</c:v>
                </c:pt>
                <c:pt idx="10259">
                  <c:v>11.51</c:v>
                </c:pt>
                <c:pt idx="10260">
                  <c:v>11.45</c:v>
                </c:pt>
                <c:pt idx="10261">
                  <c:v>11.78</c:v>
                </c:pt>
                <c:pt idx="10262">
                  <c:v>10.6</c:v>
                </c:pt>
                <c:pt idx="10263">
                  <c:v>11.4</c:v>
                </c:pt>
                <c:pt idx="10264">
                  <c:v>10.5</c:v>
                </c:pt>
                <c:pt idx="10265">
                  <c:v>9.2100000000000009</c:v>
                </c:pt>
                <c:pt idx="10266">
                  <c:v>10.199999999999999</c:v>
                </c:pt>
                <c:pt idx="10267">
                  <c:v>8.9700000000000006</c:v>
                </c:pt>
                <c:pt idx="10268">
                  <c:v>9.4600000000000009</c:v>
                </c:pt>
                <c:pt idx="10269">
                  <c:v>9.41</c:v>
                </c:pt>
                <c:pt idx="10270">
                  <c:v>8.91</c:v>
                </c:pt>
                <c:pt idx="10271">
                  <c:v>8.61</c:v>
                </c:pt>
                <c:pt idx="10272">
                  <c:v>8.5399999999999991</c:v>
                </c:pt>
                <c:pt idx="10273">
                  <c:v>7.67</c:v>
                </c:pt>
                <c:pt idx="10274">
                  <c:v>6.03</c:v>
                </c:pt>
                <c:pt idx="10275">
                  <c:v>6.39</c:v>
                </c:pt>
                <c:pt idx="10276">
                  <c:v>6.37</c:v>
                </c:pt>
                <c:pt idx="10277">
                  <c:v>6.42</c:v>
                </c:pt>
                <c:pt idx="10278">
                  <c:v>6.66</c:v>
                </c:pt>
                <c:pt idx="10279">
                  <c:v>6.73</c:v>
                </c:pt>
                <c:pt idx="10280">
                  <c:v>6.74</c:v>
                </c:pt>
                <c:pt idx="10281">
                  <c:v>6.42</c:v>
                </c:pt>
                <c:pt idx="10282">
                  <c:v>5.65</c:v>
                </c:pt>
                <c:pt idx="10283">
                  <c:v>5.68</c:v>
                </c:pt>
                <c:pt idx="10284">
                  <c:v>4.67</c:v>
                </c:pt>
                <c:pt idx="10285">
                  <c:v>4.09</c:v>
                </c:pt>
                <c:pt idx="10286">
                  <c:v>4</c:v>
                </c:pt>
                <c:pt idx="10287">
                  <c:v>4.29</c:v>
                </c:pt>
                <c:pt idx="10288">
                  <c:v>4.5999999999999996</c:v>
                </c:pt>
                <c:pt idx="10289">
                  <c:v>4.7300000000000004</c:v>
                </c:pt>
                <c:pt idx="10290">
                  <c:v>4.55</c:v>
                </c:pt>
                <c:pt idx="10291">
                  <c:v>3.94</c:v>
                </c:pt>
                <c:pt idx="10292">
                  <c:v>4.3099999999999996</c:v>
                </c:pt>
                <c:pt idx="10293">
                  <c:v>4.59</c:v>
                </c:pt>
                <c:pt idx="10294">
                  <c:v>4.09</c:v>
                </c:pt>
                <c:pt idx="10295">
                  <c:v>4.29</c:v>
                </c:pt>
                <c:pt idx="10296">
                  <c:v>4.5999999999999996</c:v>
                </c:pt>
                <c:pt idx="10297">
                  <c:v>4.62</c:v>
                </c:pt>
                <c:pt idx="10298">
                  <c:v>4.51</c:v>
                </c:pt>
                <c:pt idx="10299">
                  <c:v>4.2699999999999996</c:v>
                </c:pt>
                <c:pt idx="10300">
                  <c:v>3.94</c:v>
                </c:pt>
                <c:pt idx="10301">
                  <c:v>3.88</c:v>
                </c:pt>
                <c:pt idx="10302">
                  <c:v>3.46</c:v>
                </c:pt>
                <c:pt idx="10303">
                  <c:v>3.84</c:v>
                </c:pt>
                <c:pt idx="10304">
                  <c:v>2.95</c:v>
                </c:pt>
                <c:pt idx="10305">
                  <c:v>2.89</c:v>
                </c:pt>
                <c:pt idx="10306">
                  <c:v>2.57</c:v>
                </c:pt>
                <c:pt idx="10307">
                  <c:v>2.52</c:v>
                </c:pt>
                <c:pt idx="10308">
                  <c:v>2.7</c:v>
                </c:pt>
                <c:pt idx="10309">
                  <c:v>2.0499999999999998</c:v>
                </c:pt>
                <c:pt idx="10310">
                  <c:v>1.66</c:v>
                </c:pt>
                <c:pt idx="10311">
                  <c:v>1.8</c:v>
                </c:pt>
                <c:pt idx="10312">
                  <c:v>1.67</c:v>
                </c:pt>
                <c:pt idx="10313">
                  <c:v>1.72</c:v>
                </c:pt>
                <c:pt idx="10314">
                  <c:v>1.25</c:v>
                </c:pt>
                <c:pt idx="10315">
                  <c:v>1.44</c:v>
                </c:pt>
                <c:pt idx="10316">
                  <c:v>1.1499999999999999</c:v>
                </c:pt>
                <c:pt idx="10317">
                  <c:v>1.32</c:v>
                </c:pt>
                <c:pt idx="10318">
                  <c:v>1.1100000000000001</c:v>
                </c:pt>
                <c:pt idx="10319">
                  <c:v>1.08</c:v>
                </c:pt>
                <c:pt idx="10320">
                  <c:v>1.33</c:v>
                </c:pt>
                <c:pt idx="10321">
                  <c:v>1.25</c:v>
                </c:pt>
                <c:pt idx="10322">
                  <c:v>1.22</c:v>
                </c:pt>
                <c:pt idx="10323">
                  <c:v>1.27</c:v>
                </c:pt>
                <c:pt idx="10324">
                  <c:v>1.18</c:v>
                </c:pt>
                <c:pt idx="10325">
                  <c:v>1.22</c:v>
                </c:pt>
                <c:pt idx="10326">
                  <c:v>0.82</c:v>
                </c:pt>
                <c:pt idx="10327">
                  <c:v>0.83</c:v>
                </c:pt>
                <c:pt idx="10328">
                  <c:v>1.01</c:v>
                </c:pt>
                <c:pt idx="10329">
                  <c:v>0.76</c:v>
                </c:pt>
                <c:pt idx="10330">
                  <c:v>0.86</c:v>
                </c:pt>
                <c:pt idx="10331">
                  <c:v>0.92</c:v>
                </c:pt>
                <c:pt idx="10332">
                  <c:v>0.74</c:v>
                </c:pt>
                <c:pt idx="10333">
                  <c:v>0.92</c:v>
                </c:pt>
                <c:pt idx="10334">
                  <c:v>1.1000000000000001</c:v>
                </c:pt>
                <c:pt idx="10335">
                  <c:v>0.93</c:v>
                </c:pt>
                <c:pt idx="10336">
                  <c:v>0.9</c:v>
                </c:pt>
                <c:pt idx="10337">
                  <c:v>0.86</c:v>
                </c:pt>
                <c:pt idx="10338">
                  <c:v>0.94</c:v>
                </c:pt>
                <c:pt idx="10339">
                  <c:v>1.08</c:v>
                </c:pt>
                <c:pt idx="10340">
                  <c:v>1.0900000000000001</c:v>
                </c:pt>
                <c:pt idx="10341">
                  <c:v>1</c:v>
                </c:pt>
                <c:pt idx="10342">
                  <c:v>0.89</c:v>
                </c:pt>
                <c:pt idx="10343">
                  <c:v>1.02</c:v>
                </c:pt>
                <c:pt idx="10344">
                  <c:v>1.06</c:v>
                </c:pt>
                <c:pt idx="10345">
                  <c:v>1</c:v>
                </c:pt>
                <c:pt idx="10346">
                  <c:v>1.02</c:v>
                </c:pt>
                <c:pt idx="10347">
                  <c:v>1.01</c:v>
                </c:pt>
                <c:pt idx="10348">
                  <c:v>1.02</c:v>
                </c:pt>
                <c:pt idx="10349">
                  <c:v>1.07</c:v>
                </c:pt>
                <c:pt idx="10350">
                  <c:v>0.88</c:v>
                </c:pt>
                <c:pt idx="10351">
                  <c:v>0.88</c:v>
                </c:pt>
                <c:pt idx="10352">
                  <c:v>0.84</c:v>
                </c:pt>
                <c:pt idx="10353">
                  <c:v>0.83</c:v>
                </c:pt>
                <c:pt idx="10354">
                  <c:v>0.94</c:v>
                </c:pt>
                <c:pt idx="10355">
                  <c:v>0.7</c:v>
                </c:pt>
                <c:pt idx="10356">
                  <c:v>0.84</c:v>
                </c:pt>
                <c:pt idx="10357">
                  <c:v>0.78</c:v>
                </c:pt>
                <c:pt idx="10358">
                  <c:v>5.1100000000000003</c:v>
                </c:pt>
                <c:pt idx="10359">
                  <c:v>4.93</c:v>
                </c:pt>
                <c:pt idx="10360">
                  <c:v>4.95</c:v>
                </c:pt>
                <c:pt idx="10361">
                  <c:v>4.59</c:v>
                </c:pt>
                <c:pt idx="10362">
                  <c:v>4.41</c:v>
                </c:pt>
                <c:pt idx="10363">
                  <c:v>4.25</c:v>
                </c:pt>
                <c:pt idx="10364">
                  <c:v>4.3099999999999996</c:v>
                </c:pt>
                <c:pt idx="10365">
                  <c:v>4.42</c:v>
                </c:pt>
                <c:pt idx="10366">
                  <c:v>4.58</c:v>
                </c:pt>
                <c:pt idx="10367">
                  <c:v>4.1500000000000004</c:v>
                </c:pt>
                <c:pt idx="10368">
                  <c:v>3.73</c:v>
                </c:pt>
                <c:pt idx="10369">
                  <c:v>3.71</c:v>
                </c:pt>
                <c:pt idx="10370">
                  <c:v>3.3</c:v>
                </c:pt>
                <c:pt idx="10371">
                  <c:v>3.68</c:v>
                </c:pt>
                <c:pt idx="10372">
                  <c:v>3.55</c:v>
                </c:pt>
                <c:pt idx="10373">
                  <c:v>3.57</c:v>
                </c:pt>
                <c:pt idx="10374">
                  <c:v>3.99</c:v>
                </c:pt>
                <c:pt idx="10375">
                  <c:v>4.24</c:v>
                </c:pt>
                <c:pt idx="10376">
                  <c:v>3.58</c:v>
                </c:pt>
                <c:pt idx="10377">
                  <c:v>3.66</c:v>
                </c:pt>
                <c:pt idx="10378">
                  <c:v>3.86</c:v>
                </c:pt>
                <c:pt idx="10379">
                  <c:v>3.08</c:v>
                </c:pt>
                <c:pt idx="10380">
                  <c:v>2.83</c:v>
                </c:pt>
                <c:pt idx="10381">
                  <c:v>2.68</c:v>
                </c:pt>
                <c:pt idx="10382">
                  <c:v>2.62</c:v>
                </c:pt>
                <c:pt idx="10383">
                  <c:v>2.72</c:v>
                </c:pt>
                <c:pt idx="10384">
                  <c:v>2.73</c:v>
                </c:pt>
                <c:pt idx="10385">
                  <c:v>2.74</c:v>
                </c:pt>
                <c:pt idx="10386">
                  <c:v>2.88</c:v>
                </c:pt>
                <c:pt idx="10387">
                  <c:v>2.9</c:v>
                </c:pt>
                <c:pt idx="10388">
                  <c:v>3</c:v>
                </c:pt>
                <c:pt idx="10389">
                  <c:v>2.81</c:v>
                </c:pt>
                <c:pt idx="10390">
                  <c:v>2.59</c:v>
                </c:pt>
                <c:pt idx="10391">
                  <c:v>2.7</c:v>
                </c:pt>
                <c:pt idx="10392">
                  <c:v>2.64</c:v>
                </c:pt>
                <c:pt idx="10393">
                  <c:v>2.4300000000000002</c:v>
                </c:pt>
                <c:pt idx="10394">
                  <c:v>2.5</c:v>
                </c:pt>
                <c:pt idx="10395">
                  <c:v>2.5099999999999998</c:v>
                </c:pt>
                <c:pt idx="10396">
                  <c:v>3.09</c:v>
                </c:pt>
                <c:pt idx="10397">
                  <c:v>12.85</c:v>
                </c:pt>
                <c:pt idx="10398">
                  <c:v>21.67</c:v>
                </c:pt>
                <c:pt idx="10399">
                  <c:v>22.07</c:v>
                </c:pt>
                <c:pt idx="10400">
                  <c:v>21.75</c:v>
                </c:pt>
                <c:pt idx="10401">
                  <c:v>21.09</c:v>
                </c:pt>
                <c:pt idx="10402">
                  <c:v>20.79</c:v>
                </c:pt>
                <c:pt idx="10403">
                  <c:v>20.74</c:v>
                </c:pt>
                <c:pt idx="10404">
                  <c:v>20.41</c:v>
                </c:pt>
                <c:pt idx="10405">
                  <c:v>20.86</c:v>
                </c:pt>
                <c:pt idx="10406">
                  <c:v>19.59</c:v>
                </c:pt>
                <c:pt idx="10407">
                  <c:v>19.66</c:v>
                </c:pt>
                <c:pt idx="10408">
                  <c:v>19.38</c:v>
                </c:pt>
                <c:pt idx="10409">
                  <c:v>19.489999999999998</c:v>
                </c:pt>
                <c:pt idx="10410">
                  <c:v>19.850000000000001</c:v>
                </c:pt>
                <c:pt idx="10411">
                  <c:v>19.190000000000001</c:v>
                </c:pt>
                <c:pt idx="10412">
                  <c:v>18.48</c:v>
                </c:pt>
                <c:pt idx="10413">
                  <c:v>17.579999999999998</c:v>
                </c:pt>
                <c:pt idx="10414">
                  <c:v>17.86</c:v>
                </c:pt>
                <c:pt idx="10415">
                  <c:v>17.72</c:v>
                </c:pt>
                <c:pt idx="10416">
                  <c:v>18.239999999999998</c:v>
                </c:pt>
                <c:pt idx="10417">
                  <c:v>18.3</c:v>
                </c:pt>
                <c:pt idx="10418">
                  <c:v>18</c:v>
                </c:pt>
                <c:pt idx="10419">
                  <c:v>17.21</c:v>
                </c:pt>
                <c:pt idx="10420">
                  <c:v>18.37</c:v>
                </c:pt>
                <c:pt idx="10421">
                  <c:v>17.100000000000001</c:v>
                </c:pt>
                <c:pt idx="10422">
                  <c:v>17.18</c:v>
                </c:pt>
                <c:pt idx="10423">
                  <c:v>17.02</c:v>
                </c:pt>
                <c:pt idx="10424">
                  <c:v>16.72</c:v>
                </c:pt>
                <c:pt idx="10425">
                  <c:v>16.260000000000002</c:v>
                </c:pt>
                <c:pt idx="10426">
                  <c:v>16.22</c:v>
                </c:pt>
                <c:pt idx="10427">
                  <c:v>14.79</c:v>
                </c:pt>
                <c:pt idx="10428">
                  <c:v>14.33</c:v>
                </c:pt>
                <c:pt idx="10429">
                  <c:v>15.31</c:v>
                </c:pt>
                <c:pt idx="10430">
                  <c:v>14.6</c:v>
                </c:pt>
                <c:pt idx="10431">
                  <c:v>15.33</c:v>
                </c:pt>
                <c:pt idx="10432">
                  <c:v>14.8</c:v>
                </c:pt>
                <c:pt idx="10433">
                  <c:v>14.37</c:v>
                </c:pt>
                <c:pt idx="10434">
                  <c:v>14.83</c:v>
                </c:pt>
                <c:pt idx="10435">
                  <c:v>14.41</c:v>
                </c:pt>
                <c:pt idx="10436">
                  <c:v>13.48</c:v>
                </c:pt>
                <c:pt idx="10437">
                  <c:v>12.76</c:v>
                </c:pt>
                <c:pt idx="10438">
                  <c:v>12.96</c:v>
                </c:pt>
                <c:pt idx="10439">
                  <c:v>13.26</c:v>
                </c:pt>
                <c:pt idx="10440">
                  <c:v>13.34</c:v>
                </c:pt>
                <c:pt idx="10441">
                  <c:v>13</c:v>
                </c:pt>
                <c:pt idx="10442">
                  <c:v>12.9</c:v>
                </c:pt>
                <c:pt idx="10443">
                  <c:v>13.18</c:v>
                </c:pt>
                <c:pt idx="10444">
                  <c:v>12.04</c:v>
                </c:pt>
                <c:pt idx="10445">
                  <c:v>11.51</c:v>
                </c:pt>
                <c:pt idx="10446">
                  <c:v>11.3</c:v>
                </c:pt>
                <c:pt idx="10447">
                  <c:v>9.99</c:v>
                </c:pt>
                <c:pt idx="10448">
                  <c:v>10.39</c:v>
                </c:pt>
                <c:pt idx="10449">
                  <c:v>9.89</c:v>
                </c:pt>
                <c:pt idx="10450">
                  <c:v>9.8699999999999992</c:v>
                </c:pt>
                <c:pt idx="10451">
                  <c:v>9.51</c:v>
                </c:pt>
                <c:pt idx="10452">
                  <c:v>8.82</c:v>
                </c:pt>
                <c:pt idx="10453">
                  <c:v>8.1300000000000008</c:v>
                </c:pt>
                <c:pt idx="10454">
                  <c:v>8.09</c:v>
                </c:pt>
                <c:pt idx="10455">
                  <c:v>7.92</c:v>
                </c:pt>
                <c:pt idx="10456">
                  <c:v>7.56</c:v>
                </c:pt>
                <c:pt idx="10457">
                  <c:v>6.98</c:v>
                </c:pt>
                <c:pt idx="10458">
                  <c:v>7.03</c:v>
                </c:pt>
                <c:pt idx="10459">
                  <c:v>7.48</c:v>
                </c:pt>
                <c:pt idx="10460">
                  <c:v>7.25</c:v>
                </c:pt>
                <c:pt idx="10461">
                  <c:v>7.1</c:v>
                </c:pt>
                <c:pt idx="10462">
                  <c:v>7.29</c:v>
                </c:pt>
                <c:pt idx="10463">
                  <c:v>7.27</c:v>
                </c:pt>
                <c:pt idx="10464">
                  <c:v>6.44</c:v>
                </c:pt>
                <c:pt idx="10465">
                  <c:v>6.14</c:v>
                </c:pt>
                <c:pt idx="10466">
                  <c:v>6</c:v>
                </c:pt>
                <c:pt idx="10467">
                  <c:v>5.62</c:v>
                </c:pt>
                <c:pt idx="10468">
                  <c:v>4.7300000000000004</c:v>
                </c:pt>
                <c:pt idx="10469">
                  <c:v>4.78</c:v>
                </c:pt>
                <c:pt idx="10470">
                  <c:v>4.9400000000000004</c:v>
                </c:pt>
                <c:pt idx="10471">
                  <c:v>4.84</c:v>
                </c:pt>
                <c:pt idx="10472">
                  <c:v>4.74</c:v>
                </c:pt>
                <c:pt idx="10473">
                  <c:v>5.15</c:v>
                </c:pt>
                <c:pt idx="10474">
                  <c:v>4.87</c:v>
                </c:pt>
                <c:pt idx="10475">
                  <c:v>4.8499999999999996</c:v>
                </c:pt>
                <c:pt idx="10476">
                  <c:v>4.87</c:v>
                </c:pt>
                <c:pt idx="10477">
                  <c:v>4.8499999999999996</c:v>
                </c:pt>
                <c:pt idx="10478">
                  <c:v>4.5</c:v>
                </c:pt>
                <c:pt idx="10479">
                  <c:v>3.21</c:v>
                </c:pt>
                <c:pt idx="10480">
                  <c:v>3.1</c:v>
                </c:pt>
                <c:pt idx="10481">
                  <c:v>2.9</c:v>
                </c:pt>
                <c:pt idx="10482">
                  <c:v>3</c:v>
                </c:pt>
                <c:pt idx="10483">
                  <c:v>3.1</c:v>
                </c:pt>
                <c:pt idx="10484">
                  <c:v>2.9</c:v>
                </c:pt>
                <c:pt idx="10485">
                  <c:v>2.9</c:v>
                </c:pt>
                <c:pt idx="10486">
                  <c:v>2.7</c:v>
                </c:pt>
                <c:pt idx="10487">
                  <c:v>2.67</c:v>
                </c:pt>
                <c:pt idx="10488">
                  <c:v>2.57</c:v>
                </c:pt>
                <c:pt idx="10489">
                  <c:v>2.4300000000000002</c:v>
                </c:pt>
                <c:pt idx="10490">
                  <c:v>2.57</c:v>
                </c:pt>
                <c:pt idx="10491">
                  <c:v>2.5</c:v>
                </c:pt>
                <c:pt idx="10492">
                  <c:v>2.4300000000000002</c:v>
                </c:pt>
                <c:pt idx="10493">
                  <c:v>2.46</c:v>
                </c:pt>
                <c:pt idx="10494">
                  <c:v>28.73</c:v>
                </c:pt>
                <c:pt idx="10495">
                  <c:v>21.01</c:v>
                </c:pt>
                <c:pt idx="10496">
                  <c:v>14.13</c:v>
                </c:pt>
                <c:pt idx="10497">
                  <c:v>12.97</c:v>
                </c:pt>
                <c:pt idx="10498">
                  <c:v>12.67</c:v>
                </c:pt>
                <c:pt idx="10499">
                  <c:v>12.58</c:v>
                </c:pt>
                <c:pt idx="10500">
                  <c:v>12.13</c:v>
                </c:pt>
                <c:pt idx="10501">
                  <c:v>12.22</c:v>
                </c:pt>
                <c:pt idx="10502">
                  <c:v>12.45</c:v>
                </c:pt>
                <c:pt idx="10503">
                  <c:v>12.35</c:v>
                </c:pt>
                <c:pt idx="10504">
                  <c:v>12.53</c:v>
                </c:pt>
                <c:pt idx="10505">
                  <c:v>11.98</c:v>
                </c:pt>
                <c:pt idx="10506">
                  <c:v>11.43</c:v>
                </c:pt>
                <c:pt idx="10507">
                  <c:v>10.91</c:v>
                </c:pt>
                <c:pt idx="10508">
                  <c:v>10.89</c:v>
                </c:pt>
                <c:pt idx="10509">
                  <c:v>10.220000000000001</c:v>
                </c:pt>
                <c:pt idx="10510">
                  <c:v>10.37</c:v>
                </c:pt>
                <c:pt idx="10511">
                  <c:v>9.74</c:v>
                </c:pt>
                <c:pt idx="10512">
                  <c:v>9.5399999999999991</c:v>
                </c:pt>
                <c:pt idx="10513">
                  <c:v>9.2899999999999991</c:v>
                </c:pt>
                <c:pt idx="10514">
                  <c:v>9.66</c:v>
                </c:pt>
                <c:pt idx="10515">
                  <c:v>9.09</c:v>
                </c:pt>
                <c:pt idx="10516">
                  <c:v>8.4600000000000009</c:v>
                </c:pt>
                <c:pt idx="10517">
                  <c:v>7.55</c:v>
                </c:pt>
                <c:pt idx="10518">
                  <c:v>7.83</c:v>
                </c:pt>
                <c:pt idx="10519">
                  <c:v>7.79</c:v>
                </c:pt>
                <c:pt idx="10520">
                  <c:v>6.87</c:v>
                </c:pt>
                <c:pt idx="10521">
                  <c:v>6.82</c:v>
                </c:pt>
                <c:pt idx="10522">
                  <c:v>6.66</c:v>
                </c:pt>
                <c:pt idx="10523">
                  <c:v>6.82</c:v>
                </c:pt>
                <c:pt idx="10524">
                  <c:v>6.62</c:v>
                </c:pt>
                <c:pt idx="10525">
                  <c:v>6.42</c:v>
                </c:pt>
                <c:pt idx="10526">
                  <c:v>6.42</c:v>
                </c:pt>
                <c:pt idx="10527">
                  <c:v>6</c:v>
                </c:pt>
                <c:pt idx="10528">
                  <c:v>5.63</c:v>
                </c:pt>
                <c:pt idx="10529">
                  <c:v>5.71</c:v>
                </c:pt>
                <c:pt idx="10530">
                  <c:v>5.53</c:v>
                </c:pt>
                <c:pt idx="10531">
                  <c:v>5.51</c:v>
                </c:pt>
                <c:pt idx="10532">
                  <c:v>5.44</c:v>
                </c:pt>
                <c:pt idx="10533">
                  <c:v>4.47</c:v>
                </c:pt>
                <c:pt idx="10534">
                  <c:v>4.09</c:v>
                </c:pt>
                <c:pt idx="10535">
                  <c:v>4.1100000000000003</c:v>
                </c:pt>
                <c:pt idx="10536">
                  <c:v>4.09</c:v>
                </c:pt>
                <c:pt idx="10537">
                  <c:v>4.08</c:v>
                </c:pt>
                <c:pt idx="10538">
                  <c:v>4.08</c:v>
                </c:pt>
                <c:pt idx="10539">
                  <c:v>3.75</c:v>
                </c:pt>
                <c:pt idx="10540">
                  <c:v>3.75</c:v>
                </c:pt>
                <c:pt idx="10541">
                  <c:v>3.47</c:v>
                </c:pt>
                <c:pt idx="10542">
                  <c:v>4.05</c:v>
                </c:pt>
                <c:pt idx="10543">
                  <c:v>3.8</c:v>
                </c:pt>
                <c:pt idx="10544">
                  <c:v>3.95</c:v>
                </c:pt>
                <c:pt idx="10545">
                  <c:v>3.84</c:v>
                </c:pt>
                <c:pt idx="10546">
                  <c:v>3.96</c:v>
                </c:pt>
                <c:pt idx="10547">
                  <c:v>4.04</c:v>
                </c:pt>
                <c:pt idx="10548">
                  <c:v>3.75</c:v>
                </c:pt>
                <c:pt idx="10549">
                  <c:v>3.75</c:v>
                </c:pt>
                <c:pt idx="10550">
                  <c:v>3.7</c:v>
                </c:pt>
                <c:pt idx="10551">
                  <c:v>3.5</c:v>
                </c:pt>
                <c:pt idx="10552">
                  <c:v>3.34</c:v>
                </c:pt>
                <c:pt idx="10553">
                  <c:v>3.14</c:v>
                </c:pt>
                <c:pt idx="10554">
                  <c:v>3.16</c:v>
                </c:pt>
                <c:pt idx="10555">
                  <c:v>3.33</c:v>
                </c:pt>
                <c:pt idx="10556">
                  <c:v>2.9</c:v>
                </c:pt>
                <c:pt idx="10557">
                  <c:v>2.4300000000000002</c:v>
                </c:pt>
                <c:pt idx="10558">
                  <c:v>2.64</c:v>
                </c:pt>
                <c:pt idx="10559">
                  <c:v>1.91</c:v>
                </c:pt>
                <c:pt idx="10560">
                  <c:v>2.09</c:v>
                </c:pt>
                <c:pt idx="10561">
                  <c:v>2</c:v>
                </c:pt>
                <c:pt idx="10562">
                  <c:v>1.91</c:v>
                </c:pt>
                <c:pt idx="10563">
                  <c:v>1.88</c:v>
                </c:pt>
                <c:pt idx="10564">
                  <c:v>1.95</c:v>
                </c:pt>
                <c:pt idx="10565">
                  <c:v>1.73</c:v>
                </c:pt>
                <c:pt idx="10566">
                  <c:v>1.58</c:v>
                </c:pt>
                <c:pt idx="10567">
                  <c:v>1.64</c:v>
                </c:pt>
                <c:pt idx="10568">
                  <c:v>1.61</c:v>
                </c:pt>
                <c:pt idx="10569">
                  <c:v>1.52</c:v>
                </c:pt>
                <c:pt idx="10570">
                  <c:v>1.45</c:v>
                </c:pt>
                <c:pt idx="10571">
                  <c:v>1.18</c:v>
                </c:pt>
                <c:pt idx="10572">
                  <c:v>1.18</c:v>
                </c:pt>
                <c:pt idx="10573">
                  <c:v>1.18</c:v>
                </c:pt>
                <c:pt idx="10574">
                  <c:v>1.1000000000000001</c:v>
                </c:pt>
                <c:pt idx="10575">
                  <c:v>1.1200000000000001</c:v>
                </c:pt>
                <c:pt idx="10576">
                  <c:v>1.03</c:v>
                </c:pt>
                <c:pt idx="10577">
                  <c:v>1.1000000000000001</c:v>
                </c:pt>
                <c:pt idx="10578">
                  <c:v>1.07</c:v>
                </c:pt>
                <c:pt idx="10579">
                  <c:v>1.08</c:v>
                </c:pt>
                <c:pt idx="10580">
                  <c:v>1.01</c:v>
                </c:pt>
                <c:pt idx="10581">
                  <c:v>1.02</c:v>
                </c:pt>
                <c:pt idx="10582">
                  <c:v>1.06</c:v>
                </c:pt>
                <c:pt idx="10583">
                  <c:v>1.02</c:v>
                </c:pt>
                <c:pt idx="10584">
                  <c:v>1.19</c:v>
                </c:pt>
                <c:pt idx="10585">
                  <c:v>6.96</c:v>
                </c:pt>
                <c:pt idx="10586">
                  <c:v>7.1</c:v>
                </c:pt>
                <c:pt idx="10587">
                  <c:v>6.92</c:v>
                </c:pt>
                <c:pt idx="10588">
                  <c:v>6.92</c:v>
                </c:pt>
                <c:pt idx="10589">
                  <c:v>6.92</c:v>
                </c:pt>
                <c:pt idx="10590">
                  <c:v>6.62</c:v>
                </c:pt>
                <c:pt idx="10591">
                  <c:v>6.7</c:v>
                </c:pt>
                <c:pt idx="10592">
                  <c:v>6.7</c:v>
                </c:pt>
                <c:pt idx="10593">
                  <c:v>6.29</c:v>
                </c:pt>
                <c:pt idx="10594">
                  <c:v>6.42</c:v>
                </c:pt>
                <c:pt idx="10595">
                  <c:v>6.41</c:v>
                </c:pt>
                <c:pt idx="10596">
                  <c:v>6.42</c:v>
                </c:pt>
                <c:pt idx="10597">
                  <c:v>6.61</c:v>
                </c:pt>
                <c:pt idx="10598">
                  <c:v>6.6</c:v>
                </c:pt>
                <c:pt idx="10599">
                  <c:v>6.42</c:v>
                </c:pt>
                <c:pt idx="10600">
                  <c:v>6.42</c:v>
                </c:pt>
                <c:pt idx="10601">
                  <c:v>6.52</c:v>
                </c:pt>
                <c:pt idx="10602">
                  <c:v>6.65</c:v>
                </c:pt>
                <c:pt idx="10603">
                  <c:v>5.93</c:v>
                </c:pt>
                <c:pt idx="10604">
                  <c:v>6.44</c:v>
                </c:pt>
                <c:pt idx="10605">
                  <c:v>6.39</c:v>
                </c:pt>
                <c:pt idx="10606">
                  <c:v>5.83</c:v>
                </c:pt>
                <c:pt idx="10607">
                  <c:v>5.98</c:v>
                </c:pt>
                <c:pt idx="10608">
                  <c:v>6</c:v>
                </c:pt>
                <c:pt idx="10609">
                  <c:v>6</c:v>
                </c:pt>
                <c:pt idx="10610">
                  <c:v>6</c:v>
                </c:pt>
                <c:pt idx="10611">
                  <c:v>5.78</c:v>
                </c:pt>
                <c:pt idx="10612">
                  <c:v>5.82</c:v>
                </c:pt>
                <c:pt idx="10613">
                  <c:v>5.69</c:v>
                </c:pt>
                <c:pt idx="10614">
                  <c:v>5.76</c:v>
                </c:pt>
                <c:pt idx="10615">
                  <c:v>5.78</c:v>
                </c:pt>
                <c:pt idx="10616">
                  <c:v>5.62</c:v>
                </c:pt>
                <c:pt idx="10617">
                  <c:v>5.62</c:v>
                </c:pt>
                <c:pt idx="10618">
                  <c:v>5.46</c:v>
                </c:pt>
                <c:pt idx="10619">
                  <c:v>5.28</c:v>
                </c:pt>
                <c:pt idx="10620">
                  <c:v>5.14</c:v>
                </c:pt>
                <c:pt idx="10621">
                  <c:v>4.99</c:v>
                </c:pt>
                <c:pt idx="10622">
                  <c:v>4.7300000000000004</c:v>
                </c:pt>
                <c:pt idx="10623">
                  <c:v>4.7300000000000004</c:v>
                </c:pt>
                <c:pt idx="10624">
                  <c:v>4.53</c:v>
                </c:pt>
                <c:pt idx="10625">
                  <c:v>4.5199999999999996</c:v>
                </c:pt>
                <c:pt idx="10626">
                  <c:v>4.4400000000000004</c:v>
                </c:pt>
                <c:pt idx="10627">
                  <c:v>4.28</c:v>
                </c:pt>
                <c:pt idx="10628">
                  <c:v>4.16</c:v>
                </c:pt>
                <c:pt idx="10629">
                  <c:v>4.28</c:v>
                </c:pt>
                <c:pt idx="10630">
                  <c:v>4.05</c:v>
                </c:pt>
                <c:pt idx="10631">
                  <c:v>4.0999999999999996</c:v>
                </c:pt>
                <c:pt idx="10632">
                  <c:v>4.0599999999999996</c:v>
                </c:pt>
                <c:pt idx="10633">
                  <c:v>16.98</c:v>
                </c:pt>
                <c:pt idx="10634">
                  <c:v>399.68</c:v>
                </c:pt>
                <c:pt idx="10635">
                  <c:v>333.07</c:v>
                </c:pt>
                <c:pt idx="10636">
                  <c:v>345.88</c:v>
                </c:pt>
                <c:pt idx="10637">
                  <c:v>339.35</c:v>
                </c:pt>
                <c:pt idx="10638">
                  <c:v>339.35</c:v>
                </c:pt>
                <c:pt idx="10639">
                  <c:v>345.88</c:v>
                </c:pt>
                <c:pt idx="10640">
                  <c:v>333.07</c:v>
                </c:pt>
                <c:pt idx="10641">
                  <c:v>339.35</c:v>
                </c:pt>
                <c:pt idx="10642">
                  <c:v>333.07</c:v>
                </c:pt>
                <c:pt idx="10643">
                  <c:v>333.07</c:v>
                </c:pt>
                <c:pt idx="10644">
                  <c:v>339.35</c:v>
                </c:pt>
                <c:pt idx="10645">
                  <c:v>327.01</c:v>
                </c:pt>
                <c:pt idx="10646">
                  <c:v>333.07</c:v>
                </c:pt>
                <c:pt idx="10647">
                  <c:v>333.07</c:v>
                </c:pt>
                <c:pt idx="10648">
                  <c:v>327.01</c:v>
                </c:pt>
                <c:pt idx="10649">
                  <c:v>333.07</c:v>
                </c:pt>
                <c:pt idx="10650">
                  <c:v>327.01</c:v>
                </c:pt>
                <c:pt idx="10651">
                  <c:v>327.01</c:v>
                </c:pt>
                <c:pt idx="10652">
                  <c:v>321.17</c:v>
                </c:pt>
                <c:pt idx="10653">
                  <c:v>327.01</c:v>
                </c:pt>
                <c:pt idx="10654">
                  <c:v>315.54000000000002</c:v>
                </c:pt>
                <c:pt idx="10655">
                  <c:v>321.17</c:v>
                </c:pt>
                <c:pt idx="10656">
                  <c:v>315.54000000000002</c:v>
                </c:pt>
                <c:pt idx="10657">
                  <c:v>315.54000000000002</c:v>
                </c:pt>
                <c:pt idx="10658">
                  <c:v>310.10000000000002</c:v>
                </c:pt>
                <c:pt idx="10659">
                  <c:v>310.10000000000002</c:v>
                </c:pt>
                <c:pt idx="10660">
                  <c:v>315.54000000000002</c:v>
                </c:pt>
                <c:pt idx="10661">
                  <c:v>304.83999999999997</c:v>
                </c:pt>
                <c:pt idx="10662">
                  <c:v>315.54000000000002</c:v>
                </c:pt>
                <c:pt idx="10663">
                  <c:v>304.83999999999997</c:v>
                </c:pt>
                <c:pt idx="10664">
                  <c:v>304.83999999999997</c:v>
                </c:pt>
                <c:pt idx="10665">
                  <c:v>304.83999999999997</c:v>
                </c:pt>
                <c:pt idx="10666">
                  <c:v>304.83999999999997</c:v>
                </c:pt>
                <c:pt idx="10667">
                  <c:v>16.489999999999998</c:v>
                </c:pt>
                <c:pt idx="10668">
                  <c:v>580.17999999999995</c:v>
                </c:pt>
                <c:pt idx="10669">
                  <c:v>18.48</c:v>
                </c:pt>
                <c:pt idx="10670">
                  <c:v>96.7</c:v>
                </c:pt>
                <c:pt idx="10671">
                  <c:v>99.37</c:v>
                </c:pt>
                <c:pt idx="10672">
                  <c:v>153.72</c:v>
                </c:pt>
                <c:pt idx="10673">
                  <c:v>528.99</c:v>
                </c:pt>
                <c:pt idx="10674">
                  <c:v>142.74</c:v>
                </c:pt>
                <c:pt idx="10675">
                  <c:v>99.37</c:v>
                </c:pt>
                <c:pt idx="10676">
                  <c:v>99.37</c:v>
                </c:pt>
                <c:pt idx="10677">
                  <c:v>99.37</c:v>
                </c:pt>
                <c:pt idx="10678">
                  <c:v>96.7</c:v>
                </c:pt>
                <c:pt idx="10679">
                  <c:v>97.22</c:v>
                </c:pt>
                <c:pt idx="10680">
                  <c:v>155.05000000000001</c:v>
                </c:pt>
                <c:pt idx="10681">
                  <c:v>562.04999999999995</c:v>
                </c:pt>
                <c:pt idx="10682">
                  <c:v>146.22</c:v>
                </c:pt>
                <c:pt idx="10683">
                  <c:v>98.28</c:v>
                </c:pt>
                <c:pt idx="10684">
                  <c:v>96.18</c:v>
                </c:pt>
                <c:pt idx="10685">
                  <c:v>95.16</c:v>
                </c:pt>
                <c:pt idx="10686">
                  <c:v>94.17</c:v>
                </c:pt>
                <c:pt idx="10687">
                  <c:v>92.71</c:v>
                </c:pt>
                <c:pt idx="10688">
                  <c:v>92.23</c:v>
                </c:pt>
                <c:pt idx="10689">
                  <c:v>92.23</c:v>
                </c:pt>
                <c:pt idx="10690">
                  <c:v>93.68</c:v>
                </c:pt>
                <c:pt idx="10691">
                  <c:v>2.41</c:v>
                </c:pt>
                <c:pt idx="10692">
                  <c:v>9.66</c:v>
                </c:pt>
                <c:pt idx="10693">
                  <c:v>38.020000000000003</c:v>
                </c:pt>
                <c:pt idx="10694">
                  <c:v>47.96</c:v>
                </c:pt>
                <c:pt idx="10695">
                  <c:v>53.05</c:v>
                </c:pt>
                <c:pt idx="10696">
                  <c:v>54.17</c:v>
                </c:pt>
                <c:pt idx="10697">
                  <c:v>61.18</c:v>
                </c:pt>
                <c:pt idx="10698">
                  <c:v>62.89</c:v>
                </c:pt>
                <c:pt idx="10699">
                  <c:v>59.95</c:v>
                </c:pt>
                <c:pt idx="10700">
                  <c:v>64.7</c:v>
                </c:pt>
                <c:pt idx="10701">
                  <c:v>61.81</c:v>
                </c:pt>
                <c:pt idx="10702">
                  <c:v>63.11</c:v>
                </c:pt>
                <c:pt idx="10703">
                  <c:v>64.23</c:v>
                </c:pt>
                <c:pt idx="10704">
                  <c:v>64.459999999999994</c:v>
                </c:pt>
                <c:pt idx="10705">
                  <c:v>63.33</c:v>
                </c:pt>
                <c:pt idx="10706">
                  <c:v>62.45</c:v>
                </c:pt>
                <c:pt idx="10707">
                  <c:v>61.18</c:v>
                </c:pt>
                <c:pt idx="10708">
                  <c:v>60.56</c:v>
                </c:pt>
                <c:pt idx="10709">
                  <c:v>58.78</c:v>
                </c:pt>
                <c:pt idx="10710">
                  <c:v>56.56</c:v>
                </c:pt>
                <c:pt idx="10711">
                  <c:v>55.17</c:v>
                </c:pt>
                <c:pt idx="10712">
                  <c:v>54.17</c:v>
                </c:pt>
                <c:pt idx="10713">
                  <c:v>53.53</c:v>
                </c:pt>
                <c:pt idx="10714">
                  <c:v>53.37</c:v>
                </c:pt>
                <c:pt idx="10715">
                  <c:v>54.67</c:v>
                </c:pt>
                <c:pt idx="10716">
                  <c:v>55.86</c:v>
                </c:pt>
                <c:pt idx="10717">
                  <c:v>55</c:v>
                </c:pt>
                <c:pt idx="10718">
                  <c:v>62.23</c:v>
                </c:pt>
                <c:pt idx="10719">
                  <c:v>310.10000000000002</c:v>
                </c:pt>
                <c:pt idx="10720">
                  <c:v>281.02999999999997</c:v>
                </c:pt>
                <c:pt idx="10721">
                  <c:v>294.85000000000002</c:v>
                </c:pt>
                <c:pt idx="10722">
                  <c:v>285.49</c:v>
                </c:pt>
                <c:pt idx="10723">
                  <c:v>285.49</c:v>
                </c:pt>
                <c:pt idx="10724">
                  <c:v>290.08999999999997</c:v>
                </c:pt>
                <c:pt idx="10725">
                  <c:v>285.49</c:v>
                </c:pt>
                <c:pt idx="10726">
                  <c:v>285.49</c:v>
                </c:pt>
                <c:pt idx="10727">
                  <c:v>285.49</c:v>
                </c:pt>
                <c:pt idx="10728">
                  <c:v>285.49</c:v>
                </c:pt>
                <c:pt idx="10729">
                  <c:v>285.49</c:v>
                </c:pt>
                <c:pt idx="10730">
                  <c:v>281.02999999999997</c:v>
                </c:pt>
                <c:pt idx="10731">
                  <c:v>285.49</c:v>
                </c:pt>
                <c:pt idx="10732">
                  <c:v>281.02999999999997</c:v>
                </c:pt>
                <c:pt idx="10733">
                  <c:v>285.49</c:v>
                </c:pt>
                <c:pt idx="10734">
                  <c:v>281.02999999999997</c:v>
                </c:pt>
                <c:pt idx="10735">
                  <c:v>281.02999999999997</c:v>
                </c:pt>
                <c:pt idx="10736">
                  <c:v>281.02999999999997</c:v>
                </c:pt>
                <c:pt idx="10737">
                  <c:v>281.02999999999997</c:v>
                </c:pt>
                <c:pt idx="10738">
                  <c:v>281.02999999999997</c:v>
                </c:pt>
                <c:pt idx="10739">
                  <c:v>276.7</c:v>
                </c:pt>
                <c:pt idx="10740">
                  <c:v>281.02999999999997</c:v>
                </c:pt>
                <c:pt idx="10741">
                  <c:v>276.7</c:v>
                </c:pt>
                <c:pt idx="10742">
                  <c:v>281.02999999999997</c:v>
                </c:pt>
                <c:pt idx="10743">
                  <c:v>276.7</c:v>
                </c:pt>
                <c:pt idx="10744">
                  <c:v>281.02999999999997</c:v>
                </c:pt>
                <c:pt idx="10745">
                  <c:v>276.7</c:v>
                </c:pt>
                <c:pt idx="10746">
                  <c:v>281.02999999999997</c:v>
                </c:pt>
                <c:pt idx="10747">
                  <c:v>276.7</c:v>
                </c:pt>
                <c:pt idx="10748">
                  <c:v>276.7</c:v>
                </c:pt>
                <c:pt idx="10749">
                  <c:v>276.7</c:v>
                </c:pt>
                <c:pt idx="10750">
                  <c:v>276.7</c:v>
                </c:pt>
                <c:pt idx="10751">
                  <c:v>276.7</c:v>
                </c:pt>
                <c:pt idx="10752">
                  <c:v>276.7</c:v>
                </c:pt>
                <c:pt idx="10753">
                  <c:v>276.7</c:v>
                </c:pt>
                <c:pt idx="10754">
                  <c:v>276.7</c:v>
                </c:pt>
                <c:pt idx="10755">
                  <c:v>281.02999999999997</c:v>
                </c:pt>
                <c:pt idx="10756">
                  <c:v>276.7</c:v>
                </c:pt>
                <c:pt idx="10757">
                  <c:v>276.7</c:v>
                </c:pt>
                <c:pt idx="10758">
                  <c:v>108.35</c:v>
                </c:pt>
                <c:pt idx="10759">
                  <c:v>43.23</c:v>
                </c:pt>
                <c:pt idx="10760">
                  <c:v>44.08</c:v>
                </c:pt>
                <c:pt idx="10761">
                  <c:v>42.12</c:v>
                </c:pt>
                <c:pt idx="10762">
                  <c:v>41.35</c:v>
                </c:pt>
                <c:pt idx="10763">
                  <c:v>40.24</c:v>
                </c:pt>
                <c:pt idx="10764">
                  <c:v>39.880000000000003</c:v>
                </c:pt>
                <c:pt idx="10765">
                  <c:v>39.53</c:v>
                </c:pt>
                <c:pt idx="10766">
                  <c:v>39.270000000000003</c:v>
                </c:pt>
                <c:pt idx="10767">
                  <c:v>40.42</c:v>
                </c:pt>
                <c:pt idx="10768">
                  <c:v>39.619999999999997</c:v>
                </c:pt>
                <c:pt idx="10769">
                  <c:v>39.44</c:v>
                </c:pt>
                <c:pt idx="10770">
                  <c:v>37.94</c:v>
                </c:pt>
                <c:pt idx="10771">
                  <c:v>37.159999999999997</c:v>
                </c:pt>
                <c:pt idx="10772">
                  <c:v>37.78</c:v>
                </c:pt>
                <c:pt idx="10773">
                  <c:v>36.93</c:v>
                </c:pt>
                <c:pt idx="10774">
                  <c:v>37.549999999999997</c:v>
                </c:pt>
                <c:pt idx="10775">
                  <c:v>37.47</c:v>
                </c:pt>
                <c:pt idx="10776">
                  <c:v>36.33</c:v>
                </c:pt>
                <c:pt idx="10777">
                  <c:v>35.270000000000003</c:v>
                </c:pt>
                <c:pt idx="10778">
                  <c:v>34.32</c:v>
                </c:pt>
                <c:pt idx="10779">
                  <c:v>33.94</c:v>
                </c:pt>
                <c:pt idx="10780">
                  <c:v>34.26</c:v>
                </c:pt>
                <c:pt idx="10781">
                  <c:v>34.65</c:v>
                </c:pt>
                <c:pt idx="10782">
                  <c:v>34.130000000000003</c:v>
                </c:pt>
                <c:pt idx="10783">
                  <c:v>32.58</c:v>
                </c:pt>
                <c:pt idx="10784">
                  <c:v>31.61</c:v>
                </c:pt>
                <c:pt idx="10785">
                  <c:v>31.06</c:v>
                </c:pt>
                <c:pt idx="10786">
                  <c:v>31.01</c:v>
                </c:pt>
                <c:pt idx="10787">
                  <c:v>29.1</c:v>
                </c:pt>
                <c:pt idx="10788">
                  <c:v>29.1</c:v>
                </c:pt>
                <c:pt idx="10789">
                  <c:v>28.1</c:v>
                </c:pt>
                <c:pt idx="10790">
                  <c:v>27.88</c:v>
                </c:pt>
                <c:pt idx="10791">
                  <c:v>27.46</c:v>
                </c:pt>
                <c:pt idx="10792">
                  <c:v>27.54</c:v>
                </c:pt>
                <c:pt idx="10793">
                  <c:v>26.65</c:v>
                </c:pt>
                <c:pt idx="10794">
                  <c:v>26.8</c:v>
                </c:pt>
                <c:pt idx="10795">
                  <c:v>25.62</c:v>
                </c:pt>
                <c:pt idx="10796">
                  <c:v>24.95</c:v>
                </c:pt>
                <c:pt idx="10797">
                  <c:v>24.77</c:v>
                </c:pt>
                <c:pt idx="10798">
                  <c:v>23.89</c:v>
                </c:pt>
                <c:pt idx="10799">
                  <c:v>22.4</c:v>
                </c:pt>
                <c:pt idx="10800">
                  <c:v>22.77</c:v>
                </c:pt>
                <c:pt idx="10801">
                  <c:v>23.24</c:v>
                </c:pt>
                <c:pt idx="10802">
                  <c:v>22.48</c:v>
                </c:pt>
                <c:pt idx="10803">
                  <c:v>20.55</c:v>
                </c:pt>
                <c:pt idx="10804">
                  <c:v>19.87</c:v>
                </c:pt>
                <c:pt idx="10805">
                  <c:v>20.07</c:v>
                </c:pt>
                <c:pt idx="10806">
                  <c:v>21.54</c:v>
                </c:pt>
                <c:pt idx="10807">
                  <c:v>20.23</c:v>
                </c:pt>
                <c:pt idx="10808">
                  <c:v>17.989999999999998</c:v>
                </c:pt>
                <c:pt idx="10809">
                  <c:v>16</c:v>
                </c:pt>
                <c:pt idx="10810">
                  <c:v>15.69</c:v>
                </c:pt>
                <c:pt idx="10811">
                  <c:v>17.510000000000002</c:v>
                </c:pt>
                <c:pt idx="10812">
                  <c:v>14.9</c:v>
                </c:pt>
                <c:pt idx="10813">
                  <c:v>15.14</c:v>
                </c:pt>
                <c:pt idx="10814">
                  <c:v>15.25</c:v>
                </c:pt>
                <c:pt idx="10815">
                  <c:v>16.670000000000002</c:v>
                </c:pt>
                <c:pt idx="10816">
                  <c:v>15.08</c:v>
                </c:pt>
                <c:pt idx="10817">
                  <c:v>14.31</c:v>
                </c:pt>
                <c:pt idx="10818">
                  <c:v>13.43</c:v>
                </c:pt>
                <c:pt idx="10819">
                  <c:v>15.06</c:v>
                </c:pt>
                <c:pt idx="10820">
                  <c:v>13.44</c:v>
                </c:pt>
                <c:pt idx="10821">
                  <c:v>12.71</c:v>
                </c:pt>
                <c:pt idx="10822">
                  <c:v>12.83</c:v>
                </c:pt>
                <c:pt idx="10823">
                  <c:v>12.52</c:v>
                </c:pt>
                <c:pt idx="10824">
                  <c:v>11.76</c:v>
                </c:pt>
                <c:pt idx="10825">
                  <c:v>12.5</c:v>
                </c:pt>
                <c:pt idx="10826">
                  <c:v>12.29</c:v>
                </c:pt>
                <c:pt idx="10827">
                  <c:v>11.05</c:v>
                </c:pt>
                <c:pt idx="10828">
                  <c:v>11.82</c:v>
                </c:pt>
                <c:pt idx="10829">
                  <c:v>10.62</c:v>
                </c:pt>
                <c:pt idx="10830">
                  <c:v>10.1</c:v>
                </c:pt>
                <c:pt idx="10831">
                  <c:v>9.9</c:v>
                </c:pt>
                <c:pt idx="10832">
                  <c:v>9.1300000000000008</c:v>
                </c:pt>
                <c:pt idx="10833">
                  <c:v>9.82</c:v>
                </c:pt>
                <c:pt idx="10834">
                  <c:v>8.59</c:v>
                </c:pt>
                <c:pt idx="10835">
                  <c:v>9.92</c:v>
                </c:pt>
                <c:pt idx="10836">
                  <c:v>8.4</c:v>
                </c:pt>
                <c:pt idx="10837">
                  <c:v>8.5500000000000007</c:v>
                </c:pt>
                <c:pt idx="10838">
                  <c:v>7.39</c:v>
                </c:pt>
                <c:pt idx="10839">
                  <c:v>8.15</c:v>
                </c:pt>
                <c:pt idx="10840">
                  <c:v>7.6</c:v>
                </c:pt>
                <c:pt idx="10841">
                  <c:v>7.51</c:v>
                </c:pt>
                <c:pt idx="10842">
                  <c:v>7.35</c:v>
                </c:pt>
                <c:pt idx="10843">
                  <c:v>7.5</c:v>
                </c:pt>
                <c:pt idx="10844">
                  <c:v>6.1</c:v>
                </c:pt>
                <c:pt idx="10845">
                  <c:v>6.32</c:v>
                </c:pt>
                <c:pt idx="10846">
                  <c:v>6.11</c:v>
                </c:pt>
                <c:pt idx="10847">
                  <c:v>6.05</c:v>
                </c:pt>
                <c:pt idx="10848">
                  <c:v>5.83</c:v>
                </c:pt>
                <c:pt idx="10849">
                  <c:v>4.8099999999999996</c:v>
                </c:pt>
                <c:pt idx="10850">
                  <c:v>4.76</c:v>
                </c:pt>
                <c:pt idx="10851">
                  <c:v>4.88</c:v>
                </c:pt>
                <c:pt idx="10852">
                  <c:v>4.8600000000000003</c:v>
                </c:pt>
                <c:pt idx="10853">
                  <c:v>4.71</c:v>
                </c:pt>
                <c:pt idx="10854">
                  <c:v>4.4000000000000004</c:v>
                </c:pt>
                <c:pt idx="10855">
                  <c:v>4.34</c:v>
                </c:pt>
                <c:pt idx="10856">
                  <c:v>4.24</c:v>
                </c:pt>
                <c:pt idx="10857">
                  <c:v>4.16</c:v>
                </c:pt>
                <c:pt idx="10858">
                  <c:v>4.08</c:v>
                </c:pt>
                <c:pt idx="10859">
                  <c:v>4.01</c:v>
                </c:pt>
                <c:pt idx="10860">
                  <c:v>3.93</c:v>
                </c:pt>
                <c:pt idx="10861">
                  <c:v>3.76</c:v>
                </c:pt>
                <c:pt idx="10862">
                  <c:v>3.87</c:v>
                </c:pt>
                <c:pt idx="10863">
                  <c:v>3.35</c:v>
                </c:pt>
                <c:pt idx="10864">
                  <c:v>2.94</c:v>
                </c:pt>
                <c:pt idx="10865">
                  <c:v>2.97</c:v>
                </c:pt>
                <c:pt idx="10866">
                  <c:v>2.98</c:v>
                </c:pt>
                <c:pt idx="10867">
                  <c:v>2.57</c:v>
                </c:pt>
                <c:pt idx="10868">
                  <c:v>2.38</c:v>
                </c:pt>
                <c:pt idx="10869">
                  <c:v>2.57</c:v>
                </c:pt>
                <c:pt idx="10870">
                  <c:v>2.29</c:v>
                </c:pt>
                <c:pt idx="10871">
                  <c:v>2.14</c:v>
                </c:pt>
                <c:pt idx="10872">
                  <c:v>2.25</c:v>
                </c:pt>
                <c:pt idx="10873">
                  <c:v>2.2400000000000002</c:v>
                </c:pt>
                <c:pt idx="10874">
                  <c:v>2.2000000000000002</c:v>
                </c:pt>
                <c:pt idx="10875">
                  <c:v>2.2400000000000002</c:v>
                </c:pt>
                <c:pt idx="10876">
                  <c:v>1.87</c:v>
                </c:pt>
                <c:pt idx="10877">
                  <c:v>1.8</c:v>
                </c:pt>
                <c:pt idx="10878">
                  <c:v>1.73</c:v>
                </c:pt>
                <c:pt idx="10879">
                  <c:v>1.67</c:v>
                </c:pt>
                <c:pt idx="10880">
                  <c:v>1.64</c:v>
                </c:pt>
                <c:pt idx="10881">
                  <c:v>1.64</c:v>
                </c:pt>
                <c:pt idx="10882">
                  <c:v>1.64</c:v>
                </c:pt>
                <c:pt idx="10883">
                  <c:v>1.55</c:v>
                </c:pt>
                <c:pt idx="10884">
                  <c:v>1.27</c:v>
                </c:pt>
                <c:pt idx="10885">
                  <c:v>1.27</c:v>
                </c:pt>
                <c:pt idx="10886">
                  <c:v>1.23</c:v>
                </c:pt>
                <c:pt idx="10887">
                  <c:v>1.17</c:v>
                </c:pt>
                <c:pt idx="10888">
                  <c:v>1.2</c:v>
                </c:pt>
                <c:pt idx="10889">
                  <c:v>1.1200000000000001</c:v>
                </c:pt>
                <c:pt idx="10890">
                  <c:v>1.06</c:v>
                </c:pt>
                <c:pt idx="10891">
                  <c:v>1.08</c:v>
                </c:pt>
                <c:pt idx="10892">
                  <c:v>1</c:v>
                </c:pt>
                <c:pt idx="10893">
                  <c:v>0.86</c:v>
                </c:pt>
                <c:pt idx="10894">
                  <c:v>0.83</c:v>
                </c:pt>
                <c:pt idx="10895">
                  <c:v>0.82</c:v>
                </c:pt>
                <c:pt idx="10896">
                  <c:v>0.8</c:v>
                </c:pt>
                <c:pt idx="10897">
                  <c:v>0.76</c:v>
                </c:pt>
                <c:pt idx="10898">
                  <c:v>0.76</c:v>
                </c:pt>
                <c:pt idx="10899">
                  <c:v>0.71</c:v>
                </c:pt>
                <c:pt idx="10900">
                  <c:v>0.69</c:v>
                </c:pt>
                <c:pt idx="10901">
                  <c:v>0.57999999999999996</c:v>
                </c:pt>
                <c:pt idx="10902">
                  <c:v>0.51</c:v>
                </c:pt>
                <c:pt idx="10903">
                  <c:v>0.52</c:v>
                </c:pt>
                <c:pt idx="10904">
                  <c:v>0.45</c:v>
                </c:pt>
                <c:pt idx="10905">
                  <c:v>0.4</c:v>
                </c:pt>
                <c:pt idx="10906">
                  <c:v>0.43</c:v>
                </c:pt>
                <c:pt idx="10907">
                  <c:v>0.45</c:v>
                </c:pt>
                <c:pt idx="10908">
                  <c:v>0.28999999999999998</c:v>
                </c:pt>
                <c:pt idx="10909">
                  <c:v>0.31</c:v>
                </c:pt>
                <c:pt idx="10910">
                  <c:v>0.37</c:v>
                </c:pt>
                <c:pt idx="10911">
                  <c:v>0.4</c:v>
                </c:pt>
                <c:pt idx="10912">
                  <c:v>0.33</c:v>
                </c:pt>
                <c:pt idx="10913">
                  <c:v>0.32</c:v>
                </c:pt>
                <c:pt idx="10914">
                  <c:v>1.25</c:v>
                </c:pt>
                <c:pt idx="10915">
                  <c:v>181.67</c:v>
                </c:pt>
                <c:pt idx="10916">
                  <c:v>171.29</c:v>
                </c:pt>
                <c:pt idx="10917">
                  <c:v>168.09</c:v>
                </c:pt>
                <c:pt idx="10918">
                  <c:v>166.53</c:v>
                </c:pt>
                <c:pt idx="10919">
                  <c:v>163.51</c:v>
                </c:pt>
                <c:pt idx="10920">
                  <c:v>163.51</c:v>
                </c:pt>
                <c:pt idx="10921">
                  <c:v>162.03</c:v>
                </c:pt>
                <c:pt idx="10922">
                  <c:v>162.03</c:v>
                </c:pt>
                <c:pt idx="10923">
                  <c:v>160.59</c:v>
                </c:pt>
                <c:pt idx="10924">
                  <c:v>159.16</c:v>
                </c:pt>
                <c:pt idx="10925">
                  <c:v>159.16</c:v>
                </c:pt>
                <c:pt idx="10926">
                  <c:v>157.77000000000001</c:v>
                </c:pt>
                <c:pt idx="10927">
                  <c:v>159.16</c:v>
                </c:pt>
                <c:pt idx="10928">
                  <c:v>157.77000000000001</c:v>
                </c:pt>
                <c:pt idx="10929">
                  <c:v>155.05000000000001</c:v>
                </c:pt>
                <c:pt idx="10930">
                  <c:v>157.77000000000001</c:v>
                </c:pt>
                <c:pt idx="10931">
                  <c:v>159.16</c:v>
                </c:pt>
                <c:pt idx="10932">
                  <c:v>159.16</c:v>
                </c:pt>
                <c:pt idx="10933">
                  <c:v>156.4</c:v>
                </c:pt>
                <c:pt idx="10934">
                  <c:v>156.4</c:v>
                </c:pt>
                <c:pt idx="10935">
                  <c:v>156.4</c:v>
                </c:pt>
                <c:pt idx="10936">
                  <c:v>155.05000000000001</c:v>
                </c:pt>
                <c:pt idx="10937">
                  <c:v>153.72</c:v>
                </c:pt>
                <c:pt idx="10938">
                  <c:v>153.72</c:v>
                </c:pt>
                <c:pt idx="10939">
                  <c:v>153.72</c:v>
                </c:pt>
                <c:pt idx="10940">
                  <c:v>153.72</c:v>
                </c:pt>
                <c:pt idx="10941">
                  <c:v>153.72</c:v>
                </c:pt>
                <c:pt idx="10942">
                  <c:v>153.72</c:v>
                </c:pt>
                <c:pt idx="10943">
                  <c:v>153.72</c:v>
                </c:pt>
                <c:pt idx="10944">
                  <c:v>152.41999999999999</c:v>
                </c:pt>
                <c:pt idx="10945">
                  <c:v>155.05000000000001</c:v>
                </c:pt>
                <c:pt idx="10946">
                  <c:v>153.72</c:v>
                </c:pt>
                <c:pt idx="10947">
                  <c:v>153.72</c:v>
                </c:pt>
                <c:pt idx="10948">
                  <c:v>152.41999999999999</c:v>
                </c:pt>
                <c:pt idx="10949">
                  <c:v>152.41999999999999</c:v>
                </c:pt>
                <c:pt idx="10950">
                  <c:v>152.41999999999999</c:v>
                </c:pt>
                <c:pt idx="10951">
                  <c:v>153.72</c:v>
                </c:pt>
                <c:pt idx="10952">
                  <c:v>149.88</c:v>
                </c:pt>
                <c:pt idx="10953">
                  <c:v>151.13999999999999</c:v>
                </c:pt>
                <c:pt idx="10954">
                  <c:v>151.13999999999999</c:v>
                </c:pt>
                <c:pt idx="10955">
                  <c:v>151.13999999999999</c:v>
                </c:pt>
                <c:pt idx="10956">
                  <c:v>151.13999999999999</c:v>
                </c:pt>
                <c:pt idx="10957">
                  <c:v>151.13999999999999</c:v>
                </c:pt>
                <c:pt idx="10958">
                  <c:v>152.41999999999999</c:v>
                </c:pt>
                <c:pt idx="10959">
                  <c:v>148.63999999999999</c:v>
                </c:pt>
                <c:pt idx="10960">
                  <c:v>1.01</c:v>
                </c:pt>
                <c:pt idx="10961">
                  <c:v>0.92</c:v>
                </c:pt>
                <c:pt idx="10962">
                  <c:v>3.81</c:v>
                </c:pt>
                <c:pt idx="10963">
                  <c:v>94.17</c:v>
                </c:pt>
                <c:pt idx="10964">
                  <c:v>91.76</c:v>
                </c:pt>
                <c:pt idx="10965">
                  <c:v>97.22</c:v>
                </c:pt>
                <c:pt idx="10966">
                  <c:v>95.16</c:v>
                </c:pt>
                <c:pt idx="10967">
                  <c:v>93.19</c:v>
                </c:pt>
                <c:pt idx="10968">
                  <c:v>95.16</c:v>
                </c:pt>
                <c:pt idx="10969">
                  <c:v>94.17</c:v>
                </c:pt>
                <c:pt idx="10970">
                  <c:v>10.27</c:v>
                </c:pt>
                <c:pt idx="10971">
                  <c:v>1.1499999999999999</c:v>
                </c:pt>
                <c:pt idx="10972">
                  <c:v>473.31</c:v>
                </c:pt>
                <c:pt idx="10973">
                  <c:v>580.17999999999995</c:v>
                </c:pt>
                <c:pt idx="10974">
                  <c:v>580.17999999999995</c:v>
                </c:pt>
                <c:pt idx="10975">
                  <c:v>580.17999999999995</c:v>
                </c:pt>
                <c:pt idx="10976">
                  <c:v>3.65</c:v>
                </c:pt>
                <c:pt idx="10977">
                  <c:v>545.02</c:v>
                </c:pt>
                <c:pt idx="10978">
                  <c:v>642.34</c:v>
                </c:pt>
                <c:pt idx="10979">
                  <c:v>599.52</c:v>
                </c:pt>
                <c:pt idx="10980">
                  <c:v>599.52</c:v>
                </c:pt>
                <c:pt idx="10981">
                  <c:v>620.19000000000005</c:v>
                </c:pt>
                <c:pt idx="10982">
                  <c:v>545.02</c:v>
                </c:pt>
                <c:pt idx="10983">
                  <c:v>18.87</c:v>
                </c:pt>
                <c:pt idx="10984">
                  <c:v>562.04999999999995</c:v>
                </c:pt>
                <c:pt idx="10985">
                  <c:v>562.04999999999995</c:v>
                </c:pt>
                <c:pt idx="10986">
                  <c:v>428.23</c:v>
                </c:pt>
                <c:pt idx="10987">
                  <c:v>3.72</c:v>
                </c:pt>
                <c:pt idx="10988">
                  <c:v>40.880000000000003</c:v>
                </c:pt>
                <c:pt idx="10989">
                  <c:v>390.99</c:v>
                </c:pt>
                <c:pt idx="10990">
                  <c:v>333.07</c:v>
                </c:pt>
                <c:pt idx="10991">
                  <c:v>3.51</c:v>
                </c:pt>
                <c:pt idx="10992">
                  <c:v>253.32</c:v>
                </c:pt>
                <c:pt idx="10993">
                  <c:v>211.6</c:v>
                </c:pt>
                <c:pt idx="10994">
                  <c:v>216.69</c:v>
                </c:pt>
                <c:pt idx="10995">
                  <c:v>214.11</c:v>
                </c:pt>
                <c:pt idx="10996">
                  <c:v>219.34</c:v>
                </c:pt>
                <c:pt idx="10997">
                  <c:v>214.11</c:v>
                </c:pt>
                <c:pt idx="10998">
                  <c:v>214.11</c:v>
                </c:pt>
                <c:pt idx="10999">
                  <c:v>211.6</c:v>
                </c:pt>
                <c:pt idx="11000">
                  <c:v>211.6</c:v>
                </c:pt>
                <c:pt idx="11001">
                  <c:v>211.6</c:v>
                </c:pt>
                <c:pt idx="11002">
                  <c:v>206.73</c:v>
                </c:pt>
                <c:pt idx="11003">
                  <c:v>206.73</c:v>
                </c:pt>
                <c:pt idx="11004">
                  <c:v>211.6</c:v>
                </c:pt>
                <c:pt idx="11005">
                  <c:v>206.73</c:v>
                </c:pt>
                <c:pt idx="11006">
                  <c:v>206.73</c:v>
                </c:pt>
                <c:pt idx="11007">
                  <c:v>206.73</c:v>
                </c:pt>
                <c:pt idx="11008">
                  <c:v>206.73</c:v>
                </c:pt>
                <c:pt idx="11009">
                  <c:v>204.38</c:v>
                </c:pt>
                <c:pt idx="11010">
                  <c:v>204.38</c:v>
                </c:pt>
                <c:pt idx="11011">
                  <c:v>204.38</c:v>
                </c:pt>
                <c:pt idx="11012">
                  <c:v>202.09</c:v>
                </c:pt>
                <c:pt idx="11013">
                  <c:v>202.09</c:v>
                </c:pt>
                <c:pt idx="11014">
                  <c:v>35.76</c:v>
                </c:pt>
                <c:pt idx="11015">
                  <c:v>339.35</c:v>
                </c:pt>
                <c:pt idx="11016">
                  <c:v>285.49</c:v>
                </c:pt>
                <c:pt idx="11017">
                  <c:v>299.76</c:v>
                </c:pt>
                <c:pt idx="11018">
                  <c:v>285.49</c:v>
                </c:pt>
                <c:pt idx="11019">
                  <c:v>294.85000000000002</c:v>
                </c:pt>
                <c:pt idx="11020">
                  <c:v>290.08999999999997</c:v>
                </c:pt>
                <c:pt idx="11021">
                  <c:v>285.49</c:v>
                </c:pt>
                <c:pt idx="11022">
                  <c:v>285.49</c:v>
                </c:pt>
                <c:pt idx="11023">
                  <c:v>285.49</c:v>
                </c:pt>
                <c:pt idx="11024">
                  <c:v>281.02999999999997</c:v>
                </c:pt>
                <c:pt idx="11025">
                  <c:v>281.02999999999997</c:v>
                </c:pt>
                <c:pt idx="11026">
                  <c:v>281.02999999999997</c:v>
                </c:pt>
                <c:pt idx="11027">
                  <c:v>281.02999999999997</c:v>
                </c:pt>
                <c:pt idx="11028">
                  <c:v>285.49</c:v>
                </c:pt>
                <c:pt idx="11029">
                  <c:v>285.49</c:v>
                </c:pt>
                <c:pt idx="11030">
                  <c:v>276.7</c:v>
                </c:pt>
                <c:pt idx="11031">
                  <c:v>7.19</c:v>
                </c:pt>
                <c:pt idx="11032">
                  <c:v>374.7</c:v>
                </c:pt>
                <c:pt idx="11033">
                  <c:v>321.17</c:v>
                </c:pt>
                <c:pt idx="11034">
                  <c:v>339.35</c:v>
                </c:pt>
                <c:pt idx="11035">
                  <c:v>333.07</c:v>
                </c:pt>
                <c:pt idx="11036">
                  <c:v>327.01</c:v>
                </c:pt>
                <c:pt idx="11037">
                  <c:v>333.07</c:v>
                </c:pt>
                <c:pt idx="11038">
                  <c:v>327.01</c:v>
                </c:pt>
                <c:pt idx="11039">
                  <c:v>327.01</c:v>
                </c:pt>
                <c:pt idx="11040">
                  <c:v>327.01</c:v>
                </c:pt>
                <c:pt idx="11041">
                  <c:v>321.17</c:v>
                </c:pt>
                <c:pt idx="11042">
                  <c:v>327.01</c:v>
                </c:pt>
                <c:pt idx="11043">
                  <c:v>321.17</c:v>
                </c:pt>
                <c:pt idx="11044">
                  <c:v>321.17</c:v>
                </c:pt>
                <c:pt idx="11045">
                  <c:v>321.17</c:v>
                </c:pt>
                <c:pt idx="11046">
                  <c:v>327.01</c:v>
                </c:pt>
                <c:pt idx="11047">
                  <c:v>321.17</c:v>
                </c:pt>
                <c:pt idx="11048">
                  <c:v>321.17</c:v>
                </c:pt>
                <c:pt idx="11049">
                  <c:v>321.17</c:v>
                </c:pt>
                <c:pt idx="11050">
                  <c:v>321.17</c:v>
                </c:pt>
                <c:pt idx="11051">
                  <c:v>321.17</c:v>
                </c:pt>
                <c:pt idx="11052">
                  <c:v>315.54000000000002</c:v>
                </c:pt>
                <c:pt idx="11053">
                  <c:v>321.17</c:v>
                </c:pt>
                <c:pt idx="11054">
                  <c:v>315.54000000000002</c:v>
                </c:pt>
                <c:pt idx="11055">
                  <c:v>315.54000000000002</c:v>
                </c:pt>
                <c:pt idx="11056">
                  <c:v>315.54000000000002</c:v>
                </c:pt>
                <c:pt idx="11057">
                  <c:v>315.54000000000002</c:v>
                </c:pt>
                <c:pt idx="11058">
                  <c:v>321.17</c:v>
                </c:pt>
                <c:pt idx="11059">
                  <c:v>310.10000000000002</c:v>
                </c:pt>
                <c:pt idx="11060">
                  <c:v>315.54000000000002</c:v>
                </c:pt>
                <c:pt idx="11061">
                  <c:v>315.54000000000002</c:v>
                </c:pt>
                <c:pt idx="11062">
                  <c:v>310.10000000000002</c:v>
                </c:pt>
                <c:pt idx="11063">
                  <c:v>315.54000000000002</c:v>
                </c:pt>
                <c:pt idx="11064">
                  <c:v>310.10000000000002</c:v>
                </c:pt>
                <c:pt idx="11065">
                  <c:v>310.10000000000002</c:v>
                </c:pt>
                <c:pt idx="11066">
                  <c:v>315.54000000000002</c:v>
                </c:pt>
                <c:pt idx="11067">
                  <c:v>310.10000000000002</c:v>
                </c:pt>
                <c:pt idx="11068">
                  <c:v>315.54000000000002</c:v>
                </c:pt>
                <c:pt idx="11069">
                  <c:v>310.10000000000002</c:v>
                </c:pt>
                <c:pt idx="11070">
                  <c:v>321.17</c:v>
                </c:pt>
                <c:pt idx="11071">
                  <c:v>310.10000000000002</c:v>
                </c:pt>
                <c:pt idx="11072">
                  <c:v>315.54000000000002</c:v>
                </c:pt>
                <c:pt idx="11073">
                  <c:v>315.54000000000002</c:v>
                </c:pt>
                <c:pt idx="11074">
                  <c:v>310.10000000000002</c:v>
                </c:pt>
                <c:pt idx="11075">
                  <c:v>315.54000000000002</c:v>
                </c:pt>
                <c:pt idx="11076">
                  <c:v>310.10000000000002</c:v>
                </c:pt>
                <c:pt idx="11077">
                  <c:v>310.10000000000002</c:v>
                </c:pt>
                <c:pt idx="11078">
                  <c:v>304.83999999999997</c:v>
                </c:pt>
                <c:pt idx="11079">
                  <c:v>310.10000000000002</c:v>
                </c:pt>
                <c:pt idx="11080">
                  <c:v>310.10000000000002</c:v>
                </c:pt>
                <c:pt idx="11081">
                  <c:v>310.10000000000002</c:v>
                </c:pt>
                <c:pt idx="11082">
                  <c:v>249.8</c:v>
                </c:pt>
                <c:pt idx="11083">
                  <c:v>159.16</c:v>
                </c:pt>
                <c:pt idx="11084">
                  <c:v>285.49</c:v>
                </c:pt>
                <c:pt idx="11085">
                  <c:v>408.76</c:v>
                </c:pt>
                <c:pt idx="11086">
                  <c:v>27.42</c:v>
                </c:pt>
                <c:pt idx="11087">
                  <c:v>438.67</c:v>
                </c:pt>
                <c:pt idx="11088">
                  <c:v>367.05</c:v>
                </c:pt>
                <c:pt idx="11089">
                  <c:v>390.99</c:v>
                </c:pt>
                <c:pt idx="11090">
                  <c:v>390.99</c:v>
                </c:pt>
                <c:pt idx="11091">
                  <c:v>390.99</c:v>
                </c:pt>
                <c:pt idx="11092">
                  <c:v>382.67</c:v>
                </c:pt>
                <c:pt idx="11093">
                  <c:v>382.67</c:v>
                </c:pt>
                <c:pt idx="11094">
                  <c:v>390.99</c:v>
                </c:pt>
                <c:pt idx="11095">
                  <c:v>374.7</c:v>
                </c:pt>
                <c:pt idx="11096">
                  <c:v>390.99</c:v>
                </c:pt>
                <c:pt idx="11097">
                  <c:v>390.99</c:v>
                </c:pt>
                <c:pt idx="11098">
                  <c:v>390.99</c:v>
                </c:pt>
                <c:pt idx="11099">
                  <c:v>382.67</c:v>
                </c:pt>
                <c:pt idx="11100">
                  <c:v>382.67</c:v>
                </c:pt>
                <c:pt idx="11101">
                  <c:v>382.67</c:v>
                </c:pt>
                <c:pt idx="11102">
                  <c:v>374.7</c:v>
                </c:pt>
                <c:pt idx="11103">
                  <c:v>374.7</c:v>
                </c:pt>
                <c:pt idx="11104">
                  <c:v>374.7</c:v>
                </c:pt>
                <c:pt idx="11105">
                  <c:v>374.7</c:v>
                </c:pt>
                <c:pt idx="11106">
                  <c:v>382.67</c:v>
                </c:pt>
                <c:pt idx="11107">
                  <c:v>4.93</c:v>
                </c:pt>
                <c:pt idx="11108">
                  <c:v>82.5</c:v>
                </c:pt>
                <c:pt idx="11109">
                  <c:v>216.69</c:v>
                </c:pt>
                <c:pt idx="11110">
                  <c:v>204.38</c:v>
                </c:pt>
                <c:pt idx="11111">
                  <c:v>202.09</c:v>
                </c:pt>
                <c:pt idx="11112">
                  <c:v>227.67</c:v>
                </c:pt>
                <c:pt idx="11113">
                  <c:v>562.04999999999995</c:v>
                </c:pt>
                <c:pt idx="11114">
                  <c:v>499.6</c:v>
                </c:pt>
                <c:pt idx="11115">
                  <c:v>0.46</c:v>
                </c:pt>
                <c:pt idx="11116">
                  <c:v>0.39</c:v>
                </c:pt>
                <c:pt idx="11117">
                  <c:v>0.33</c:v>
                </c:pt>
                <c:pt idx="11118">
                  <c:v>0.35</c:v>
                </c:pt>
                <c:pt idx="11119">
                  <c:v>118.33</c:v>
                </c:pt>
                <c:pt idx="11120">
                  <c:v>142.74</c:v>
                </c:pt>
                <c:pt idx="11121">
                  <c:v>165.01</c:v>
                </c:pt>
                <c:pt idx="11122">
                  <c:v>163.51</c:v>
                </c:pt>
                <c:pt idx="11123">
                  <c:v>166.53</c:v>
                </c:pt>
                <c:pt idx="11124">
                  <c:v>168.09</c:v>
                </c:pt>
                <c:pt idx="11125">
                  <c:v>163.51</c:v>
                </c:pt>
                <c:pt idx="11126">
                  <c:v>160.59</c:v>
                </c:pt>
                <c:pt idx="11127">
                  <c:v>165.01</c:v>
                </c:pt>
                <c:pt idx="11128">
                  <c:v>160.59</c:v>
                </c:pt>
                <c:pt idx="11129">
                  <c:v>160.59</c:v>
                </c:pt>
                <c:pt idx="11130">
                  <c:v>25.15</c:v>
                </c:pt>
                <c:pt idx="11131">
                  <c:v>230.58</c:v>
                </c:pt>
                <c:pt idx="11132">
                  <c:v>191.34</c:v>
                </c:pt>
                <c:pt idx="11133">
                  <c:v>195.5</c:v>
                </c:pt>
                <c:pt idx="11134">
                  <c:v>195.5</c:v>
                </c:pt>
                <c:pt idx="11135">
                  <c:v>195.5</c:v>
                </c:pt>
                <c:pt idx="11136">
                  <c:v>191.34</c:v>
                </c:pt>
                <c:pt idx="11137">
                  <c:v>189.32</c:v>
                </c:pt>
                <c:pt idx="11138">
                  <c:v>189.32</c:v>
                </c:pt>
                <c:pt idx="11139">
                  <c:v>189.32</c:v>
                </c:pt>
                <c:pt idx="11140">
                  <c:v>1.92</c:v>
                </c:pt>
                <c:pt idx="11141">
                  <c:v>0.43</c:v>
                </c:pt>
                <c:pt idx="11142">
                  <c:v>0.4</c:v>
                </c:pt>
                <c:pt idx="11143">
                  <c:v>0.34</c:v>
                </c:pt>
                <c:pt idx="11144">
                  <c:v>0.26</c:v>
                </c:pt>
                <c:pt idx="11145">
                  <c:v>0.21</c:v>
                </c:pt>
                <c:pt idx="11146">
                  <c:v>0.26</c:v>
                </c:pt>
                <c:pt idx="11147">
                  <c:v>2.73</c:v>
                </c:pt>
                <c:pt idx="11148">
                  <c:v>2.94</c:v>
                </c:pt>
                <c:pt idx="11149">
                  <c:v>4.53</c:v>
                </c:pt>
                <c:pt idx="11150">
                  <c:v>4.99</c:v>
                </c:pt>
                <c:pt idx="11151">
                  <c:v>4.2699999999999996</c:v>
                </c:pt>
                <c:pt idx="11152">
                  <c:v>4</c:v>
                </c:pt>
                <c:pt idx="11153">
                  <c:v>4.2</c:v>
                </c:pt>
                <c:pt idx="11154">
                  <c:v>4.17</c:v>
                </c:pt>
                <c:pt idx="11155">
                  <c:v>4.4000000000000004</c:v>
                </c:pt>
                <c:pt idx="11156">
                  <c:v>4.01</c:v>
                </c:pt>
                <c:pt idx="11157">
                  <c:v>2.89</c:v>
                </c:pt>
                <c:pt idx="11158">
                  <c:v>3.26</c:v>
                </c:pt>
                <c:pt idx="11159">
                  <c:v>19.96</c:v>
                </c:pt>
                <c:pt idx="11160">
                  <c:v>52.44</c:v>
                </c:pt>
                <c:pt idx="11161">
                  <c:v>69.180000000000007</c:v>
                </c:pt>
                <c:pt idx="11162">
                  <c:v>76.86</c:v>
                </c:pt>
                <c:pt idx="11163">
                  <c:v>89.48</c:v>
                </c:pt>
                <c:pt idx="11164">
                  <c:v>103.96</c:v>
                </c:pt>
                <c:pt idx="11165">
                  <c:v>118.33</c:v>
                </c:pt>
                <c:pt idx="11166">
                  <c:v>120.71</c:v>
                </c:pt>
                <c:pt idx="11167">
                  <c:v>122.35</c:v>
                </c:pt>
                <c:pt idx="11168">
                  <c:v>114.56</c:v>
                </c:pt>
                <c:pt idx="11169">
                  <c:v>119.11</c:v>
                </c:pt>
                <c:pt idx="11170">
                  <c:v>118.33</c:v>
                </c:pt>
                <c:pt idx="11171">
                  <c:v>117.55</c:v>
                </c:pt>
                <c:pt idx="11172">
                  <c:v>119.11</c:v>
                </c:pt>
                <c:pt idx="11173">
                  <c:v>116.04</c:v>
                </c:pt>
                <c:pt idx="11174">
                  <c:v>109.67</c:v>
                </c:pt>
                <c:pt idx="11175">
                  <c:v>109.67</c:v>
                </c:pt>
                <c:pt idx="11176">
                  <c:v>114.56</c:v>
                </c:pt>
                <c:pt idx="11177">
                  <c:v>114.56</c:v>
                </c:pt>
                <c:pt idx="11178">
                  <c:v>119.11</c:v>
                </c:pt>
                <c:pt idx="11179">
                  <c:v>109</c:v>
                </c:pt>
                <c:pt idx="11180">
                  <c:v>108.35</c:v>
                </c:pt>
                <c:pt idx="11181">
                  <c:v>103.96</c:v>
                </c:pt>
                <c:pt idx="11182">
                  <c:v>103.96</c:v>
                </c:pt>
                <c:pt idx="11183">
                  <c:v>104.57</c:v>
                </c:pt>
                <c:pt idx="11184">
                  <c:v>100.48</c:v>
                </c:pt>
                <c:pt idx="11185">
                  <c:v>104.57</c:v>
                </c:pt>
                <c:pt idx="11186">
                  <c:v>101.04</c:v>
                </c:pt>
                <c:pt idx="11187">
                  <c:v>98.28</c:v>
                </c:pt>
                <c:pt idx="11188">
                  <c:v>95.67</c:v>
                </c:pt>
                <c:pt idx="11189">
                  <c:v>94.17</c:v>
                </c:pt>
                <c:pt idx="11190">
                  <c:v>91.3</c:v>
                </c:pt>
                <c:pt idx="11191">
                  <c:v>89.93</c:v>
                </c:pt>
                <c:pt idx="11192">
                  <c:v>87.31</c:v>
                </c:pt>
                <c:pt idx="11193">
                  <c:v>80.650000000000006</c:v>
                </c:pt>
                <c:pt idx="11194">
                  <c:v>86.89</c:v>
                </c:pt>
                <c:pt idx="11195">
                  <c:v>82.5</c:v>
                </c:pt>
                <c:pt idx="11196">
                  <c:v>84.44</c:v>
                </c:pt>
                <c:pt idx="11197">
                  <c:v>86.47</c:v>
                </c:pt>
                <c:pt idx="11198">
                  <c:v>78.540000000000006</c:v>
                </c:pt>
                <c:pt idx="11199">
                  <c:v>80.650000000000006</c:v>
                </c:pt>
                <c:pt idx="11200">
                  <c:v>69.180000000000007</c:v>
                </c:pt>
                <c:pt idx="11201">
                  <c:v>75.569999999999993</c:v>
                </c:pt>
                <c:pt idx="11202">
                  <c:v>71.09</c:v>
                </c:pt>
                <c:pt idx="11203">
                  <c:v>70.81</c:v>
                </c:pt>
                <c:pt idx="11204">
                  <c:v>73.709999999999994</c:v>
                </c:pt>
                <c:pt idx="11205">
                  <c:v>68.650000000000006</c:v>
                </c:pt>
                <c:pt idx="11206">
                  <c:v>69.98</c:v>
                </c:pt>
                <c:pt idx="11207">
                  <c:v>69.44</c:v>
                </c:pt>
                <c:pt idx="11208">
                  <c:v>68.91</c:v>
                </c:pt>
                <c:pt idx="11209">
                  <c:v>69.180000000000007</c:v>
                </c:pt>
                <c:pt idx="11210">
                  <c:v>58.78</c:v>
                </c:pt>
                <c:pt idx="11211">
                  <c:v>53.37</c:v>
                </c:pt>
                <c:pt idx="11212">
                  <c:v>53.05</c:v>
                </c:pt>
                <c:pt idx="11213">
                  <c:v>51.53</c:v>
                </c:pt>
                <c:pt idx="11214">
                  <c:v>50.24</c:v>
                </c:pt>
                <c:pt idx="11215">
                  <c:v>50.52</c:v>
                </c:pt>
                <c:pt idx="11216">
                  <c:v>47.21</c:v>
                </c:pt>
                <c:pt idx="11217">
                  <c:v>51.24</c:v>
                </c:pt>
                <c:pt idx="11218">
                  <c:v>49.01</c:v>
                </c:pt>
                <c:pt idx="11219">
                  <c:v>52.28</c:v>
                </c:pt>
                <c:pt idx="11220">
                  <c:v>50.66</c:v>
                </c:pt>
                <c:pt idx="11221">
                  <c:v>50.95</c:v>
                </c:pt>
                <c:pt idx="11222">
                  <c:v>50.81</c:v>
                </c:pt>
                <c:pt idx="11223">
                  <c:v>49.41</c:v>
                </c:pt>
                <c:pt idx="11224">
                  <c:v>48.35</c:v>
                </c:pt>
                <c:pt idx="11225">
                  <c:v>43.23</c:v>
                </c:pt>
                <c:pt idx="11226">
                  <c:v>44.85</c:v>
                </c:pt>
                <c:pt idx="11227">
                  <c:v>43.65</c:v>
                </c:pt>
                <c:pt idx="11228">
                  <c:v>41.25</c:v>
                </c:pt>
                <c:pt idx="11229">
                  <c:v>42.32</c:v>
                </c:pt>
                <c:pt idx="11230">
                  <c:v>42.22</c:v>
                </c:pt>
                <c:pt idx="11231">
                  <c:v>40.15</c:v>
                </c:pt>
                <c:pt idx="11232">
                  <c:v>38.19</c:v>
                </c:pt>
                <c:pt idx="11233">
                  <c:v>33.869999999999997</c:v>
                </c:pt>
                <c:pt idx="11234">
                  <c:v>32.700000000000003</c:v>
                </c:pt>
                <c:pt idx="11235">
                  <c:v>33.06</c:v>
                </c:pt>
                <c:pt idx="11236">
                  <c:v>29.2</c:v>
                </c:pt>
                <c:pt idx="11237">
                  <c:v>26.72</c:v>
                </c:pt>
                <c:pt idx="11238">
                  <c:v>26.61</c:v>
                </c:pt>
                <c:pt idx="11239">
                  <c:v>27.21</c:v>
                </c:pt>
                <c:pt idx="11240">
                  <c:v>26.68</c:v>
                </c:pt>
                <c:pt idx="11241">
                  <c:v>25.73</c:v>
                </c:pt>
                <c:pt idx="11242">
                  <c:v>27.38</c:v>
                </c:pt>
                <c:pt idx="11243">
                  <c:v>25.12</c:v>
                </c:pt>
                <c:pt idx="11244">
                  <c:v>25.66</c:v>
                </c:pt>
                <c:pt idx="11245">
                  <c:v>24.74</c:v>
                </c:pt>
                <c:pt idx="11246">
                  <c:v>25.3</c:v>
                </c:pt>
                <c:pt idx="11247">
                  <c:v>24.14</c:v>
                </c:pt>
                <c:pt idx="11248">
                  <c:v>24.84</c:v>
                </c:pt>
                <c:pt idx="11249">
                  <c:v>24.91</c:v>
                </c:pt>
                <c:pt idx="11250">
                  <c:v>24.67</c:v>
                </c:pt>
                <c:pt idx="11251">
                  <c:v>23.79</c:v>
                </c:pt>
                <c:pt idx="11252">
                  <c:v>22.2</c:v>
                </c:pt>
                <c:pt idx="11253">
                  <c:v>20.94</c:v>
                </c:pt>
                <c:pt idx="11254">
                  <c:v>20.67</c:v>
                </c:pt>
                <c:pt idx="11255">
                  <c:v>20.28</c:v>
                </c:pt>
                <c:pt idx="11256">
                  <c:v>19.87</c:v>
                </c:pt>
                <c:pt idx="11257">
                  <c:v>19.510000000000002</c:v>
                </c:pt>
                <c:pt idx="11258">
                  <c:v>18.059999999999999</c:v>
                </c:pt>
                <c:pt idx="11259">
                  <c:v>15.71</c:v>
                </c:pt>
                <c:pt idx="11260">
                  <c:v>16.75</c:v>
                </c:pt>
                <c:pt idx="11261">
                  <c:v>13.75</c:v>
                </c:pt>
                <c:pt idx="11262">
                  <c:v>14.13</c:v>
                </c:pt>
                <c:pt idx="11263">
                  <c:v>12.07</c:v>
                </c:pt>
                <c:pt idx="11264">
                  <c:v>12.24</c:v>
                </c:pt>
                <c:pt idx="11265">
                  <c:v>11.68</c:v>
                </c:pt>
                <c:pt idx="11266">
                  <c:v>11.39</c:v>
                </c:pt>
                <c:pt idx="11267">
                  <c:v>7.68</c:v>
                </c:pt>
                <c:pt idx="11268">
                  <c:v>7.93</c:v>
                </c:pt>
                <c:pt idx="11269">
                  <c:v>7.74</c:v>
                </c:pt>
                <c:pt idx="11270">
                  <c:v>7.13</c:v>
                </c:pt>
                <c:pt idx="11271">
                  <c:v>7.24</c:v>
                </c:pt>
                <c:pt idx="11272">
                  <c:v>5.38</c:v>
                </c:pt>
                <c:pt idx="11273">
                  <c:v>5.88</c:v>
                </c:pt>
                <c:pt idx="11274">
                  <c:v>5</c:v>
                </c:pt>
                <c:pt idx="11275">
                  <c:v>5.05</c:v>
                </c:pt>
                <c:pt idx="11276">
                  <c:v>5.56</c:v>
                </c:pt>
                <c:pt idx="11277">
                  <c:v>5.04</c:v>
                </c:pt>
                <c:pt idx="11278">
                  <c:v>6.14</c:v>
                </c:pt>
                <c:pt idx="11279">
                  <c:v>5.55</c:v>
                </c:pt>
                <c:pt idx="11280">
                  <c:v>6.02</c:v>
                </c:pt>
                <c:pt idx="11281">
                  <c:v>5.51</c:v>
                </c:pt>
                <c:pt idx="11282">
                  <c:v>5.62</c:v>
                </c:pt>
                <c:pt idx="11283">
                  <c:v>5.05</c:v>
                </c:pt>
                <c:pt idx="11284">
                  <c:v>4.9400000000000004</c:v>
                </c:pt>
                <c:pt idx="11285">
                  <c:v>5</c:v>
                </c:pt>
                <c:pt idx="11286">
                  <c:v>5.29</c:v>
                </c:pt>
                <c:pt idx="11287">
                  <c:v>4.7300000000000004</c:v>
                </c:pt>
                <c:pt idx="11288">
                  <c:v>3.6</c:v>
                </c:pt>
                <c:pt idx="11289">
                  <c:v>2.9</c:v>
                </c:pt>
                <c:pt idx="11290">
                  <c:v>2.25</c:v>
                </c:pt>
                <c:pt idx="11291">
                  <c:v>1.8</c:v>
                </c:pt>
                <c:pt idx="11292">
                  <c:v>2.0099999999999998</c:v>
                </c:pt>
                <c:pt idx="11293">
                  <c:v>1.91</c:v>
                </c:pt>
                <c:pt idx="11294">
                  <c:v>2.14</c:v>
                </c:pt>
                <c:pt idx="11295">
                  <c:v>2</c:v>
                </c:pt>
                <c:pt idx="11296">
                  <c:v>2</c:v>
                </c:pt>
                <c:pt idx="11297">
                  <c:v>2.04</c:v>
                </c:pt>
                <c:pt idx="11298">
                  <c:v>2.15</c:v>
                </c:pt>
                <c:pt idx="11299">
                  <c:v>2.06</c:v>
                </c:pt>
                <c:pt idx="11300">
                  <c:v>1.98</c:v>
                </c:pt>
                <c:pt idx="11301">
                  <c:v>2.33</c:v>
                </c:pt>
                <c:pt idx="11302">
                  <c:v>6.26</c:v>
                </c:pt>
                <c:pt idx="11303">
                  <c:v>35.47</c:v>
                </c:pt>
                <c:pt idx="11304">
                  <c:v>55</c:v>
                </c:pt>
                <c:pt idx="11305">
                  <c:v>72.52</c:v>
                </c:pt>
                <c:pt idx="11306">
                  <c:v>84.04</c:v>
                </c:pt>
                <c:pt idx="11307">
                  <c:v>86.47</c:v>
                </c:pt>
                <c:pt idx="11308">
                  <c:v>106.42</c:v>
                </c:pt>
                <c:pt idx="11309">
                  <c:v>106.42</c:v>
                </c:pt>
                <c:pt idx="11310">
                  <c:v>107.7</c:v>
                </c:pt>
                <c:pt idx="11311">
                  <c:v>105.18</c:v>
                </c:pt>
                <c:pt idx="11312">
                  <c:v>113.83</c:v>
                </c:pt>
                <c:pt idx="11313">
                  <c:v>118.33</c:v>
                </c:pt>
                <c:pt idx="11314">
                  <c:v>117.55</c:v>
                </c:pt>
                <c:pt idx="11315">
                  <c:v>119.11</c:v>
                </c:pt>
                <c:pt idx="11316">
                  <c:v>119.11</c:v>
                </c:pt>
                <c:pt idx="11317">
                  <c:v>119.9</c:v>
                </c:pt>
                <c:pt idx="11318">
                  <c:v>111.71</c:v>
                </c:pt>
                <c:pt idx="11319">
                  <c:v>111.71</c:v>
                </c:pt>
                <c:pt idx="11320">
                  <c:v>116.04</c:v>
                </c:pt>
                <c:pt idx="11321">
                  <c:v>113.12</c:v>
                </c:pt>
                <c:pt idx="11322">
                  <c:v>111.71</c:v>
                </c:pt>
                <c:pt idx="11323">
                  <c:v>112.41</c:v>
                </c:pt>
                <c:pt idx="11324">
                  <c:v>106.42</c:v>
                </c:pt>
                <c:pt idx="11325">
                  <c:v>108.35</c:v>
                </c:pt>
                <c:pt idx="11326">
                  <c:v>106.42</c:v>
                </c:pt>
                <c:pt idx="11327">
                  <c:v>98.28</c:v>
                </c:pt>
                <c:pt idx="11328">
                  <c:v>101.04</c:v>
                </c:pt>
                <c:pt idx="11329">
                  <c:v>99.37</c:v>
                </c:pt>
                <c:pt idx="11330">
                  <c:v>102.77</c:v>
                </c:pt>
                <c:pt idx="11331">
                  <c:v>98.28</c:v>
                </c:pt>
                <c:pt idx="11332">
                  <c:v>98.82</c:v>
                </c:pt>
                <c:pt idx="11333">
                  <c:v>95.67</c:v>
                </c:pt>
                <c:pt idx="11334">
                  <c:v>94.66</c:v>
                </c:pt>
                <c:pt idx="11335">
                  <c:v>89.48</c:v>
                </c:pt>
                <c:pt idx="11336">
                  <c:v>89.93</c:v>
                </c:pt>
                <c:pt idx="11337">
                  <c:v>94.17</c:v>
                </c:pt>
                <c:pt idx="11338">
                  <c:v>86.47</c:v>
                </c:pt>
                <c:pt idx="11339">
                  <c:v>91.3</c:v>
                </c:pt>
                <c:pt idx="11340">
                  <c:v>90.38</c:v>
                </c:pt>
                <c:pt idx="11341">
                  <c:v>86.89</c:v>
                </c:pt>
                <c:pt idx="11342">
                  <c:v>88.16</c:v>
                </c:pt>
                <c:pt idx="11343">
                  <c:v>84.84</c:v>
                </c:pt>
                <c:pt idx="11344">
                  <c:v>82.13</c:v>
                </c:pt>
                <c:pt idx="11345">
                  <c:v>83.65</c:v>
                </c:pt>
                <c:pt idx="11346">
                  <c:v>80.290000000000006</c:v>
                </c:pt>
                <c:pt idx="11347">
                  <c:v>86.06</c:v>
                </c:pt>
                <c:pt idx="11348">
                  <c:v>79.23</c:v>
                </c:pt>
                <c:pt idx="11349">
                  <c:v>72.819999999999993</c:v>
                </c:pt>
                <c:pt idx="11350">
                  <c:v>74.94</c:v>
                </c:pt>
                <c:pt idx="11351">
                  <c:v>76.53</c:v>
                </c:pt>
                <c:pt idx="11352">
                  <c:v>73.11</c:v>
                </c:pt>
                <c:pt idx="11353">
                  <c:v>71.37</c:v>
                </c:pt>
                <c:pt idx="11354">
                  <c:v>69.709999999999994</c:v>
                </c:pt>
                <c:pt idx="11355">
                  <c:v>72.52</c:v>
                </c:pt>
                <c:pt idx="11356">
                  <c:v>71.94</c:v>
                </c:pt>
                <c:pt idx="11357">
                  <c:v>70.53</c:v>
                </c:pt>
                <c:pt idx="11358">
                  <c:v>70.53</c:v>
                </c:pt>
                <c:pt idx="11359">
                  <c:v>68.650000000000006</c:v>
                </c:pt>
                <c:pt idx="11360">
                  <c:v>68.39</c:v>
                </c:pt>
                <c:pt idx="11361">
                  <c:v>69.709999999999994</c:v>
                </c:pt>
                <c:pt idx="11362">
                  <c:v>68.91</c:v>
                </c:pt>
                <c:pt idx="11363">
                  <c:v>64.23</c:v>
                </c:pt>
                <c:pt idx="11364">
                  <c:v>65.400000000000006</c:v>
                </c:pt>
                <c:pt idx="11365">
                  <c:v>61.18</c:v>
                </c:pt>
                <c:pt idx="11366">
                  <c:v>61.38</c:v>
                </c:pt>
                <c:pt idx="11367">
                  <c:v>60.56</c:v>
                </c:pt>
                <c:pt idx="11368">
                  <c:v>59.36</c:v>
                </c:pt>
                <c:pt idx="11369">
                  <c:v>55.86</c:v>
                </c:pt>
                <c:pt idx="11370">
                  <c:v>56.03</c:v>
                </c:pt>
                <c:pt idx="11371">
                  <c:v>54.67</c:v>
                </c:pt>
                <c:pt idx="11372">
                  <c:v>54.01</c:v>
                </c:pt>
                <c:pt idx="11373">
                  <c:v>49.41</c:v>
                </c:pt>
                <c:pt idx="11374">
                  <c:v>49.28</c:v>
                </c:pt>
                <c:pt idx="11375">
                  <c:v>50.81</c:v>
                </c:pt>
                <c:pt idx="11376">
                  <c:v>51.68</c:v>
                </c:pt>
                <c:pt idx="11377">
                  <c:v>48.87</c:v>
                </c:pt>
                <c:pt idx="11378">
                  <c:v>44.96</c:v>
                </c:pt>
                <c:pt idx="11379">
                  <c:v>44.74</c:v>
                </c:pt>
                <c:pt idx="11380">
                  <c:v>40.33</c:v>
                </c:pt>
                <c:pt idx="11381">
                  <c:v>38.93</c:v>
                </c:pt>
                <c:pt idx="11382">
                  <c:v>36.409999999999997</c:v>
                </c:pt>
                <c:pt idx="11383">
                  <c:v>38.020000000000003</c:v>
                </c:pt>
                <c:pt idx="11384">
                  <c:v>34.99</c:v>
                </c:pt>
                <c:pt idx="11385">
                  <c:v>34.130000000000003</c:v>
                </c:pt>
                <c:pt idx="11386">
                  <c:v>33.25</c:v>
                </c:pt>
                <c:pt idx="11387">
                  <c:v>31.89</c:v>
                </c:pt>
                <c:pt idx="11388">
                  <c:v>31.89</c:v>
                </c:pt>
                <c:pt idx="11389">
                  <c:v>25.37</c:v>
                </c:pt>
                <c:pt idx="11390">
                  <c:v>24.3</c:v>
                </c:pt>
                <c:pt idx="11391">
                  <c:v>24.84</c:v>
                </c:pt>
                <c:pt idx="11392">
                  <c:v>25.23</c:v>
                </c:pt>
                <c:pt idx="11393">
                  <c:v>25.66</c:v>
                </c:pt>
                <c:pt idx="11394">
                  <c:v>24.91</c:v>
                </c:pt>
                <c:pt idx="11395">
                  <c:v>23.45</c:v>
                </c:pt>
                <c:pt idx="11396">
                  <c:v>22.54</c:v>
                </c:pt>
                <c:pt idx="11397">
                  <c:v>22.4</c:v>
                </c:pt>
                <c:pt idx="11398">
                  <c:v>17.440000000000001</c:v>
                </c:pt>
                <c:pt idx="11399">
                  <c:v>14.6</c:v>
                </c:pt>
                <c:pt idx="11400">
                  <c:v>13.31</c:v>
                </c:pt>
                <c:pt idx="11401">
                  <c:v>12.69</c:v>
                </c:pt>
                <c:pt idx="11402">
                  <c:v>10.91</c:v>
                </c:pt>
                <c:pt idx="11403">
                  <c:v>48.74</c:v>
                </c:pt>
                <c:pt idx="11404">
                  <c:v>153.72</c:v>
                </c:pt>
                <c:pt idx="11405">
                  <c:v>146.22</c:v>
                </c:pt>
                <c:pt idx="11406">
                  <c:v>155.05000000000001</c:v>
                </c:pt>
                <c:pt idx="11407">
                  <c:v>143.88</c:v>
                </c:pt>
                <c:pt idx="11408">
                  <c:v>142.74</c:v>
                </c:pt>
                <c:pt idx="11409">
                  <c:v>140.51</c:v>
                </c:pt>
                <c:pt idx="11410">
                  <c:v>143.88</c:v>
                </c:pt>
                <c:pt idx="11411">
                  <c:v>171.29</c:v>
                </c:pt>
                <c:pt idx="11412">
                  <c:v>166.53</c:v>
                </c:pt>
                <c:pt idx="11413">
                  <c:v>166.53</c:v>
                </c:pt>
                <c:pt idx="11414">
                  <c:v>165.01</c:v>
                </c:pt>
                <c:pt idx="11415">
                  <c:v>162.03</c:v>
                </c:pt>
                <c:pt idx="11416">
                  <c:v>162.03</c:v>
                </c:pt>
                <c:pt idx="11417">
                  <c:v>162.03</c:v>
                </c:pt>
                <c:pt idx="11418">
                  <c:v>159.16</c:v>
                </c:pt>
                <c:pt idx="11419">
                  <c:v>157.77000000000001</c:v>
                </c:pt>
                <c:pt idx="11420">
                  <c:v>145.05000000000001</c:v>
                </c:pt>
                <c:pt idx="11421">
                  <c:v>152.41999999999999</c:v>
                </c:pt>
                <c:pt idx="11422">
                  <c:v>152.41999999999999</c:v>
                </c:pt>
                <c:pt idx="11423">
                  <c:v>151.13999999999999</c:v>
                </c:pt>
                <c:pt idx="11424">
                  <c:v>151.13999999999999</c:v>
                </c:pt>
                <c:pt idx="11425">
                  <c:v>162.03</c:v>
                </c:pt>
                <c:pt idx="11426">
                  <c:v>155.05000000000001</c:v>
                </c:pt>
                <c:pt idx="11427">
                  <c:v>157.77000000000001</c:v>
                </c:pt>
                <c:pt idx="11428">
                  <c:v>157.77000000000001</c:v>
                </c:pt>
                <c:pt idx="11429">
                  <c:v>156.4</c:v>
                </c:pt>
                <c:pt idx="11430">
                  <c:v>155.05000000000001</c:v>
                </c:pt>
                <c:pt idx="11431">
                  <c:v>155.05000000000001</c:v>
                </c:pt>
                <c:pt idx="11432">
                  <c:v>165.01</c:v>
                </c:pt>
                <c:pt idx="11433">
                  <c:v>272.51</c:v>
                </c:pt>
                <c:pt idx="11434">
                  <c:v>294.85000000000002</c:v>
                </c:pt>
                <c:pt idx="11435">
                  <c:v>285.49</c:v>
                </c:pt>
                <c:pt idx="11436">
                  <c:v>285.49</c:v>
                </c:pt>
                <c:pt idx="11437">
                  <c:v>290.08999999999997</c:v>
                </c:pt>
                <c:pt idx="11438">
                  <c:v>285.49</c:v>
                </c:pt>
                <c:pt idx="11439">
                  <c:v>294.85000000000002</c:v>
                </c:pt>
                <c:pt idx="11440">
                  <c:v>294.85000000000002</c:v>
                </c:pt>
                <c:pt idx="11441">
                  <c:v>294.85000000000002</c:v>
                </c:pt>
                <c:pt idx="11442">
                  <c:v>285.49</c:v>
                </c:pt>
                <c:pt idx="11443">
                  <c:v>290.08999999999997</c:v>
                </c:pt>
                <c:pt idx="11444">
                  <c:v>290.08999999999997</c:v>
                </c:pt>
                <c:pt idx="11445">
                  <c:v>290.08999999999997</c:v>
                </c:pt>
                <c:pt idx="11446">
                  <c:v>290.08999999999997</c:v>
                </c:pt>
                <c:pt idx="11447">
                  <c:v>281.02999999999997</c:v>
                </c:pt>
                <c:pt idx="11448">
                  <c:v>285.49</c:v>
                </c:pt>
                <c:pt idx="11449">
                  <c:v>276.7</c:v>
                </c:pt>
                <c:pt idx="11450">
                  <c:v>22.54</c:v>
                </c:pt>
                <c:pt idx="11451">
                  <c:v>9.17</c:v>
                </c:pt>
                <c:pt idx="11452">
                  <c:v>9.1999999999999993</c:v>
                </c:pt>
                <c:pt idx="11453">
                  <c:v>216.69</c:v>
                </c:pt>
                <c:pt idx="11454">
                  <c:v>310.10000000000002</c:v>
                </c:pt>
                <c:pt idx="11455">
                  <c:v>315.54000000000002</c:v>
                </c:pt>
                <c:pt idx="11456">
                  <c:v>310.10000000000002</c:v>
                </c:pt>
                <c:pt idx="11457">
                  <c:v>310.10000000000002</c:v>
                </c:pt>
                <c:pt idx="11458">
                  <c:v>304.83999999999997</c:v>
                </c:pt>
                <c:pt idx="11459">
                  <c:v>299.76</c:v>
                </c:pt>
                <c:pt idx="11460">
                  <c:v>294.85000000000002</c:v>
                </c:pt>
                <c:pt idx="11461">
                  <c:v>290.08999999999997</c:v>
                </c:pt>
                <c:pt idx="11462">
                  <c:v>299.76</c:v>
                </c:pt>
                <c:pt idx="11463">
                  <c:v>290.08999999999997</c:v>
                </c:pt>
                <c:pt idx="11464">
                  <c:v>281.02999999999997</c:v>
                </c:pt>
                <c:pt idx="11465">
                  <c:v>276.7</c:v>
                </c:pt>
                <c:pt idx="11466">
                  <c:v>249.8</c:v>
                </c:pt>
                <c:pt idx="11467">
                  <c:v>249.8</c:v>
                </c:pt>
                <c:pt idx="11468">
                  <c:v>14.52</c:v>
                </c:pt>
                <c:pt idx="11469">
                  <c:v>92.71</c:v>
                </c:pt>
                <c:pt idx="11470">
                  <c:v>315.54000000000002</c:v>
                </c:pt>
                <c:pt idx="11471">
                  <c:v>268.44</c:v>
                </c:pt>
                <c:pt idx="11472">
                  <c:v>272.51</c:v>
                </c:pt>
                <c:pt idx="11473">
                  <c:v>268.44</c:v>
                </c:pt>
                <c:pt idx="11474">
                  <c:v>264.49</c:v>
                </c:pt>
                <c:pt idx="11475">
                  <c:v>253.32</c:v>
                </c:pt>
                <c:pt idx="11476">
                  <c:v>253.32</c:v>
                </c:pt>
                <c:pt idx="11477">
                  <c:v>256.94</c:v>
                </c:pt>
                <c:pt idx="11478">
                  <c:v>253.32</c:v>
                </c:pt>
                <c:pt idx="11479">
                  <c:v>253.32</c:v>
                </c:pt>
                <c:pt idx="11480">
                  <c:v>246.38</c:v>
                </c:pt>
                <c:pt idx="11481">
                  <c:v>243.05</c:v>
                </c:pt>
                <c:pt idx="11482">
                  <c:v>249.8</c:v>
                </c:pt>
                <c:pt idx="11483">
                  <c:v>249.8</c:v>
                </c:pt>
                <c:pt idx="11484">
                  <c:v>249.8</c:v>
                </c:pt>
                <c:pt idx="11485">
                  <c:v>239.81</c:v>
                </c:pt>
                <c:pt idx="11486">
                  <c:v>246.38</c:v>
                </c:pt>
                <c:pt idx="11487">
                  <c:v>239.81</c:v>
                </c:pt>
                <c:pt idx="11488">
                  <c:v>246.38</c:v>
                </c:pt>
                <c:pt idx="11489">
                  <c:v>246.38</c:v>
                </c:pt>
                <c:pt idx="11490">
                  <c:v>253.32</c:v>
                </c:pt>
                <c:pt idx="11491">
                  <c:v>243.05</c:v>
                </c:pt>
                <c:pt idx="11492">
                  <c:v>239.81</c:v>
                </c:pt>
                <c:pt idx="11493">
                  <c:v>243.05</c:v>
                </c:pt>
                <c:pt idx="11494">
                  <c:v>239.81</c:v>
                </c:pt>
                <c:pt idx="11495">
                  <c:v>239.81</c:v>
                </c:pt>
                <c:pt idx="11496">
                  <c:v>12.21</c:v>
                </c:pt>
                <c:pt idx="11497">
                  <c:v>8.48</c:v>
                </c:pt>
                <c:pt idx="11498">
                  <c:v>8.7100000000000009</c:v>
                </c:pt>
                <c:pt idx="11499">
                  <c:v>7.71</c:v>
                </c:pt>
                <c:pt idx="11500">
                  <c:v>8.26</c:v>
                </c:pt>
                <c:pt idx="11501">
                  <c:v>7.9</c:v>
                </c:pt>
                <c:pt idx="11502">
                  <c:v>6.78</c:v>
                </c:pt>
                <c:pt idx="11503">
                  <c:v>6.65</c:v>
                </c:pt>
                <c:pt idx="11504">
                  <c:v>6.92</c:v>
                </c:pt>
                <c:pt idx="11505">
                  <c:v>6.37</c:v>
                </c:pt>
                <c:pt idx="11506">
                  <c:v>5.0999999999999996</c:v>
                </c:pt>
                <c:pt idx="11507">
                  <c:v>5.37</c:v>
                </c:pt>
                <c:pt idx="11508">
                  <c:v>5.29</c:v>
                </c:pt>
                <c:pt idx="11509">
                  <c:v>5.0199999999999996</c:v>
                </c:pt>
                <c:pt idx="11510">
                  <c:v>6</c:v>
                </c:pt>
                <c:pt idx="11511">
                  <c:v>4.9800000000000004</c:v>
                </c:pt>
                <c:pt idx="11512">
                  <c:v>5.13</c:v>
                </c:pt>
                <c:pt idx="11513">
                  <c:v>4.66</c:v>
                </c:pt>
                <c:pt idx="11514">
                  <c:v>5.14</c:v>
                </c:pt>
                <c:pt idx="11515">
                  <c:v>4.97</c:v>
                </c:pt>
                <c:pt idx="11516">
                  <c:v>4.7</c:v>
                </c:pt>
                <c:pt idx="11517">
                  <c:v>5.51</c:v>
                </c:pt>
                <c:pt idx="11518">
                  <c:v>5.26</c:v>
                </c:pt>
                <c:pt idx="11519">
                  <c:v>5.2</c:v>
                </c:pt>
                <c:pt idx="11520">
                  <c:v>5.32</c:v>
                </c:pt>
                <c:pt idx="11521">
                  <c:v>5.17</c:v>
                </c:pt>
                <c:pt idx="11522">
                  <c:v>4.8600000000000003</c:v>
                </c:pt>
                <c:pt idx="11523">
                  <c:v>5.14</c:v>
                </c:pt>
                <c:pt idx="11524">
                  <c:v>4.3</c:v>
                </c:pt>
                <c:pt idx="11525">
                  <c:v>4.72</c:v>
                </c:pt>
                <c:pt idx="11526">
                  <c:v>4.5</c:v>
                </c:pt>
                <c:pt idx="11527">
                  <c:v>4.37</c:v>
                </c:pt>
                <c:pt idx="11528">
                  <c:v>4.05</c:v>
                </c:pt>
                <c:pt idx="11529">
                  <c:v>4.05</c:v>
                </c:pt>
                <c:pt idx="11530">
                  <c:v>3.52</c:v>
                </c:pt>
                <c:pt idx="11531">
                  <c:v>3.75</c:v>
                </c:pt>
                <c:pt idx="11532">
                  <c:v>3.2</c:v>
                </c:pt>
                <c:pt idx="11533">
                  <c:v>3.29</c:v>
                </c:pt>
                <c:pt idx="11534">
                  <c:v>3.45</c:v>
                </c:pt>
                <c:pt idx="11535">
                  <c:v>3.22</c:v>
                </c:pt>
                <c:pt idx="11536">
                  <c:v>2.89</c:v>
                </c:pt>
                <c:pt idx="11537">
                  <c:v>2.64</c:v>
                </c:pt>
                <c:pt idx="11538">
                  <c:v>2.37</c:v>
                </c:pt>
                <c:pt idx="11539">
                  <c:v>2.4300000000000002</c:v>
                </c:pt>
                <c:pt idx="11540">
                  <c:v>2.16</c:v>
                </c:pt>
                <c:pt idx="11541">
                  <c:v>1.64</c:v>
                </c:pt>
                <c:pt idx="11542">
                  <c:v>1.72</c:v>
                </c:pt>
                <c:pt idx="11543">
                  <c:v>1.62</c:v>
                </c:pt>
                <c:pt idx="11544">
                  <c:v>1.58</c:v>
                </c:pt>
                <c:pt idx="11545">
                  <c:v>1.55</c:v>
                </c:pt>
                <c:pt idx="11546">
                  <c:v>1.3</c:v>
                </c:pt>
                <c:pt idx="11547">
                  <c:v>1.48</c:v>
                </c:pt>
                <c:pt idx="11548">
                  <c:v>1.23</c:v>
                </c:pt>
                <c:pt idx="11549">
                  <c:v>1.0900000000000001</c:v>
                </c:pt>
                <c:pt idx="11550">
                  <c:v>0.99</c:v>
                </c:pt>
                <c:pt idx="11551">
                  <c:v>0.95</c:v>
                </c:pt>
                <c:pt idx="11552">
                  <c:v>0.93</c:v>
                </c:pt>
                <c:pt idx="11553">
                  <c:v>0.82</c:v>
                </c:pt>
                <c:pt idx="11554">
                  <c:v>7.61</c:v>
                </c:pt>
                <c:pt idx="11555">
                  <c:v>119.11</c:v>
                </c:pt>
                <c:pt idx="11556">
                  <c:v>113.83</c:v>
                </c:pt>
                <c:pt idx="11557">
                  <c:v>116.79</c:v>
                </c:pt>
                <c:pt idx="11558">
                  <c:v>117.55</c:v>
                </c:pt>
                <c:pt idx="11559">
                  <c:v>116.79</c:v>
                </c:pt>
                <c:pt idx="11560">
                  <c:v>116.04</c:v>
                </c:pt>
                <c:pt idx="11561">
                  <c:v>117.55</c:v>
                </c:pt>
                <c:pt idx="11562">
                  <c:v>159.16</c:v>
                </c:pt>
                <c:pt idx="11563">
                  <c:v>214.11</c:v>
                </c:pt>
                <c:pt idx="11564">
                  <c:v>191.34</c:v>
                </c:pt>
                <c:pt idx="11565">
                  <c:v>26.92</c:v>
                </c:pt>
                <c:pt idx="11566">
                  <c:v>24.84</c:v>
                </c:pt>
                <c:pt idx="11567">
                  <c:v>23.27</c:v>
                </c:pt>
                <c:pt idx="11568">
                  <c:v>23.24</c:v>
                </c:pt>
                <c:pt idx="11569">
                  <c:v>22.59</c:v>
                </c:pt>
                <c:pt idx="11570">
                  <c:v>22.94</c:v>
                </c:pt>
                <c:pt idx="11571">
                  <c:v>23</c:v>
                </c:pt>
                <c:pt idx="11572">
                  <c:v>22.65</c:v>
                </c:pt>
                <c:pt idx="11573">
                  <c:v>21.23</c:v>
                </c:pt>
                <c:pt idx="11574">
                  <c:v>19.829999999999998</c:v>
                </c:pt>
                <c:pt idx="11575">
                  <c:v>16.309999999999999</c:v>
                </c:pt>
                <c:pt idx="11576">
                  <c:v>15.44</c:v>
                </c:pt>
                <c:pt idx="11577">
                  <c:v>12.81</c:v>
                </c:pt>
                <c:pt idx="11578">
                  <c:v>12.43</c:v>
                </c:pt>
                <c:pt idx="11579">
                  <c:v>10.58</c:v>
                </c:pt>
                <c:pt idx="11580">
                  <c:v>10.95</c:v>
                </c:pt>
                <c:pt idx="11581">
                  <c:v>11.27</c:v>
                </c:pt>
                <c:pt idx="11582">
                  <c:v>10.77</c:v>
                </c:pt>
                <c:pt idx="11583">
                  <c:v>10.83</c:v>
                </c:pt>
                <c:pt idx="11584">
                  <c:v>9.82</c:v>
                </c:pt>
                <c:pt idx="11585">
                  <c:v>9.65</c:v>
                </c:pt>
                <c:pt idx="11586">
                  <c:v>10.35</c:v>
                </c:pt>
                <c:pt idx="11587">
                  <c:v>9.35</c:v>
                </c:pt>
                <c:pt idx="11588">
                  <c:v>8.98</c:v>
                </c:pt>
                <c:pt idx="11589">
                  <c:v>8.7799999999999994</c:v>
                </c:pt>
                <c:pt idx="11590">
                  <c:v>9.33</c:v>
                </c:pt>
                <c:pt idx="11591">
                  <c:v>8.32</c:v>
                </c:pt>
                <c:pt idx="11592">
                  <c:v>9.5</c:v>
                </c:pt>
                <c:pt idx="11593">
                  <c:v>8.11</c:v>
                </c:pt>
                <c:pt idx="11594">
                  <c:v>8.89</c:v>
                </c:pt>
                <c:pt idx="11595">
                  <c:v>8.5</c:v>
                </c:pt>
                <c:pt idx="11596">
                  <c:v>8.91</c:v>
                </c:pt>
                <c:pt idx="11597">
                  <c:v>8.16</c:v>
                </c:pt>
                <c:pt idx="11598">
                  <c:v>8.82</c:v>
                </c:pt>
                <c:pt idx="11599">
                  <c:v>8.15</c:v>
                </c:pt>
                <c:pt idx="11600">
                  <c:v>8.5</c:v>
                </c:pt>
                <c:pt idx="11601">
                  <c:v>8.77</c:v>
                </c:pt>
                <c:pt idx="11602">
                  <c:v>8.7799999999999994</c:v>
                </c:pt>
                <c:pt idx="11603">
                  <c:v>9.26</c:v>
                </c:pt>
                <c:pt idx="11604">
                  <c:v>9.1</c:v>
                </c:pt>
                <c:pt idx="11605">
                  <c:v>9.16</c:v>
                </c:pt>
                <c:pt idx="11606">
                  <c:v>9.3699999999999992</c:v>
                </c:pt>
                <c:pt idx="11607">
                  <c:v>8.64</c:v>
                </c:pt>
                <c:pt idx="11608">
                  <c:v>7.8</c:v>
                </c:pt>
                <c:pt idx="11609">
                  <c:v>7.79</c:v>
                </c:pt>
                <c:pt idx="11610">
                  <c:v>8.36</c:v>
                </c:pt>
                <c:pt idx="11611">
                  <c:v>5.96</c:v>
                </c:pt>
                <c:pt idx="11612">
                  <c:v>6.88</c:v>
                </c:pt>
                <c:pt idx="11613">
                  <c:v>6.98</c:v>
                </c:pt>
                <c:pt idx="11614">
                  <c:v>7.26</c:v>
                </c:pt>
                <c:pt idx="11615">
                  <c:v>7.32</c:v>
                </c:pt>
                <c:pt idx="11616">
                  <c:v>7.91</c:v>
                </c:pt>
                <c:pt idx="11617">
                  <c:v>7.11</c:v>
                </c:pt>
                <c:pt idx="11618">
                  <c:v>6.56</c:v>
                </c:pt>
                <c:pt idx="11619">
                  <c:v>7.96</c:v>
                </c:pt>
                <c:pt idx="11620">
                  <c:v>5</c:v>
                </c:pt>
                <c:pt idx="11621">
                  <c:v>6.44</c:v>
                </c:pt>
                <c:pt idx="11622">
                  <c:v>5.09</c:v>
                </c:pt>
                <c:pt idx="11623">
                  <c:v>5.62</c:v>
                </c:pt>
                <c:pt idx="11624">
                  <c:v>4.9800000000000004</c:v>
                </c:pt>
                <c:pt idx="11625">
                  <c:v>5.51</c:v>
                </c:pt>
                <c:pt idx="11626">
                  <c:v>6</c:v>
                </c:pt>
                <c:pt idx="11627">
                  <c:v>5.19</c:v>
                </c:pt>
                <c:pt idx="11628">
                  <c:v>5.74</c:v>
                </c:pt>
                <c:pt idx="11629">
                  <c:v>5.29</c:v>
                </c:pt>
                <c:pt idx="11630">
                  <c:v>4.28</c:v>
                </c:pt>
                <c:pt idx="11631">
                  <c:v>3.05</c:v>
                </c:pt>
                <c:pt idx="11632">
                  <c:v>3.05</c:v>
                </c:pt>
                <c:pt idx="11633">
                  <c:v>3.33</c:v>
                </c:pt>
                <c:pt idx="11634">
                  <c:v>3.13</c:v>
                </c:pt>
                <c:pt idx="11635">
                  <c:v>3.3</c:v>
                </c:pt>
                <c:pt idx="11636">
                  <c:v>3</c:v>
                </c:pt>
                <c:pt idx="11637">
                  <c:v>5.55</c:v>
                </c:pt>
                <c:pt idx="11638">
                  <c:v>181.67</c:v>
                </c:pt>
                <c:pt idx="11639">
                  <c:v>165.01</c:v>
                </c:pt>
                <c:pt idx="11640">
                  <c:v>169.68</c:v>
                </c:pt>
                <c:pt idx="11641">
                  <c:v>315.54000000000002</c:v>
                </c:pt>
                <c:pt idx="11642">
                  <c:v>339.35</c:v>
                </c:pt>
                <c:pt idx="11643">
                  <c:v>321.17</c:v>
                </c:pt>
                <c:pt idx="11644">
                  <c:v>327.01</c:v>
                </c:pt>
                <c:pt idx="11645">
                  <c:v>321.17</c:v>
                </c:pt>
                <c:pt idx="11646">
                  <c:v>321.17</c:v>
                </c:pt>
                <c:pt idx="11647">
                  <c:v>310.10000000000002</c:v>
                </c:pt>
                <c:pt idx="11648">
                  <c:v>315.54000000000002</c:v>
                </c:pt>
                <c:pt idx="11649">
                  <c:v>310.10000000000002</c:v>
                </c:pt>
                <c:pt idx="11650">
                  <c:v>310.10000000000002</c:v>
                </c:pt>
                <c:pt idx="11651">
                  <c:v>294.85000000000002</c:v>
                </c:pt>
                <c:pt idx="11652">
                  <c:v>294.85000000000002</c:v>
                </c:pt>
                <c:pt idx="11653">
                  <c:v>304.83999999999997</c:v>
                </c:pt>
                <c:pt idx="11654">
                  <c:v>290.08999999999997</c:v>
                </c:pt>
                <c:pt idx="11655">
                  <c:v>290.08999999999997</c:v>
                </c:pt>
                <c:pt idx="11656">
                  <c:v>285.49</c:v>
                </c:pt>
                <c:pt idx="11657">
                  <c:v>57.46</c:v>
                </c:pt>
                <c:pt idx="11658">
                  <c:v>44.85</c:v>
                </c:pt>
                <c:pt idx="11659">
                  <c:v>40.06</c:v>
                </c:pt>
                <c:pt idx="11660">
                  <c:v>36.93</c:v>
                </c:pt>
                <c:pt idx="11661">
                  <c:v>34.72</c:v>
                </c:pt>
                <c:pt idx="11662">
                  <c:v>34.99</c:v>
                </c:pt>
                <c:pt idx="11663">
                  <c:v>28.87</c:v>
                </c:pt>
                <c:pt idx="11664">
                  <c:v>30.43</c:v>
                </c:pt>
                <c:pt idx="11665">
                  <c:v>29.1</c:v>
                </c:pt>
                <c:pt idx="11666">
                  <c:v>25.55</c:v>
                </c:pt>
                <c:pt idx="11667">
                  <c:v>25.84</c:v>
                </c:pt>
                <c:pt idx="11668">
                  <c:v>23.85</c:v>
                </c:pt>
                <c:pt idx="11669">
                  <c:v>23.67</c:v>
                </c:pt>
                <c:pt idx="11670">
                  <c:v>22.31</c:v>
                </c:pt>
                <c:pt idx="11671">
                  <c:v>21.72</c:v>
                </c:pt>
                <c:pt idx="11672">
                  <c:v>21.85</c:v>
                </c:pt>
                <c:pt idx="11673">
                  <c:v>20.16</c:v>
                </c:pt>
                <c:pt idx="11674">
                  <c:v>19.420000000000002</c:v>
                </c:pt>
                <c:pt idx="11675">
                  <c:v>23.48</c:v>
                </c:pt>
                <c:pt idx="11676">
                  <c:v>15.97</c:v>
                </c:pt>
                <c:pt idx="11677">
                  <c:v>17.39</c:v>
                </c:pt>
                <c:pt idx="11678">
                  <c:v>20.96</c:v>
                </c:pt>
                <c:pt idx="11679">
                  <c:v>19.850000000000001</c:v>
                </c:pt>
                <c:pt idx="11680">
                  <c:v>20.25</c:v>
                </c:pt>
                <c:pt idx="11681">
                  <c:v>19.36</c:v>
                </c:pt>
                <c:pt idx="11682">
                  <c:v>20.32</c:v>
                </c:pt>
                <c:pt idx="11683">
                  <c:v>20.63</c:v>
                </c:pt>
                <c:pt idx="11684">
                  <c:v>19.87</c:v>
                </c:pt>
                <c:pt idx="11685">
                  <c:v>18.329999999999998</c:v>
                </c:pt>
                <c:pt idx="11686">
                  <c:v>15.83</c:v>
                </c:pt>
                <c:pt idx="11687">
                  <c:v>46.84</c:v>
                </c:pt>
                <c:pt idx="11688">
                  <c:v>246.38</c:v>
                </c:pt>
                <c:pt idx="11689">
                  <c:v>224.82</c:v>
                </c:pt>
                <c:pt idx="11690">
                  <c:v>227.67</c:v>
                </c:pt>
                <c:pt idx="11691">
                  <c:v>227.67</c:v>
                </c:pt>
                <c:pt idx="11692">
                  <c:v>224.82</c:v>
                </c:pt>
                <c:pt idx="11693">
                  <c:v>224.82</c:v>
                </c:pt>
                <c:pt idx="11694">
                  <c:v>222.04</c:v>
                </c:pt>
                <c:pt idx="11695">
                  <c:v>222.04</c:v>
                </c:pt>
                <c:pt idx="11696">
                  <c:v>227.67</c:v>
                </c:pt>
                <c:pt idx="11697">
                  <c:v>224.82</c:v>
                </c:pt>
                <c:pt idx="11698">
                  <c:v>224.82</c:v>
                </c:pt>
                <c:pt idx="11699">
                  <c:v>222.04</c:v>
                </c:pt>
                <c:pt idx="11700">
                  <c:v>224.82</c:v>
                </c:pt>
                <c:pt idx="11701">
                  <c:v>222.04</c:v>
                </c:pt>
                <c:pt idx="11702">
                  <c:v>219.34</c:v>
                </c:pt>
                <c:pt idx="11703">
                  <c:v>224.82</c:v>
                </c:pt>
                <c:pt idx="11704">
                  <c:v>224.82</c:v>
                </c:pt>
                <c:pt idx="11705">
                  <c:v>227.67</c:v>
                </c:pt>
                <c:pt idx="11706">
                  <c:v>222.04</c:v>
                </c:pt>
                <c:pt idx="11707">
                  <c:v>222.04</c:v>
                </c:pt>
                <c:pt idx="11708">
                  <c:v>219.34</c:v>
                </c:pt>
                <c:pt idx="11709">
                  <c:v>216.69</c:v>
                </c:pt>
                <c:pt idx="11710">
                  <c:v>227.67</c:v>
                </c:pt>
                <c:pt idx="11711">
                  <c:v>233.58</c:v>
                </c:pt>
                <c:pt idx="11712">
                  <c:v>219.34</c:v>
                </c:pt>
                <c:pt idx="11713">
                  <c:v>222.04</c:v>
                </c:pt>
                <c:pt idx="11714">
                  <c:v>222.04</c:v>
                </c:pt>
                <c:pt idx="11715">
                  <c:v>222.04</c:v>
                </c:pt>
                <c:pt idx="11716">
                  <c:v>222.04</c:v>
                </c:pt>
                <c:pt idx="11717">
                  <c:v>219.34</c:v>
                </c:pt>
                <c:pt idx="11718">
                  <c:v>222.04</c:v>
                </c:pt>
                <c:pt idx="11719">
                  <c:v>222.04</c:v>
                </c:pt>
                <c:pt idx="11720">
                  <c:v>222.04</c:v>
                </c:pt>
                <c:pt idx="11721">
                  <c:v>214.11</c:v>
                </c:pt>
                <c:pt idx="11722">
                  <c:v>222.04</c:v>
                </c:pt>
                <c:pt idx="11723">
                  <c:v>224.82</c:v>
                </c:pt>
                <c:pt idx="11724">
                  <c:v>230.58</c:v>
                </c:pt>
                <c:pt idx="11725">
                  <c:v>224.82</c:v>
                </c:pt>
                <c:pt idx="11726">
                  <c:v>224.82</c:v>
                </c:pt>
                <c:pt idx="11727">
                  <c:v>222.04</c:v>
                </c:pt>
                <c:pt idx="11728">
                  <c:v>224.82</c:v>
                </c:pt>
                <c:pt idx="11729">
                  <c:v>224.82</c:v>
                </c:pt>
                <c:pt idx="11730">
                  <c:v>224.82</c:v>
                </c:pt>
                <c:pt idx="11731">
                  <c:v>224.82</c:v>
                </c:pt>
                <c:pt idx="11732">
                  <c:v>227.67</c:v>
                </c:pt>
                <c:pt idx="11733">
                  <c:v>224.82</c:v>
                </c:pt>
                <c:pt idx="11734">
                  <c:v>224.82</c:v>
                </c:pt>
                <c:pt idx="11735">
                  <c:v>227.67</c:v>
                </c:pt>
                <c:pt idx="11736">
                  <c:v>222.04</c:v>
                </c:pt>
                <c:pt idx="11737">
                  <c:v>227.67</c:v>
                </c:pt>
                <c:pt idx="11738">
                  <c:v>224.82</c:v>
                </c:pt>
                <c:pt idx="11739">
                  <c:v>227.67</c:v>
                </c:pt>
                <c:pt idx="11740">
                  <c:v>224.82</c:v>
                </c:pt>
                <c:pt idx="11741">
                  <c:v>224.82</c:v>
                </c:pt>
                <c:pt idx="11742">
                  <c:v>224.82</c:v>
                </c:pt>
                <c:pt idx="11743">
                  <c:v>230.58</c:v>
                </c:pt>
                <c:pt idx="11744">
                  <c:v>224.82</c:v>
                </c:pt>
                <c:pt idx="11745">
                  <c:v>227.67</c:v>
                </c:pt>
                <c:pt idx="11746">
                  <c:v>224.82</c:v>
                </c:pt>
                <c:pt idx="11747">
                  <c:v>227.67</c:v>
                </c:pt>
                <c:pt idx="11748">
                  <c:v>222.04</c:v>
                </c:pt>
                <c:pt idx="11749">
                  <c:v>230.58</c:v>
                </c:pt>
                <c:pt idx="11750">
                  <c:v>233.58</c:v>
                </c:pt>
                <c:pt idx="11751">
                  <c:v>256.94</c:v>
                </c:pt>
                <c:pt idx="11752">
                  <c:v>310.10000000000002</c:v>
                </c:pt>
                <c:pt idx="11753">
                  <c:v>374.7</c:v>
                </c:pt>
                <c:pt idx="11754">
                  <c:v>438.67</c:v>
                </c:pt>
                <c:pt idx="11755">
                  <c:v>473.31</c:v>
                </c:pt>
                <c:pt idx="11756">
                  <c:v>499.6</c:v>
                </c:pt>
                <c:pt idx="11757">
                  <c:v>545.02</c:v>
                </c:pt>
                <c:pt idx="11758">
                  <c:v>599.52</c:v>
                </c:pt>
                <c:pt idx="11759">
                  <c:v>620.19000000000005</c:v>
                </c:pt>
                <c:pt idx="11760">
                  <c:v>620.19000000000005</c:v>
                </c:pt>
                <c:pt idx="11761">
                  <c:v>620.19000000000005</c:v>
                </c:pt>
                <c:pt idx="11762">
                  <c:v>642.34</c:v>
                </c:pt>
                <c:pt idx="11763">
                  <c:v>620.19000000000005</c:v>
                </c:pt>
                <c:pt idx="11764">
                  <c:v>620.19000000000005</c:v>
                </c:pt>
                <c:pt idx="11765">
                  <c:v>599.52</c:v>
                </c:pt>
                <c:pt idx="11766">
                  <c:v>599.52</c:v>
                </c:pt>
                <c:pt idx="11767">
                  <c:v>599.52</c:v>
                </c:pt>
                <c:pt idx="11768">
                  <c:v>599.52</c:v>
                </c:pt>
                <c:pt idx="11769">
                  <c:v>580.17999999999995</c:v>
                </c:pt>
                <c:pt idx="11770">
                  <c:v>562.04999999999995</c:v>
                </c:pt>
                <c:pt idx="11771">
                  <c:v>562.04999999999995</c:v>
                </c:pt>
                <c:pt idx="11772">
                  <c:v>562.04999999999995</c:v>
                </c:pt>
                <c:pt idx="11773">
                  <c:v>562.04999999999995</c:v>
                </c:pt>
                <c:pt idx="11774">
                  <c:v>545.02</c:v>
                </c:pt>
                <c:pt idx="11775">
                  <c:v>545.02</c:v>
                </c:pt>
                <c:pt idx="11776">
                  <c:v>486.1</c:v>
                </c:pt>
                <c:pt idx="11777">
                  <c:v>438.67</c:v>
                </c:pt>
                <c:pt idx="11778">
                  <c:v>374.7</c:v>
                </c:pt>
                <c:pt idx="11779">
                  <c:v>367.05</c:v>
                </c:pt>
                <c:pt idx="11780">
                  <c:v>352.66</c:v>
                </c:pt>
                <c:pt idx="11781">
                  <c:v>333.07</c:v>
                </c:pt>
                <c:pt idx="11782">
                  <c:v>333.07</c:v>
                </c:pt>
                <c:pt idx="11783">
                  <c:v>321.17</c:v>
                </c:pt>
                <c:pt idx="11784">
                  <c:v>304.83999999999997</c:v>
                </c:pt>
                <c:pt idx="11785">
                  <c:v>290.08999999999997</c:v>
                </c:pt>
                <c:pt idx="11786">
                  <c:v>276.7</c:v>
                </c:pt>
                <c:pt idx="11787">
                  <c:v>268.44</c:v>
                </c:pt>
                <c:pt idx="11788">
                  <c:v>256.94</c:v>
                </c:pt>
                <c:pt idx="11789">
                  <c:v>249.8</c:v>
                </c:pt>
                <c:pt idx="11790">
                  <c:v>239.81</c:v>
                </c:pt>
                <c:pt idx="11791">
                  <c:v>243.05</c:v>
                </c:pt>
                <c:pt idx="11792">
                  <c:v>233.58</c:v>
                </c:pt>
                <c:pt idx="11793">
                  <c:v>230.58</c:v>
                </c:pt>
                <c:pt idx="11794">
                  <c:v>224.82</c:v>
                </c:pt>
                <c:pt idx="11795">
                  <c:v>209.14</c:v>
                </c:pt>
                <c:pt idx="11796">
                  <c:v>204.38</c:v>
                </c:pt>
                <c:pt idx="11797">
                  <c:v>187.35</c:v>
                </c:pt>
                <c:pt idx="11798">
                  <c:v>172.94</c:v>
                </c:pt>
                <c:pt idx="11799">
                  <c:v>169.68</c:v>
                </c:pt>
                <c:pt idx="11800">
                  <c:v>165.01</c:v>
                </c:pt>
                <c:pt idx="11801">
                  <c:v>151.13999999999999</c:v>
                </c:pt>
                <c:pt idx="11802">
                  <c:v>147.41999999999999</c:v>
                </c:pt>
                <c:pt idx="11803">
                  <c:v>140.51</c:v>
                </c:pt>
                <c:pt idx="11804">
                  <c:v>138.35</c:v>
                </c:pt>
                <c:pt idx="11805">
                  <c:v>139.41999999999999</c:v>
                </c:pt>
                <c:pt idx="11806">
                  <c:v>132.25</c:v>
                </c:pt>
                <c:pt idx="11807">
                  <c:v>129.38999999999999</c:v>
                </c:pt>
                <c:pt idx="11808">
                  <c:v>130.33000000000001</c:v>
                </c:pt>
                <c:pt idx="11809">
                  <c:v>125.77</c:v>
                </c:pt>
                <c:pt idx="11810">
                  <c:v>130.33000000000001</c:v>
                </c:pt>
                <c:pt idx="11811">
                  <c:v>128.47</c:v>
                </c:pt>
                <c:pt idx="11812">
                  <c:v>129.38999999999999</c:v>
                </c:pt>
                <c:pt idx="11813">
                  <c:v>130.33000000000001</c:v>
                </c:pt>
                <c:pt idx="11814">
                  <c:v>137.29</c:v>
                </c:pt>
                <c:pt idx="11815">
                  <c:v>124.9</c:v>
                </c:pt>
                <c:pt idx="11816">
                  <c:v>124.04</c:v>
                </c:pt>
                <c:pt idx="11817">
                  <c:v>124.04</c:v>
                </c:pt>
                <c:pt idx="11818">
                  <c:v>123.19</c:v>
                </c:pt>
                <c:pt idx="11819">
                  <c:v>118.33</c:v>
                </c:pt>
                <c:pt idx="11820">
                  <c:v>118.33</c:v>
                </c:pt>
                <c:pt idx="11821">
                  <c:v>115.29</c:v>
                </c:pt>
                <c:pt idx="11822">
                  <c:v>115.29</c:v>
                </c:pt>
                <c:pt idx="11823">
                  <c:v>109.67</c:v>
                </c:pt>
                <c:pt idx="11824">
                  <c:v>103.37</c:v>
                </c:pt>
                <c:pt idx="11825">
                  <c:v>103.37</c:v>
                </c:pt>
                <c:pt idx="11826">
                  <c:v>105.8</c:v>
                </c:pt>
                <c:pt idx="11827">
                  <c:v>99.37</c:v>
                </c:pt>
                <c:pt idx="11828">
                  <c:v>101.61</c:v>
                </c:pt>
                <c:pt idx="11829">
                  <c:v>104.57</c:v>
                </c:pt>
                <c:pt idx="11830">
                  <c:v>103.37</c:v>
                </c:pt>
                <c:pt idx="11831">
                  <c:v>98.28</c:v>
                </c:pt>
                <c:pt idx="11832">
                  <c:v>105.18</c:v>
                </c:pt>
                <c:pt idx="11833">
                  <c:v>99.92</c:v>
                </c:pt>
                <c:pt idx="11834">
                  <c:v>91.3</c:v>
                </c:pt>
                <c:pt idx="11835">
                  <c:v>91.3</c:v>
                </c:pt>
                <c:pt idx="11836">
                  <c:v>98.28</c:v>
                </c:pt>
                <c:pt idx="11837">
                  <c:v>89.04</c:v>
                </c:pt>
                <c:pt idx="11838">
                  <c:v>90.84</c:v>
                </c:pt>
                <c:pt idx="11839">
                  <c:v>88.6</c:v>
                </c:pt>
                <c:pt idx="11840">
                  <c:v>86.47</c:v>
                </c:pt>
                <c:pt idx="11841">
                  <c:v>83.27</c:v>
                </c:pt>
                <c:pt idx="11842">
                  <c:v>84.44</c:v>
                </c:pt>
                <c:pt idx="11843">
                  <c:v>81.75</c:v>
                </c:pt>
                <c:pt idx="11844">
                  <c:v>82.13</c:v>
                </c:pt>
                <c:pt idx="11845">
                  <c:v>73.11</c:v>
                </c:pt>
                <c:pt idx="11846">
                  <c:v>74.319999999999993</c:v>
                </c:pt>
                <c:pt idx="11847">
                  <c:v>73.709999999999994</c:v>
                </c:pt>
                <c:pt idx="11848">
                  <c:v>68.39</c:v>
                </c:pt>
                <c:pt idx="11849">
                  <c:v>66.37</c:v>
                </c:pt>
                <c:pt idx="11850">
                  <c:v>66.86</c:v>
                </c:pt>
                <c:pt idx="11851">
                  <c:v>65.64</c:v>
                </c:pt>
                <c:pt idx="11852">
                  <c:v>66.12</c:v>
                </c:pt>
                <c:pt idx="11853">
                  <c:v>57.83</c:v>
                </c:pt>
                <c:pt idx="11854">
                  <c:v>56.56</c:v>
                </c:pt>
                <c:pt idx="11855">
                  <c:v>54.5</c:v>
                </c:pt>
                <c:pt idx="11856">
                  <c:v>46.59</c:v>
                </c:pt>
                <c:pt idx="11857">
                  <c:v>43.34</c:v>
                </c:pt>
                <c:pt idx="11858">
                  <c:v>42.42</c:v>
                </c:pt>
                <c:pt idx="11859">
                  <c:v>41.73</c:v>
                </c:pt>
                <c:pt idx="11860">
                  <c:v>42.02</c:v>
                </c:pt>
                <c:pt idx="11861">
                  <c:v>44.85</c:v>
                </c:pt>
                <c:pt idx="11862">
                  <c:v>40.78</c:v>
                </c:pt>
                <c:pt idx="11863">
                  <c:v>41.25</c:v>
                </c:pt>
                <c:pt idx="11864">
                  <c:v>43.13</c:v>
                </c:pt>
                <c:pt idx="11865">
                  <c:v>40.51</c:v>
                </c:pt>
                <c:pt idx="11866">
                  <c:v>41.73</c:v>
                </c:pt>
                <c:pt idx="11867">
                  <c:v>36.630000000000003</c:v>
                </c:pt>
                <c:pt idx="11868">
                  <c:v>36.78</c:v>
                </c:pt>
                <c:pt idx="11869">
                  <c:v>37.159999999999997</c:v>
                </c:pt>
                <c:pt idx="11870">
                  <c:v>34.79</c:v>
                </c:pt>
                <c:pt idx="11871">
                  <c:v>34.19</c:v>
                </c:pt>
                <c:pt idx="11872">
                  <c:v>36.409999999999997</c:v>
                </c:pt>
                <c:pt idx="11873">
                  <c:v>32.82</c:v>
                </c:pt>
                <c:pt idx="11874">
                  <c:v>34.32</c:v>
                </c:pt>
                <c:pt idx="11875">
                  <c:v>32.64</c:v>
                </c:pt>
                <c:pt idx="11876">
                  <c:v>32.06</c:v>
                </c:pt>
                <c:pt idx="11877">
                  <c:v>30.69</c:v>
                </c:pt>
                <c:pt idx="11878">
                  <c:v>30.8</c:v>
                </c:pt>
                <c:pt idx="11879">
                  <c:v>28.59</c:v>
                </c:pt>
                <c:pt idx="11880">
                  <c:v>29.44</c:v>
                </c:pt>
                <c:pt idx="11881">
                  <c:v>27.54</c:v>
                </c:pt>
                <c:pt idx="11882">
                  <c:v>25.15</c:v>
                </c:pt>
                <c:pt idx="11883">
                  <c:v>23.39</c:v>
                </c:pt>
                <c:pt idx="11884">
                  <c:v>22.48</c:v>
                </c:pt>
                <c:pt idx="11885">
                  <c:v>22.91</c:v>
                </c:pt>
                <c:pt idx="11886">
                  <c:v>22.07</c:v>
                </c:pt>
                <c:pt idx="11887">
                  <c:v>21.44</c:v>
                </c:pt>
                <c:pt idx="11888">
                  <c:v>20.41</c:v>
                </c:pt>
                <c:pt idx="11889">
                  <c:v>19.98</c:v>
                </c:pt>
                <c:pt idx="11890">
                  <c:v>19.170000000000002</c:v>
                </c:pt>
                <c:pt idx="11891">
                  <c:v>17.5</c:v>
                </c:pt>
                <c:pt idx="11892">
                  <c:v>19.32</c:v>
                </c:pt>
                <c:pt idx="11893">
                  <c:v>19.13</c:v>
                </c:pt>
                <c:pt idx="11894">
                  <c:v>15.74</c:v>
                </c:pt>
                <c:pt idx="11895">
                  <c:v>16.64</c:v>
                </c:pt>
                <c:pt idx="11896">
                  <c:v>15.56</c:v>
                </c:pt>
                <c:pt idx="11897">
                  <c:v>15.82</c:v>
                </c:pt>
                <c:pt idx="11898">
                  <c:v>14.67</c:v>
                </c:pt>
                <c:pt idx="11899">
                  <c:v>13.99</c:v>
                </c:pt>
                <c:pt idx="11900">
                  <c:v>15.64</c:v>
                </c:pt>
                <c:pt idx="11901">
                  <c:v>13.36</c:v>
                </c:pt>
                <c:pt idx="11902">
                  <c:v>12.11</c:v>
                </c:pt>
                <c:pt idx="11903">
                  <c:v>10.43</c:v>
                </c:pt>
                <c:pt idx="11904">
                  <c:v>10.17</c:v>
                </c:pt>
                <c:pt idx="11905">
                  <c:v>10.3</c:v>
                </c:pt>
                <c:pt idx="11906">
                  <c:v>24.91</c:v>
                </c:pt>
                <c:pt idx="11907">
                  <c:v>7.41</c:v>
                </c:pt>
                <c:pt idx="11908">
                  <c:v>7.72</c:v>
                </c:pt>
                <c:pt idx="11909">
                  <c:v>8.3000000000000007</c:v>
                </c:pt>
                <c:pt idx="11910">
                  <c:v>7.71</c:v>
                </c:pt>
                <c:pt idx="11911">
                  <c:v>6.91</c:v>
                </c:pt>
                <c:pt idx="11912">
                  <c:v>8.06</c:v>
                </c:pt>
                <c:pt idx="11913">
                  <c:v>8.3000000000000007</c:v>
                </c:pt>
                <c:pt idx="11914">
                  <c:v>7.77</c:v>
                </c:pt>
                <c:pt idx="11915">
                  <c:v>7.67</c:v>
                </c:pt>
                <c:pt idx="11916">
                  <c:v>7.44</c:v>
                </c:pt>
                <c:pt idx="11917">
                  <c:v>6.82</c:v>
                </c:pt>
                <c:pt idx="11918">
                  <c:v>6.42</c:v>
                </c:pt>
                <c:pt idx="11919">
                  <c:v>7.03</c:v>
                </c:pt>
                <c:pt idx="11920">
                  <c:v>6.84</c:v>
                </c:pt>
                <c:pt idx="11921">
                  <c:v>6.63</c:v>
                </c:pt>
                <c:pt idx="11922">
                  <c:v>6.58</c:v>
                </c:pt>
                <c:pt idx="11923">
                  <c:v>7.04</c:v>
                </c:pt>
                <c:pt idx="11924">
                  <c:v>6.74</c:v>
                </c:pt>
                <c:pt idx="11925">
                  <c:v>6.32</c:v>
                </c:pt>
                <c:pt idx="11926">
                  <c:v>6.89</c:v>
                </c:pt>
                <c:pt idx="11927">
                  <c:v>6.32</c:v>
                </c:pt>
                <c:pt idx="11928">
                  <c:v>6.81</c:v>
                </c:pt>
                <c:pt idx="11929">
                  <c:v>6.26</c:v>
                </c:pt>
                <c:pt idx="11930">
                  <c:v>6.45</c:v>
                </c:pt>
                <c:pt idx="11931">
                  <c:v>5.91</c:v>
                </c:pt>
                <c:pt idx="11932">
                  <c:v>5.29</c:v>
                </c:pt>
                <c:pt idx="11933">
                  <c:v>4.55</c:v>
                </c:pt>
                <c:pt idx="11934">
                  <c:v>4.67</c:v>
                </c:pt>
                <c:pt idx="11935">
                  <c:v>3.67</c:v>
                </c:pt>
                <c:pt idx="11936">
                  <c:v>3.76</c:v>
                </c:pt>
                <c:pt idx="11937">
                  <c:v>3.48</c:v>
                </c:pt>
                <c:pt idx="11938">
                  <c:v>3.7</c:v>
                </c:pt>
                <c:pt idx="11939">
                  <c:v>3.47</c:v>
                </c:pt>
                <c:pt idx="11940">
                  <c:v>3.46</c:v>
                </c:pt>
                <c:pt idx="11941">
                  <c:v>3.6</c:v>
                </c:pt>
                <c:pt idx="11942">
                  <c:v>3.34</c:v>
                </c:pt>
                <c:pt idx="11943">
                  <c:v>3.93</c:v>
                </c:pt>
                <c:pt idx="11944">
                  <c:v>4.05</c:v>
                </c:pt>
                <c:pt idx="11945">
                  <c:v>3.67</c:v>
                </c:pt>
                <c:pt idx="11946">
                  <c:v>3.67</c:v>
                </c:pt>
                <c:pt idx="11947">
                  <c:v>3.91</c:v>
                </c:pt>
                <c:pt idx="11948">
                  <c:v>3.36</c:v>
                </c:pt>
                <c:pt idx="11949">
                  <c:v>3.56</c:v>
                </c:pt>
                <c:pt idx="11950">
                  <c:v>3.15</c:v>
                </c:pt>
                <c:pt idx="11951">
                  <c:v>3.3</c:v>
                </c:pt>
                <c:pt idx="11952">
                  <c:v>5.54</c:v>
                </c:pt>
                <c:pt idx="11953">
                  <c:v>23.76</c:v>
                </c:pt>
                <c:pt idx="11954">
                  <c:v>28.46</c:v>
                </c:pt>
                <c:pt idx="11955">
                  <c:v>32.17</c:v>
                </c:pt>
                <c:pt idx="11956">
                  <c:v>31.95</c:v>
                </c:pt>
                <c:pt idx="11957">
                  <c:v>33.06</c:v>
                </c:pt>
                <c:pt idx="11958">
                  <c:v>31.44</c:v>
                </c:pt>
                <c:pt idx="11959">
                  <c:v>30.59</c:v>
                </c:pt>
                <c:pt idx="11960">
                  <c:v>29.83</c:v>
                </c:pt>
                <c:pt idx="11961">
                  <c:v>29.68</c:v>
                </c:pt>
                <c:pt idx="11962">
                  <c:v>29.73</c:v>
                </c:pt>
                <c:pt idx="11963">
                  <c:v>29.63</c:v>
                </c:pt>
                <c:pt idx="11964">
                  <c:v>28.32</c:v>
                </c:pt>
                <c:pt idx="11965">
                  <c:v>27.76</c:v>
                </c:pt>
                <c:pt idx="11966">
                  <c:v>29.1</c:v>
                </c:pt>
                <c:pt idx="11967">
                  <c:v>28.19</c:v>
                </c:pt>
                <c:pt idx="11968">
                  <c:v>27.25</c:v>
                </c:pt>
                <c:pt idx="11969">
                  <c:v>24.95</c:v>
                </c:pt>
                <c:pt idx="11970">
                  <c:v>25.19</c:v>
                </c:pt>
                <c:pt idx="11971">
                  <c:v>27.21</c:v>
                </c:pt>
                <c:pt idx="11972">
                  <c:v>26.07</c:v>
                </c:pt>
                <c:pt idx="11973">
                  <c:v>26.65</c:v>
                </c:pt>
                <c:pt idx="11974">
                  <c:v>26.65</c:v>
                </c:pt>
                <c:pt idx="11975">
                  <c:v>26.1</c:v>
                </c:pt>
                <c:pt idx="11976">
                  <c:v>25.01</c:v>
                </c:pt>
                <c:pt idx="11977">
                  <c:v>24.88</c:v>
                </c:pt>
                <c:pt idx="11978">
                  <c:v>25.8</c:v>
                </c:pt>
                <c:pt idx="11979">
                  <c:v>24.27</c:v>
                </c:pt>
                <c:pt idx="11980">
                  <c:v>25.92</c:v>
                </c:pt>
                <c:pt idx="11981">
                  <c:v>23.51</c:v>
                </c:pt>
                <c:pt idx="11982">
                  <c:v>23.06</c:v>
                </c:pt>
                <c:pt idx="11983">
                  <c:v>21.93</c:v>
                </c:pt>
                <c:pt idx="11984">
                  <c:v>20.46</c:v>
                </c:pt>
                <c:pt idx="11985">
                  <c:v>19.72</c:v>
                </c:pt>
                <c:pt idx="11986">
                  <c:v>18.62</c:v>
                </c:pt>
                <c:pt idx="11987">
                  <c:v>20.48</c:v>
                </c:pt>
                <c:pt idx="11988">
                  <c:v>19.57</c:v>
                </c:pt>
                <c:pt idx="11989">
                  <c:v>21.26</c:v>
                </c:pt>
                <c:pt idx="11990">
                  <c:v>20.53</c:v>
                </c:pt>
                <c:pt idx="11991">
                  <c:v>20.32</c:v>
                </c:pt>
                <c:pt idx="11992">
                  <c:v>20.39</c:v>
                </c:pt>
                <c:pt idx="11993">
                  <c:v>18.850000000000001</c:v>
                </c:pt>
                <c:pt idx="11994">
                  <c:v>19.03</c:v>
                </c:pt>
                <c:pt idx="11995">
                  <c:v>17.34</c:v>
                </c:pt>
                <c:pt idx="11996">
                  <c:v>14.11</c:v>
                </c:pt>
                <c:pt idx="11997">
                  <c:v>14.31</c:v>
                </c:pt>
                <c:pt idx="11998">
                  <c:v>15.04</c:v>
                </c:pt>
                <c:pt idx="11999">
                  <c:v>14.72</c:v>
                </c:pt>
                <c:pt idx="12000">
                  <c:v>13.67</c:v>
                </c:pt>
                <c:pt idx="12001">
                  <c:v>11.74</c:v>
                </c:pt>
                <c:pt idx="12002">
                  <c:v>11.91</c:v>
                </c:pt>
                <c:pt idx="12003">
                  <c:v>11.19</c:v>
                </c:pt>
                <c:pt idx="12004">
                  <c:v>11.26</c:v>
                </c:pt>
                <c:pt idx="12005">
                  <c:v>10.74</c:v>
                </c:pt>
                <c:pt idx="12006">
                  <c:v>11.56</c:v>
                </c:pt>
                <c:pt idx="12007">
                  <c:v>12.18</c:v>
                </c:pt>
                <c:pt idx="12008">
                  <c:v>11.59</c:v>
                </c:pt>
                <c:pt idx="12009">
                  <c:v>10.64</c:v>
                </c:pt>
                <c:pt idx="12010">
                  <c:v>9.35</c:v>
                </c:pt>
                <c:pt idx="12011">
                  <c:v>9.23</c:v>
                </c:pt>
                <c:pt idx="12012">
                  <c:v>8.65</c:v>
                </c:pt>
                <c:pt idx="12013">
                  <c:v>9.9600000000000009</c:v>
                </c:pt>
                <c:pt idx="12014">
                  <c:v>9.99</c:v>
                </c:pt>
                <c:pt idx="12015">
                  <c:v>9.1</c:v>
                </c:pt>
                <c:pt idx="12016">
                  <c:v>9.49</c:v>
                </c:pt>
                <c:pt idx="12017">
                  <c:v>8.85</c:v>
                </c:pt>
                <c:pt idx="12018">
                  <c:v>9.19</c:v>
                </c:pt>
                <c:pt idx="12019">
                  <c:v>9.5399999999999991</c:v>
                </c:pt>
                <c:pt idx="12020">
                  <c:v>9.09</c:v>
                </c:pt>
                <c:pt idx="12021">
                  <c:v>9.61</c:v>
                </c:pt>
                <c:pt idx="12022">
                  <c:v>9.0399999999999991</c:v>
                </c:pt>
                <c:pt idx="12023">
                  <c:v>9.3699999999999992</c:v>
                </c:pt>
                <c:pt idx="12024">
                  <c:v>9.51</c:v>
                </c:pt>
                <c:pt idx="12025">
                  <c:v>9.3800000000000008</c:v>
                </c:pt>
                <c:pt idx="12026">
                  <c:v>8.92</c:v>
                </c:pt>
                <c:pt idx="12027">
                  <c:v>8.7100000000000009</c:v>
                </c:pt>
                <c:pt idx="12028">
                  <c:v>8.39</c:v>
                </c:pt>
                <c:pt idx="12029">
                  <c:v>7.54</c:v>
                </c:pt>
                <c:pt idx="12030">
                  <c:v>6.74</c:v>
                </c:pt>
                <c:pt idx="12031">
                  <c:v>5.62</c:v>
                </c:pt>
                <c:pt idx="12032">
                  <c:v>5.39</c:v>
                </c:pt>
                <c:pt idx="12033">
                  <c:v>5.19</c:v>
                </c:pt>
                <c:pt idx="12034">
                  <c:v>4.5999999999999996</c:v>
                </c:pt>
                <c:pt idx="12035">
                  <c:v>4.88</c:v>
                </c:pt>
                <c:pt idx="12036">
                  <c:v>4.51</c:v>
                </c:pt>
                <c:pt idx="12037">
                  <c:v>4.54</c:v>
                </c:pt>
                <c:pt idx="12038">
                  <c:v>3.87</c:v>
                </c:pt>
                <c:pt idx="12039">
                  <c:v>3.65</c:v>
                </c:pt>
                <c:pt idx="12040">
                  <c:v>2.97</c:v>
                </c:pt>
                <c:pt idx="12041">
                  <c:v>2.99</c:v>
                </c:pt>
                <c:pt idx="12042">
                  <c:v>3.1</c:v>
                </c:pt>
                <c:pt idx="12043">
                  <c:v>3.26</c:v>
                </c:pt>
                <c:pt idx="12044">
                  <c:v>3.21</c:v>
                </c:pt>
                <c:pt idx="12045">
                  <c:v>2.93</c:v>
                </c:pt>
                <c:pt idx="12046">
                  <c:v>2.41</c:v>
                </c:pt>
                <c:pt idx="12047">
                  <c:v>2.54</c:v>
                </c:pt>
                <c:pt idx="12048">
                  <c:v>2.64</c:v>
                </c:pt>
                <c:pt idx="12049">
                  <c:v>2.31</c:v>
                </c:pt>
                <c:pt idx="12050">
                  <c:v>2.2200000000000002</c:v>
                </c:pt>
                <c:pt idx="12051">
                  <c:v>2.2000000000000002</c:v>
                </c:pt>
                <c:pt idx="12052">
                  <c:v>2.17</c:v>
                </c:pt>
                <c:pt idx="12053">
                  <c:v>2.19</c:v>
                </c:pt>
                <c:pt idx="12054">
                  <c:v>1.95</c:v>
                </c:pt>
                <c:pt idx="12055">
                  <c:v>2.82</c:v>
                </c:pt>
                <c:pt idx="12056">
                  <c:v>28.69</c:v>
                </c:pt>
                <c:pt idx="12057">
                  <c:v>46.12</c:v>
                </c:pt>
                <c:pt idx="12058">
                  <c:v>74.010000000000005</c:v>
                </c:pt>
                <c:pt idx="12059">
                  <c:v>88.16</c:v>
                </c:pt>
                <c:pt idx="12060">
                  <c:v>99.37</c:v>
                </c:pt>
                <c:pt idx="12061">
                  <c:v>107.7</c:v>
                </c:pt>
                <c:pt idx="12062">
                  <c:v>111.71</c:v>
                </c:pt>
                <c:pt idx="12063">
                  <c:v>116.79</c:v>
                </c:pt>
                <c:pt idx="12064">
                  <c:v>119.11</c:v>
                </c:pt>
                <c:pt idx="12065">
                  <c:v>120.71</c:v>
                </c:pt>
                <c:pt idx="12066">
                  <c:v>116.79</c:v>
                </c:pt>
                <c:pt idx="12067">
                  <c:v>122.35</c:v>
                </c:pt>
                <c:pt idx="12068">
                  <c:v>122.35</c:v>
                </c:pt>
                <c:pt idx="12069">
                  <c:v>123.19</c:v>
                </c:pt>
                <c:pt idx="12070">
                  <c:v>123.19</c:v>
                </c:pt>
                <c:pt idx="12071">
                  <c:v>122.35</c:v>
                </c:pt>
                <c:pt idx="12072">
                  <c:v>122.35</c:v>
                </c:pt>
                <c:pt idx="12073">
                  <c:v>121.52</c:v>
                </c:pt>
                <c:pt idx="12074">
                  <c:v>121.52</c:v>
                </c:pt>
                <c:pt idx="12075">
                  <c:v>121.52</c:v>
                </c:pt>
                <c:pt idx="12076">
                  <c:v>121.52</c:v>
                </c:pt>
                <c:pt idx="12077">
                  <c:v>121.52</c:v>
                </c:pt>
                <c:pt idx="12078">
                  <c:v>121.52</c:v>
                </c:pt>
                <c:pt idx="12079">
                  <c:v>120.71</c:v>
                </c:pt>
                <c:pt idx="12080">
                  <c:v>120.71</c:v>
                </c:pt>
                <c:pt idx="12081">
                  <c:v>119.11</c:v>
                </c:pt>
                <c:pt idx="12082">
                  <c:v>116.04</c:v>
                </c:pt>
                <c:pt idx="12083">
                  <c:v>117.55</c:v>
                </c:pt>
                <c:pt idx="12084">
                  <c:v>117.55</c:v>
                </c:pt>
                <c:pt idx="12085">
                  <c:v>114.56</c:v>
                </c:pt>
                <c:pt idx="12086">
                  <c:v>111.71</c:v>
                </c:pt>
                <c:pt idx="12087">
                  <c:v>111.02</c:v>
                </c:pt>
                <c:pt idx="12088">
                  <c:v>111.02</c:v>
                </c:pt>
                <c:pt idx="12089">
                  <c:v>112.41</c:v>
                </c:pt>
                <c:pt idx="12090">
                  <c:v>109.67</c:v>
                </c:pt>
                <c:pt idx="12091">
                  <c:v>109</c:v>
                </c:pt>
                <c:pt idx="12092">
                  <c:v>107.06</c:v>
                </c:pt>
                <c:pt idx="12093">
                  <c:v>105.18</c:v>
                </c:pt>
                <c:pt idx="12094">
                  <c:v>104.57</c:v>
                </c:pt>
                <c:pt idx="12095">
                  <c:v>102.77</c:v>
                </c:pt>
                <c:pt idx="12096">
                  <c:v>102.77</c:v>
                </c:pt>
                <c:pt idx="12097">
                  <c:v>101.04</c:v>
                </c:pt>
                <c:pt idx="12098">
                  <c:v>89.48</c:v>
                </c:pt>
                <c:pt idx="12099">
                  <c:v>98.82</c:v>
                </c:pt>
                <c:pt idx="12100">
                  <c:v>92.23</c:v>
                </c:pt>
                <c:pt idx="12101">
                  <c:v>93.19</c:v>
                </c:pt>
                <c:pt idx="12102">
                  <c:v>92.23</c:v>
                </c:pt>
                <c:pt idx="12103">
                  <c:v>93.19</c:v>
                </c:pt>
                <c:pt idx="12104">
                  <c:v>92.71</c:v>
                </c:pt>
                <c:pt idx="12105">
                  <c:v>91.3</c:v>
                </c:pt>
                <c:pt idx="12106">
                  <c:v>86.89</c:v>
                </c:pt>
                <c:pt idx="12107">
                  <c:v>89.93</c:v>
                </c:pt>
                <c:pt idx="12108">
                  <c:v>89.04</c:v>
                </c:pt>
                <c:pt idx="12109">
                  <c:v>88.16</c:v>
                </c:pt>
                <c:pt idx="12110">
                  <c:v>82.5</c:v>
                </c:pt>
                <c:pt idx="12111">
                  <c:v>77.19</c:v>
                </c:pt>
                <c:pt idx="12112">
                  <c:v>76.53</c:v>
                </c:pt>
                <c:pt idx="12113">
                  <c:v>75.89</c:v>
                </c:pt>
                <c:pt idx="12114">
                  <c:v>72.819999999999993</c:v>
                </c:pt>
                <c:pt idx="12115">
                  <c:v>69.180000000000007</c:v>
                </c:pt>
                <c:pt idx="12116">
                  <c:v>70.81</c:v>
                </c:pt>
                <c:pt idx="12117">
                  <c:v>67.36</c:v>
                </c:pt>
                <c:pt idx="12118">
                  <c:v>68.13</c:v>
                </c:pt>
                <c:pt idx="12119">
                  <c:v>65.88</c:v>
                </c:pt>
                <c:pt idx="12120">
                  <c:v>67.11</c:v>
                </c:pt>
                <c:pt idx="12121">
                  <c:v>64.459999999999994</c:v>
                </c:pt>
                <c:pt idx="12122">
                  <c:v>63.55</c:v>
                </c:pt>
                <c:pt idx="12123">
                  <c:v>61.59</c:v>
                </c:pt>
                <c:pt idx="12124">
                  <c:v>60.56</c:v>
                </c:pt>
                <c:pt idx="12125">
                  <c:v>59.36</c:v>
                </c:pt>
                <c:pt idx="12126">
                  <c:v>56.56</c:v>
                </c:pt>
                <c:pt idx="12127">
                  <c:v>55.68</c:v>
                </c:pt>
                <c:pt idx="12128">
                  <c:v>55</c:v>
                </c:pt>
                <c:pt idx="12129">
                  <c:v>52.13</c:v>
                </c:pt>
                <c:pt idx="12130">
                  <c:v>47.21</c:v>
                </c:pt>
                <c:pt idx="12131">
                  <c:v>46.96</c:v>
                </c:pt>
                <c:pt idx="12132">
                  <c:v>44.74</c:v>
                </c:pt>
                <c:pt idx="12133">
                  <c:v>44.52</c:v>
                </c:pt>
                <c:pt idx="12134">
                  <c:v>43.23</c:v>
                </c:pt>
                <c:pt idx="12135">
                  <c:v>44.08</c:v>
                </c:pt>
                <c:pt idx="12136">
                  <c:v>43.34</c:v>
                </c:pt>
                <c:pt idx="12137">
                  <c:v>43.23</c:v>
                </c:pt>
                <c:pt idx="12138">
                  <c:v>44.85</c:v>
                </c:pt>
                <c:pt idx="12139">
                  <c:v>43.76</c:v>
                </c:pt>
                <c:pt idx="12140">
                  <c:v>43.65</c:v>
                </c:pt>
                <c:pt idx="12141">
                  <c:v>41.06</c:v>
                </c:pt>
                <c:pt idx="12142">
                  <c:v>40.15</c:v>
                </c:pt>
                <c:pt idx="12143">
                  <c:v>39.01</c:v>
                </c:pt>
                <c:pt idx="12144">
                  <c:v>39.97</c:v>
                </c:pt>
                <c:pt idx="12145">
                  <c:v>36.56</c:v>
                </c:pt>
                <c:pt idx="12146">
                  <c:v>35.76</c:v>
                </c:pt>
                <c:pt idx="12147">
                  <c:v>35.4</c:v>
                </c:pt>
                <c:pt idx="12148">
                  <c:v>32</c:v>
                </c:pt>
                <c:pt idx="12149">
                  <c:v>30.96</c:v>
                </c:pt>
                <c:pt idx="12150">
                  <c:v>32.29</c:v>
                </c:pt>
                <c:pt idx="12151">
                  <c:v>31.17</c:v>
                </c:pt>
                <c:pt idx="12152">
                  <c:v>29.06</c:v>
                </c:pt>
                <c:pt idx="12153">
                  <c:v>27.33</c:v>
                </c:pt>
                <c:pt idx="12154">
                  <c:v>27.67</c:v>
                </c:pt>
                <c:pt idx="12155">
                  <c:v>28.28</c:v>
                </c:pt>
                <c:pt idx="12156">
                  <c:v>22.48</c:v>
                </c:pt>
                <c:pt idx="12157">
                  <c:v>24.91</c:v>
                </c:pt>
                <c:pt idx="12158">
                  <c:v>23.95</c:v>
                </c:pt>
                <c:pt idx="12159">
                  <c:v>24.34</c:v>
                </c:pt>
                <c:pt idx="12160">
                  <c:v>24.64</c:v>
                </c:pt>
                <c:pt idx="12161">
                  <c:v>21.83</c:v>
                </c:pt>
                <c:pt idx="12162">
                  <c:v>22.54</c:v>
                </c:pt>
                <c:pt idx="12163">
                  <c:v>22.26</c:v>
                </c:pt>
                <c:pt idx="12164">
                  <c:v>20.53</c:v>
                </c:pt>
                <c:pt idx="12165">
                  <c:v>22.01</c:v>
                </c:pt>
                <c:pt idx="12166">
                  <c:v>22.8</c:v>
                </c:pt>
                <c:pt idx="12167">
                  <c:v>19.98</c:v>
                </c:pt>
                <c:pt idx="12168">
                  <c:v>17.829999999999998</c:v>
                </c:pt>
                <c:pt idx="12169">
                  <c:v>16.84</c:v>
                </c:pt>
                <c:pt idx="12170">
                  <c:v>16.489999999999998</c:v>
                </c:pt>
                <c:pt idx="12171">
                  <c:v>16.02</c:v>
                </c:pt>
                <c:pt idx="12172">
                  <c:v>17.23</c:v>
                </c:pt>
                <c:pt idx="12173">
                  <c:v>16.02</c:v>
                </c:pt>
                <c:pt idx="12174">
                  <c:v>17.100000000000001</c:v>
                </c:pt>
                <c:pt idx="12175">
                  <c:v>17</c:v>
                </c:pt>
                <c:pt idx="12176">
                  <c:v>17.989999999999998</c:v>
                </c:pt>
                <c:pt idx="12177">
                  <c:v>16.399999999999999</c:v>
                </c:pt>
                <c:pt idx="12178">
                  <c:v>16.760000000000002</c:v>
                </c:pt>
                <c:pt idx="12179">
                  <c:v>43.34</c:v>
                </c:pt>
                <c:pt idx="12180">
                  <c:v>310.10000000000002</c:v>
                </c:pt>
                <c:pt idx="12181">
                  <c:v>264.49</c:v>
                </c:pt>
                <c:pt idx="12182">
                  <c:v>281.02999999999997</c:v>
                </c:pt>
                <c:pt idx="12183">
                  <c:v>272.51</c:v>
                </c:pt>
                <c:pt idx="12184">
                  <c:v>268.44</c:v>
                </c:pt>
                <c:pt idx="12185">
                  <c:v>264.49</c:v>
                </c:pt>
                <c:pt idx="12186">
                  <c:v>276.7</c:v>
                </c:pt>
                <c:pt idx="12187">
                  <c:v>264.49</c:v>
                </c:pt>
                <c:pt idx="12188">
                  <c:v>272.51</c:v>
                </c:pt>
                <c:pt idx="12189">
                  <c:v>272.51</c:v>
                </c:pt>
                <c:pt idx="12190">
                  <c:v>272.51</c:v>
                </c:pt>
                <c:pt idx="12191">
                  <c:v>272.51</c:v>
                </c:pt>
                <c:pt idx="12192">
                  <c:v>272.51</c:v>
                </c:pt>
                <c:pt idx="12193">
                  <c:v>268.44</c:v>
                </c:pt>
                <c:pt idx="12194">
                  <c:v>272.51</c:v>
                </c:pt>
                <c:pt idx="12195">
                  <c:v>268.44</c:v>
                </c:pt>
                <c:pt idx="12196">
                  <c:v>268.44</c:v>
                </c:pt>
                <c:pt idx="12197">
                  <c:v>268.44</c:v>
                </c:pt>
                <c:pt idx="12198">
                  <c:v>268.44</c:v>
                </c:pt>
                <c:pt idx="12199">
                  <c:v>272.51</c:v>
                </c:pt>
                <c:pt idx="12200">
                  <c:v>11.26</c:v>
                </c:pt>
                <c:pt idx="12201">
                  <c:v>7.2</c:v>
                </c:pt>
                <c:pt idx="12202">
                  <c:v>6.97</c:v>
                </c:pt>
                <c:pt idx="12203">
                  <c:v>7.23</c:v>
                </c:pt>
                <c:pt idx="12204">
                  <c:v>7.82</c:v>
                </c:pt>
                <c:pt idx="12205">
                  <c:v>7.57</c:v>
                </c:pt>
                <c:pt idx="12206">
                  <c:v>7.63</c:v>
                </c:pt>
                <c:pt idx="12207">
                  <c:v>7.67</c:v>
                </c:pt>
                <c:pt idx="12208">
                  <c:v>7.65</c:v>
                </c:pt>
                <c:pt idx="12209">
                  <c:v>7.49</c:v>
                </c:pt>
                <c:pt idx="12210">
                  <c:v>7.32</c:v>
                </c:pt>
                <c:pt idx="12211">
                  <c:v>7.15</c:v>
                </c:pt>
                <c:pt idx="12212">
                  <c:v>6.89</c:v>
                </c:pt>
                <c:pt idx="12213">
                  <c:v>7.44</c:v>
                </c:pt>
                <c:pt idx="12214">
                  <c:v>6.76</c:v>
                </c:pt>
                <c:pt idx="12215">
                  <c:v>7.17</c:v>
                </c:pt>
                <c:pt idx="12216">
                  <c:v>6.94</c:v>
                </c:pt>
                <c:pt idx="12217">
                  <c:v>7.2</c:v>
                </c:pt>
                <c:pt idx="12218">
                  <c:v>6.87</c:v>
                </c:pt>
                <c:pt idx="12219">
                  <c:v>6.84</c:v>
                </c:pt>
                <c:pt idx="12220">
                  <c:v>6.75</c:v>
                </c:pt>
                <c:pt idx="12221">
                  <c:v>6.07</c:v>
                </c:pt>
                <c:pt idx="12222">
                  <c:v>5.86</c:v>
                </c:pt>
                <c:pt idx="12223">
                  <c:v>5.62</c:v>
                </c:pt>
                <c:pt idx="12224">
                  <c:v>5.77</c:v>
                </c:pt>
                <c:pt idx="12225">
                  <c:v>5.83</c:v>
                </c:pt>
                <c:pt idx="12226">
                  <c:v>5.29</c:v>
                </c:pt>
                <c:pt idx="12227">
                  <c:v>5.46</c:v>
                </c:pt>
                <c:pt idx="12228">
                  <c:v>5.28</c:v>
                </c:pt>
                <c:pt idx="12229">
                  <c:v>5.14</c:v>
                </c:pt>
                <c:pt idx="12230">
                  <c:v>4.09</c:v>
                </c:pt>
                <c:pt idx="12231">
                  <c:v>3.79</c:v>
                </c:pt>
                <c:pt idx="12232">
                  <c:v>3.8</c:v>
                </c:pt>
                <c:pt idx="12233">
                  <c:v>3.38</c:v>
                </c:pt>
                <c:pt idx="12234">
                  <c:v>3.61</c:v>
                </c:pt>
                <c:pt idx="12235">
                  <c:v>3.45</c:v>
                </c:pt>
                <c:pt idx="12236">
                  <c:v>2.5</c:v>
                </c:pt>
                <c:pt idx="12237">
                  <c:v>2.25</c:v>
                </c:pt>
                <c:pt idx="12238">
                  <c:v>2.31</c:v>
                </c:pt>
                <c:pt idx="12239">
                  <c:v>2.04</c:v>
                </c:pt>
                <c:pt idx="12240">
                  <c:v>2.14</c:v>
                </c:pt>
                <c:pt idx="12241">
                  <c:v>1.8</c:v>
                </c:pt>
                <c:pt idx="12242">
                  <c:v>1.61</c:v>
                </c:pt>
                <c:pt idx="12243">
                  <c:v>1.55</c:v>
                </c:pt>
                <c:pt idx="12244">
                  <c:v>1.23</c:v>
                </c:pt>
                <c:pt idx="12245">
                  <c:v>1.05</c:v>
                </c:pt>
                <c:pt idx="12246">
                  <c:v>1.1499999999999999</c:v>
                </c:pt>
                <c:pt idx="12247">
                  <c:v>1.1200000000000001</c:v>
                </c:pt>
                <c:pt idx="12248">
                  <c:v>1.05</c:v>
                </c:pt>
                <c:pt idx="12249">
                  <c:v>1.04</c:v>
                </c:pt>
                <c:pt idx="12250">
                  <c:v>20.14</c:v>
                </c:pt>
                <c:pt idx="12251">
                  <c:v>281.02999999999997</c:v>
                </c:pt>
                <c:pt idx="12252">
                  <c:v>272.51</c:v>
                </c:pt>
                <c:pt idx="12253">
                  <c:v>276.7</c:v>
                </c:pt>
                <c:pt idx="12254">
                  <c:v>276.7</c:v>
                </c:pt>
                <c:pt idx="12255">
                  <c:v>272.51</c:v>
                </c:pt>
                <c:pt idx="12256">
                  <c:v>276.7</c:v>
                </c:pt>
                <c:pt idx="12257">
                  <c:v>272.51</c:v>
                </c:pt>
                <c:pt idx="12258">
                  <c:v>272.51</c:v>
                </c:pt>
                <c:pt idx="12259">
                  <c:v>264.49</c:v>
                </c:pt>
                <c:pt idx="12260">
                  <c:v>276.7</c:v>
                </c:pt>
                <c:pt idx="12261">
                  <c:v>272.51</c:v>
                </c:pt>
                <c:pt idx="12262">
                  <c:v>268.44</c:v>
                </c:pt>
                <c:pt idx="12263">
                  <c:v>272.51</c:v>
                </c:pt>
                <c:pt idx="12264">
                  <c:v>272.51</c:v>
                </c:pt>
                <c:pt idx="12265">
                  <c:v>268.44</c:v>
                </c:pt>
                <c:pt idx="12266">
                  <c:v>1.05</c:v>
                </c:pt>
                <c:pt idx="12267">
                  <c:v>0.6</c:v>
                </c:pt>
                <c:pt idx="12268">
                  <c:v>0.67</c:v>
                </c:pt>
                <c:pt idx="12269">
                  <c:v>0.7</c:v>
                </c:pt>
                <c:pt idx="12270">
                  <c:v>0.77</c:v>
                </c:pt>
                <c:pt idx="12271">
                  <c:v>0.71</c:v>
                </c:pt>
                <c:pt idx="12272">
                  <c:v>0.68</c:v>
                </c:pt>
                <c:pt idx="12273">
                  <c:v>0.73</c:v>
                </c:pt>
                <c:pt idx="12274">
                  <c:v>0.77</c:v>
                </c:pt>
                <c:pt idx="12275">
                  <c:v>0.77</c:v>
                </c:pt>
                <c:pt idx="12276">
                  <c:v>0.83</c:v>
                </c:pt>
                <c:pt idx="12277">
                  <c:v>0.71</c:v>
                </c:pt>
                <c:pt idx="12278">
                  <c:v>0.37</c:v>
                </c:pt>
                <c:pt idx="12279">
                  <c:v>0.3</c:v>
                </c:pt>
                <c:pt idx="12280">
                  <c:v>3.19</c:v>
                </c:pt>
                <c:pt idx="12281">
                  <c:v>3.13</c:v>
                </c:pt>
                <c:pt idx="12282">
                  <c:v>3.18</c:v>
                </c:pt>
                <c:pt idx="12283">
                  <c:v>3.1</c:v>
                </c:pt>
                <c:pt idx="12284">
                  <c:v>3</c:v>
                </c:pt>
                <c:pt idx="12285">
                  <c:v>2.91</c:v>
                </c:pt>
                <c:pt idx="12286">
                  <c:v>2.99</c:v>
                </c:pt>
                <c:pt idx="12287">
                  <c:v>2.92</c:v>
                </c:pt>
                <c:pt idx="12288">
                  <c:v>2.79</c:v>
                </c:pt>
                <c:pt idx="12289">
                  <c:v>2.65</c:v>
                </c:pt>
                <c:pt idx="12290">
                  <c:v>2.67</c:v>
                </c:pt>
                <c:pt idx="12291">
                  <c:v>2.62</c:v>
                </c:pt>
                <c:pt idx="12292">
                  <c:v>2.67</c:v>
                </c:pt>
                <c:pt idx="12293">
                  <c:v>2.7</c:v>
                </c:pt>
                <c:pt idx="12294">
                  <c:v>2.72</c:v>
                </c:pt>
                <c:pt idx="12295">
                  <c:v>2.82</c:v>
                </c:pt>
                <c:pt idx="12296">
                  <c:v>2.82</c:v>
                </c:pt>
                <c:pt idx="12297">
                  <c:v>3.36</c:v>
                </c:pt>
                <c:pt idx="12298">
                  <c:v>310.10000000000002</c:v>
                </c:pt>
                <c:pt idx="12299">
                  <c:v>315.54000000000002</c:v>
                </c:pt>
                <c:pt idx="12300">
                  <c:v>299.76</c:v>
                </c:pt>
                <c:pt idx="12301">
                  <c:v>294.85000000000002</c:v>
                </c:pt>
                <c:pt idx="12302">
                  <c:v>294.85000000000002</c:v>
                </c:pt>
                <c:pt idx="12303">
                  <c:v>294.85000000000002</c:v>
                </c:pt>
                <c:pt idx="12304">
                  <c:v>290.08999999999997</c:v>
                </c:pt>
                <c:pt idx="12305">
                  <c:v>290.08999999999997</c:v>
                </c:pt>
                <c:pt idx="12306">
                  <c:v>285.49</c:v>
                </c:pt>
                <c:pt idx="12307">
                  <c:v>285.49</c:v>
                </c:pt>
                <c:pt idx="12308">
                  <c:v>285.49</c:v>
                </c:pt>
                <c:pt idx="12309">
                  <c:v>281.02999999999997</c:v>
                </c:pt>
                <c:pt idx="12310">
                  <c:v>281.02999999999997</c:v>
                </c:pt>
                <c:pt idx="12311">
                  <c:v>6.44</c:v>
                </c:pt>
                <c:pt idx="12312">
                  <c:v>3.89</c:v>
                </c:pt>
                <c:pt idx="12313">
                  <c:v>4.08</c:v>
                </c:pt>
                <c:pt idx="12314">
                  <c:v>4.09</c:v>
                </c:pt>
                <c:pt idx="12315">
                  <c:v>4.22</c:v>
                </c:pt>
                <c:pt idx="12316">
                  <c:v>4.0999999999999996</c:v>
                </c:pt>
                <c:pt idx="12317">
                  <c:v>3.94</c:v>
                </c:pt>
                <c:pt idx="12318">
                  <c:v>4.05</c:v>
                </c:pt>
                <c:pt idx="12319">
                  <c:v>4.09</c:v>
                </c:pt>
                <c:pt idx="12320">
                  <c:v>3.91</c:v>
                </c:pt>
                <c:pt idx="12321">
                  <c:v>3.66</c:v>
                </c:pt>
                <c:pt idx="12322">
                  <c:v>3.6</c:v>
                </c:pt>
                <c:pt idx="12323">
                  <c:v>3.4</c:v>
                </c:pt>
                <c:pt idx="12324">
                  <c:v>3.33</c:v>
                </c:pt>
                <c:pt idx="12325">
                  <c:v>3.14</c:v>
                </c:pt>
                <c:pt idx="12326">
                  <c:v>3.19</c:v>
                </c:pt>
                <c:pt idx="12327">
                  <c:v>3.2</c:v>
                </c:pt>
                <c:pt idx="12328">
                  <c:v>3.13</c:v>
                </c:pt>
                <c:pt idx="12329">
                  <c:v>3.07</c:v>
                </c:pt>
                <c:pt idx="12330">
                  <c:v>2.81</c:v>
                </c:pt>
                <c:pt idx="12331">
                  <c:v>2.73</c:v>
                </c:pt>
                <c:pt idx="12332">
                  <c:v>2.81</c:v>
                </c:pt>
                <c:pt idx="12333">
                  <c:v>2.82</c:v>
                </c:pt>
                <c:pt idx="12334">
                  <c:v>2.83</c:v>
                </c:pt>
                <c:pt idx="12335">
                  <c:v>2.73</c:v>
                </c:pt>
                <c:pt idx="12336">
                  <c:v>2.5499999999999998</c:v>
                </c:pt>
                <c:pt idx="12337">
                  <c:v>2.4900000000000002</c:v>
                </c:pt>
                <c:pt idx="12338">
                  <c:v>2.44</c:v>
                </c:pt>
                <c:pt idx="12339">
                  <c:v>2.5</c:v>
                </c:pt>
                <c:pt idx="12340">
                  <c:v>2.42</c:v>
                </c:pt>
                <c:pt idx="12341">
                  <c:v>2.37</c:v>
                </c:pt>
                <c:pt idx="12342">
                  <c:v>2.2000000000000002</c:v>
                </c:pt>
                <c:pt idx="12343">
                  <c:v>2.2400000000000002</c:v>
                </c:pt>
                <c:pt idx="12344">
                  <c:v>3.77</c:v>
                </c:pt>
                <c:pt idx="12345">
                  <c:v>105.18</c:v>
                </c:pt>
                <c:pt idx="12346">
                  <c:v>94.66</c:v>
                </c:pt>
                <c:pt idx="12347">
                  <c:v>77.86</c:v>
                </c:pt>
                <c:pt idx="12348">
                  <c:v>204.38</c:v>
                </c:pt>
                <c:pt idx="12349">
                  <c:v>243.05</c:v>
                </c:pt>
                <c:pt idx="12350">
                  <c:v>243.05</c:v>
                </c:pt>
                <c:pt idx="12351">
                  <c:v>239.81</c:v>
                </c:pt>
                <c:pt idx="12352">
                  <c:v>236.65</c:v>
                </c:pt>
                <c:pt idx="12353">
                  <c:v>230.58</c:v>
                </c:pt>
                <c:pt idx="12354">
                  <c:v>230.58</c:v>
                </c:pt>
                <c:pt idx="12355">
                  <c:v>224.82</c:v>
                </c:pt>
                <c:pt idx="12356">
                  <c:v>224.82</c:v>
                </c:pt>
                <c:pt idx="12357">
                  <c:v>222.04</c:v>
                </c:pt>
                <c:pt idx="12358">
                  <c:v>219.34</c:v>
                </c:pt>
                <c:pt idx="12359">
                  <c:v>219.34</c:v>
                </c:pt>
                <c:pt idx="12360">
                  <c:v>219.34</c:v>
                </c:pt>
                <c:pt idx="12361">
                  <c:v>214.11</c:v>
                </c:pt>
                <c:pt idx="12362">
                  <c:v>214.11</c:v>
                </c:pt>
                <c:pt idx="12363">
                  <c:v>216.69</c:v>
                </c:pt>
                <c:pt idx="12364">
                  <c:v>211.6</c:v>
                </c:pt>
                <c:pt idx="12365">
                  <c:v>211.6</c:v>
                </c:pt>
                <c:pt idx="12366">
                  <c:v>209.14</c:v>
                </c:pt>
                <c:pt idx="12367">
                  <c:v>209.14</c:v>
                </c:pt>
                <c:pt idx="12368">
                  <c:v>209.14</c:v>
                </c:pt>
                <c:pt idx="12369">
                  <c:v>209.14</c:v>
                </c:pt>
                <c:pt idx="12370">
                  <c:v>209.14</c:v>
                </c:pt>
                <c:pt idx="12371">
                  <c:v>206.73</c:v>
                </c:pt>
                <c:pt idx="12372">
                  <c:v>209.14</c:v>
                </c:pt>
                <c:pt idx="12373">
                  <c:v>206.73</c:v>
                </c:pt>
                <c:pt idx="12374">
                  <c:v>206.73</c:v>
                </c:pt>
                <c:pt idx="12375">
                  <c:v>206.73</c:v>
                </c:pt>
                <c:pt idx="12376">
                  <c:v>206.73</c:v>
                </c:pt>
                <c:pt idx="12377">
                  <c:v>23.03</c:v>
                </c:pt>
                <c:pt idx="12378">
                  <c:v>20.7</c:v>
                </c:pt>
                <c:pt idx="12379">
                  <c:v>20.53</c:v>
                </c:pt>
                <c:pt idx="12380">
                  <c:v>20.21</c:v>
                </c:pt>
                <c:pt idx="12381">
                  <c:v>20.39</c:v>
                </c:pt>
                <c:pt idx="12382">
                  <c:v>20.37</c:v>
                </c:pt>
                <c:pt idx="12383">
                  <c:v>20.72</c:v>
                </c:pt>
                <c:pt idx="12384">
                  <c:v>20.12</c:v>
                </c:pt>
                <c:pt idx="12385">
                  <c:v>20.350000000000001</c:v>
                </c:pt>
                <c:pt idx="12386">
                  <c:v>20.12</c:v>
                </c:pt>
                <c:pt idx="12387">
                  <c:v>19.739999999999998</c:v>
                </c:pt>
                <c:pt idx="12388">
                  <c:v>19.63</c:v>
                </c:pt>
                <c:pt idx="12389">
                  <c:v>19.53</c:v>
                </c:pt>
                <c:pt idx="12390">
                  <c:v>19.399999999999999</c:v>
                </c:pt>
                <c:pt idx="12391">
                  <c:v>19.13</c:v>
                </c:pt>
                <c:pt idx="12392">
                  <c:v>18.850000000000001</c:v>
                </c:pt>
                <c:pt idx="12393">
                  <c:v>18.75</c:v>
                </c:pt>
                <c:pt idx="12394">
                  <c:v>18.5</c:v>
                </c:pt>
                <c:pt idx="12395">
                  <c:v>18.600000000000001</c:v>
                </c:pt>
                <c:pt idx="12396">
                  <c:v>18.45</c:v>
                </c:pt>
                <c:pt idx="12397">
                  <c:v>18.239999999999998</c:v>
                </c:pt>
                <c:pt idx="12398">
                  <c:v>18.09</c:v>
                </c:pt>
                <c:pt idx="12399">
                  <c:v>17.809999999999999</c:v>
                </c:pt>
                <c:pt idx="12400">
                  <c:v>17.55</c:v>
                </c:pt>
                <c:pt idx="12401">
                  <c:v>17.41</c:v>
                </c:pt>
                <c:pt idx="12402">
                  <c:v>17.329999999999998</c:v>
                </c:pt>
                <c:pt idx="12403">
                  <c:v>15.55</c:v>
                </c:pt>
                <c:pt idx="12404">
                  <c:v>14.96</c:v>
                </c:pt>
                <c:pt idx="12405">
                  <c:v>14.8</c:v>
                </c:pt>
                <c:pt idx="12406">
                  <c:v>14.67</c:v>
                </c:pt>
                <c:pt idx="12407">
                  <c:v>14.38</c:v>
                </c:pt>
                <c:pt idx="12408">
                  <c:v>14.06</c:v>
                </c:pt>
                <c:pt idx="12409">
                  <c:v>13</c:v>
                </c:pt>
                <c:pt idx="12410">
                  <c:v>12.1</c:v>
                </c:pt>
                <c:pt idx="12411">
                  <c:v>11.75</c:v>
                </c:pt>
                <c:pt idx="12412">
                  <c:v>11.52</c:v>
                </c:pt>
                <c:pt idx="12413">
                  <c:v>11.46</c:v>
                </c:pt>
                <c:pt idx="12414">
                  <c:v>11.21</c:v>
                </c:pt>
                <c:pt idx="12415">
                  <c:v>10.37</c:v>
                </c:pt>
                <c:pt idx="12416">
                  <c:v>9.07</c:v>
                </c:pt>
                <c:pt idx="12417">
                  <c:v>9.14</c:v>
                </c:pt>
                <c:pt idx="12418">
                  <c:v>9.19</c:v>
                </c:pt>
                <c:pt idx="12419">
                  <c:v>8.9499999999999993</c:v>
                </c:pt>
                <c:pt idx="12420">
                  <c:v>9.07</c:v>
                </c:pt>
                <c:pt idx="12421">
                  <c:v>9.1300000000000008</c:v>
                </c:pt>
                <c:pt idx="12422">
                  <c:v>8.93</c:v>
                </c:pt>
                <c:pt idx="12423">
                  <c:v>8.73</c:v>
                </c:pt>
                <c:pt idx="12424">
                  <c:v>7.33</c:v>
                </c:pt>
                <c:pt idx="12425">
                  <c:v>7.19</c:v>
                </c:pt>
                <c:pt idx="12426">
                  <c:v>7.23</c:v>
                </c:pt>
                <c:pt idx="12427">
                  <c:v>7.07</c:v>
                </c:pt>
                <c:pt idx="12428">
                  <c:v>6.74</c:v>
                </c:pt>
                <c:pt idx="12429">
                  <c:v>6</c:v>
                </c:pt>
                <c:pt idx="12430">
                  <c:v>5.79</c:v>
                </c:pt>
                <c:pt idx="12431">
                  <c:v>5.61</c:v>
                </c:pt>
                <c:pt idx="12432">
                  <c:v>5.47</c:v>
                </c:pt>
                <c:pt idx="12433">
                  <c:v>4.7300000000000004</c:v>
                </c:pt>
                <c:pt idx="12434">
                  <c:v>4.17</c:v>
                </c:pt>
                <c:pt idx="12435">
                  <c:v>4.2</c:v>
                </c:pt>
                <c:pt idx="12436">
                  <c:v>3.46</c:v>
                </c:pt>
                <c:pt idx="12437">
                  <c:v>3.1</c:v>
                </c:pt>
                <c:pt idx="12438">
                  <c:v>3.1</c:v>
                </c:pt>
                <c:pt idx="12439">
                  <c:v>3.1</c:v>
                </c:pt>
                <c:pt idx="12440">
                  <c:v>3</c:v>
                </c:pt>
                <c:pt idx="12441">
                  <c:v>2.91</c:v>
                </c:pt>
                <c:pt idx="12442">
                  <c:v>2.9</c:v>
                </c:pt>
                <c:pt idx="12443">
                  <c:v>2.36</c:v>
                </c:pt>
                <c:pt idx="12444">
                  <c:v>2.37</c:v>
                </c:pt>
                <c:pt idx="12445">
                  <c:v>2.31</c:v>
                </c:pt>
                <c:pt idx="12446">
                  <c:v>2.19</c:v>
                </c:pt>
                <c:pt idx="12447">
                  <c:v>2.09</c:v>
                </c:pt>
                <c:pt idx="12448">
                  <c:v>2.19</c:v>
                </c:pt>
                <c:pt idx="12449">
                  <c:v>2.19</c:v>
                </c:pt>
                <c:pt idx="12450">
                  <c:v>2.15</c:v>
                </c:pt>
                <c:pt idx="12451">
                  <c:v>2.14</c:v>
                </c:pt>
                <c:pt idx="12452">
                  <c:v>1.91</c:v>
                </c:pt>
                <c:pt idx="12453">
                  <c:v>1.76</c:v>
                </c:pt>
                <c:pt idx="12454">
                  <c:v>1.91</c:v>
                </c:pt>
                <c:pt idx="12455">
                  <c:v>1.8</c:v>
                </c:pt>
                <c:pt idx="12456">
                  <c:v>1.76</c:v>
                </c:pt>
                <c:pt idx="12457">
                  <c:v>1.41</c:v>
                </c:pt>
                <c:pt idx="12458">
                  <c:v>1.41</c:v>
                </c:pt>
                <c:pt idx="12459">
                  <c:v>1.32</c:v>
                </c:pt>
                <c:pt idx="12460">
                  <c:v>1.32</c:v>
                </c:pt>
                <c:pt idx="12461">
                  <c:v>1.3</c:v>
                </c:pt>
                <c:pt idx="12462">
                  <c:v>1.27</c:v>
                </c:pt>
                <c:pt idx="12463">
                  <c:v>1.03</c:v>
                </c:pt>
                <c:pt idx="12464">
                  <c:v>1.03</c:v>
                </c:pt>
                <c:pt idx="12465">
                  <c:v>1</c:v>
                </c:pt>
                <c:pt idx="12466">
                  <c:v>0.94</c:v>
                </c:pt>
                <c:pt idx="12467">
                  <c:v>0.93</c:v>
                </c:pt>
                <c:pt idx="12468">
                  <c:v>0.86</c:v>
                </c:pt>
                <c:pt idx="12469">
                  <c:v>0.72</c:v>
                </c:pt>
                <c:pt idx="12470">
                  <c:v>0.57999999999999996</c:v>
                </c:pt>
                <c:pt idx="12471">
                  <c:v>0.65</c:v>
                </c:pt>
                <c:pt idx="12472">
                  <c:v>0.52</c:v>
                </c:pt>
                <c:pt idx="12473">
                  <c:v>0.56000000000000005</c:v>
                </c:pt>
                <c:pt idx="12474">
                  <c:v>0.56999999999999995</c:v>
                </c:pt>
                <c:pt idx="12475">
                  <c:v>0.44</c:v>
                </c:pt>
                <c:pt idx="12476">
                  <c:v>0.28000000000000003</c:v>
                </c:pt>
                <c:pt idx="12477">
                  <c:v>0.27</c:v>
                </c:pt>
                <c:pt idx="12478">
                  <c:v>0.28999999999999998</c:v>
                </c:pt>
                <c:pt idx="12479">
                  <c:v>0.3</c:v>
                </c:pt>
                <c:pt idx="12480">
                  <c:v>0.28999999999999998</c:v>
                </c:pt>
                <c:pt idx="12481">
                  <c:v>0.12</c:v>
                </c:pt>
                <c:pt idx="12482">
                  <c:v>42.62</c:v>
                </c:pt>
                <c:pt idx="12483">
                  <c:v>29.93</c:v>
                </c:pt>
                <c:pt idx="12484">
                  <c:v>14.78</c:v>
                </c:pt>
                <c:pt idx="12485">
                  <c:v>6.7</c:v>
                </c:pt>
                <c:pt idx="12486">
                  <c:v>6.17</c:v>
                </c:pt>
                <c:pt idx="12487">
                  <c:v>5.75</c:v>
                </c:pt>
                <c:pt idx="12488">
                  <c:v>4.29</c:v>
                </c:pt>
                <c:pt idx="12489">
                  <c:v>3.86</c:v>
                </c:pt>
                <c:pt idx="12490">
                  <c:v>3.9</c:v>
                </c:pt>
                <c:pt idx="12491">
                  <c:v>4.16</c:v>
                </c:pt>
                <c:pt idx="12492">
                  <c:v>4.46</c:v>
                </c:pt>
                <c:pt idx="12493">
                  <c:v>4.45</c:v>
                </c:pt>
                <c:pt idx="12494">
                  <c:v>4.28</c:v>
                </c:pt>
                <c:pt idx="12495">
                  <c:v>20.67</c:v>
                </c:pt>
                <c:pt idx="12496">
                  <c:v>224.82</c:v>
                </c:pt>
                <c:pt idx="12497">
                  <c:v>230.58</c:v>
                </c:pt>
                <c:pt idx="12498">
                  <c:v>227.67</c:v>
                </c:pt>
                <c:pt idx="12499">
                  <c:v>224.82</c:v>
                </c:pt>
                <c:pt idx="12500">
                  <c:v>224.82</c:v>
                </c:pt>
                <c:pt idx="12501">
                  <c:v>222.04</c:v>
                </c:pt>
                <c:pt idx="12502">
                  <c:v>222.04</c:v>
                </c:pt>
                <c:pt idx="12503">
                  <c:v>222.04</c:v>
                </c:pt>
                <c:pt idx="12504">
                  <c:v>224.82</c:v>
                </c:pt>
                <c:pt idx="12505">
                  <c:v>222.04</c:v>
                </c:pt>
                <c:pt idx="12506">
                  <c:v>222.04</c:v>
                </c:pt>
                <c:pt idx="12507">
                  <c:v>222.04</c:v>
                </c:pt>
                <c:pt idx="12508">
                  <c:v>222.04</c:v>
                </c:pt>
                <c:pt idx="12509">
                  <c:v>222.04</c:v>
                </c:pt>
                <c:pt idx="12510">
                  <c:v>222.04</c:v>
                </c:pt>
                <c:pt idx="12511">
                  <c:v>219.34</c:v>
                </c:pt>
                <c:pt idx="12512">
                  <c:v>222.04</c:v>
                </c:pt>
                <c:pt idx="12513">
                  <c:v>219.34</c:v>
                </c:pt>
                <c:pt idx="12514">
                  <c:v>219.34</c:v>
                </c:pt>
                <c:pt idx="12515">
                  <c:v>216.69</c:v>
                </c:pt>
                <c:pt idx="12516">
                  <c:v>219.34</c:v>
                </c:pt>
                <c:pt idx="12517">
                  <c:v>219.34</c:v>
                </c:pt>
                <c:pt idx="12518">
                  <c:v>219.34</c:v>
                </c:pt>
                <c:pt idx="12519">
                  <c:v>219.34</c:v>
                </c:pt>
                <c:pt idx="12520">
                  <c:v>219.34</c:v>
                </c:pt>
                <c:pt idx="12521">
                  <c:v>216.69</c:v>
                </c:pt>
                <c:pt idx="12522">
                  <c:v>219.34</c:v>
                </c:pt>
                <c:pt idx="12523">
                  <c:v>219.34</c:v>
                </c:pt>
                <c:pt idx="12524">
                  <c:v>216.69</c:v>
                </c:pt>
                <c:pt idx="12525">
                  <c:v>219.34</c:v>
                </c:pt>
                <c:pt idx="12526">
                  <c:v>219.34</c:v>
                </c:pt>
                <c:pt idx="12527">
                  <c:v>216.69</c:v>
                </c:pt>
                <c:pt idx="12528">
                  <c:v>222.04</c:v>
                </c:pt>
                <c:pt idx="12529">
                  <c:v>219.34</c:v>
                </c:pt>
                <c:pt idx="12530">
                  <c:v>216.69</c:v>
                </c:pt>
                <c:pt idx="12531">
                  <c:v>216.69</c:v>
                </c:pt>
                <c:pt idx="12532">
                  <c:v>219.34</c:v>
                </c:pt>
                <c:pt idx="12533">
                  <c:v>219.34</c:v>
                </c:pt>
                <c:pt idx="12534">
                  <c:v>216.69</c:v>
                </c:pt>
                <c:pt idx="12535">
                  <c:v>214.11</c:v>
                </c:pt>
                <c:pt idx="12536">
                  <c:v>219.34</c:v>
                </c:pt>
                <c:pt idx="12537">
                  <c:v>219.34</c:v>
                </c:pt>
                <c:pt idx="12538">
                  <c:v>216.69</c:v>
                </c:pt>
                <c:pt idx="12539">
                  <c:v>219.34</c:v>
                </c:pt>
                <c:pt idx="12540">
                  <c:v>216.69</c:v>
                </c:pt>
                <c:pt idx="12541">
                  <c:v>216.69</c:v>
                </c:pt>
                <c:pt idx="12542">
                  <c:v>219.34</c:v>
                </c:pt>
                <c:pt idx="12543">
                  <c:v>216.69</c:v>
                </c:pt>
                <c:pt idx="12544">
                  <c:v>214.11</c:v>
                </c:pt>
                <c:pt idx="12545">
                  <c:v>211.6</c:v>
                </c:pt>
                <c:pt idx="12546">
                  <c:v>214.11</c:v>
                </c:pt>
                <c:pt idx="12547">
                  <c:v>211.6</c:v>
                </c:pt>
                <c:pt idx="12548">
                  <c:v>216.69</c:v>
                </c:pt>
                <c:pt idx="12549">
                  <c:v>214.11</c:v>
                </c:pt>
                <c:pt idx="12550">
                  <c:v>222.04</c:v>
                </c:pt>
                <c:pt idx="12551">
                  <c:v>216.69</c:v>
                </c:pt>
                <c:pt idx="12552">
                  <c:v>214.11</c:v>
                </c:pt>
                <c:pt idx="12553">
                  <c:v>214.11</c:v>
                </c:pt>
                <c:pt idx="12554">
                  <c:v>214.11</c:v>
                </c:pt>
                <c:pt idx="12555">
                  <c:v>216.69</c:v>
                </c:pt>
                <c:pt idx="12556">
                  <c:v>216.69</c:v>
                </c:pt>
                <c:pt idx="12557">
                  <c:v>214.11</c:v>
                </c:pt>
                <c:pt idx="12558">
                  <c:v>214.11</c:v>
                </c:pt>
                <c:pt idx="12559">
                  <c:v>214.11</c:v>
                </c:pt>
                <c:pt idx="12560">
                  <c:v>214.11</c:v>
                </c:pt>
                <c:pt idx="12561">
                  <c:v>211.6</c:v>
                </c:pt>
                <c:pt idx="12562">
                  <c:v>219.34</c:v>
                </c:pt>
                <c:pt idx="12563">
                  <c:v>214.11</c:v>
                </c:pt>
                <c:pt idx="12564">
                  <c:v>214.11</c:v>
                </c:pt>
                <c:pt idx="12565">
                  <c:v>214.11</c:v>
                </c:pt>
                <c:pt idx="12566">
                  <c:v>211.6</c:v>
                </c:pt>
                <c:pt idx="12567">
                  <c:v>214.11</c:v>
                </c:pt>
                <c:pt idx="12568">
                  <c:v>214.11</c:v>
                </c:pt>
                <c:pt idx="12569">
                  <c:v>16.68</c:v>
                </c:pt>
                <c:pt idx="12570">
                  <c:v>1.79</c:v>
                </c:pt>
                <c:pt idx="12571">
                  <c:v>1.8</c:v>
                </c:pt>
                <c:pt idx="12572">
                  <c:v>2</c:v>
                </c:pt>
                <c:pt idx="12573">
                  <c:v>1.84</c:v>
                </c:pt>
                <c:pt idx="12574">
                  <c:v>1.67</c:v>
                </c:pt>
                <c:pt idx="12575">
                  <c:v>5.41</c:v>
                </c:pt>
                <c:pt idx="12576">
                  <c:v>96.18</c:v>
                </c:pt>
                <c:pt idx="12577">
                  <c:v>95.67</c:v>
                </c:pt>
                <c:pt idx="12578">
                  <c:v>96.18</c:v>
                </c:pt>
                <c:pt idx="12579">
                  <c:v>99.92</c:v>
                </c:pt>
                <c:pt idx="12580">
                  <c:v>97.22</c:v>
                </c:pt>
                <c:pt idx="12581">
                  <c:v>96.18</c:v>
                </c:pt>
                <c:pt idx="12582">
                  <c:v>99.37</c:v>
                </c:pt>
                <c:pt idx="12583">
                  <c:v>96.7</c:v>
                </c:pt>
                <c:pt idx="12584">
                  <c:v>2.78</c:v>
                </c:pt>
                <c:pt idx="12585">
                  <c:v>260.66000000000003</c:v>
                </c:pt>
                <c:pt idx="12586">
                  <c:v>233.58</c:v>
                </c:pt>
                <c:pt idx="12587">
                  <c:v>236.65</c:v>
                </c:pt>
                <c:pt idx="12588">
                  <c:v>236.65</c:v>
                </c:pt>
                <c:pt idx="12589">
                  <c:v>230.58</c:v>
                </c:pt>
                <c:pt idx="12590">
                  <c:v>233.58</c:v>
                </c:pt>
                <c:pt idx="12591">
                  <c:v>219.34</c:v>
                </c:pt>
                <c:pt idx="12592">
                  <c:v>48.74</c:v>
                </c:pt>
                <c:pt idx="12593">
                  <c:v>96.18</c:v>
                </c:pt>
                <c:pt idx="12594">
                  <c:v>98.82</c:v>
                </c:pt>
                <c:pt idx="12595">
                  <c:v>97.75</c:v>
                </c:pt>
                <c:pt idx="12596">
                  <c:v>98.82</c:v>
                </c:pt>
                <c:pt idx="12597">
                  <c:v>97.75</c:v>
                </c:pt>
                <c:pt idx="12598">
                  <c:v>11.71</c:v>
                </c:pt>
                <c:pt idx="12599">
                  <c:v>562.04999999999995</c:v>
                </c:pt>
                <c:pt idx="12600">
                  <c:v>620.19000000000005</c:v>
                </c:pt>
                <c:pt idx="12601">
                  <c:v>486.1</c:v>
                </c:pt>
                <c:pt idx="12602">
                  <c:v>102.77</c:v>
                </c:pt>
                <c:pt idx="12603">
                  <c:v>599.52</c:v>
                </c:pt>
                <c:pt idx="12604">
                  <c:v>580.17999999999995</c:v>
                </c:pt>
                <c:pt idx="12605">
                  <c:v>16.73</c:v>
                </c:pt>
                <c:pt idx="12606">
                  <c:v>249.8</c:v>
                </c:pt>
                <c:pt idx="12607">
                  <c:v>299.76</c:v>
                </c:pt>
                <c:pt idx="12608">
                  <c:v>290.08999999999997</c:v>
                </c:pt>
                <c:pt idx="12609">
                  <c:v>294.85000000000002</c:v>
                </c:pt>
                <c:pt idx="12610">
                  <c:v>290.08999999999997</c:v>
                </c:pt>
                <c:pt idx="12611">
                  <c:v>290.08999999999997</c:v>
                </c:pt>
                <c:pt idx="12612">
                  <c:v>285.49</c:v>
                </c:pt>
                <c:pt idx="12613">
                  <c:v>285.49</c:v>
                </c:pt>
                <c:pt idx="12614">
                  <c:v>276.7</c:v>
                </c:pt>
                <c:pt idx="12615">
                  <c:v>246.38</c:v>
                </c:pt>
                <c:pt idx="12616">
                  <c:v>256.94</c:v>
                </c:pt>
                <c:pt idx="12617">
                  <c:v>249.8</c:v>
                </c:pt>
                <c:pt idx="12618">
                  <c:v>253.32</c:v>
                </c:pt>
                <c:pt idx="12619">
                  <c:v>253.32</c:v>
                </c:pt>
                <c:pt idx="12620">
                  <c:v>249.8</c:v>
                </c:pt>
                <c:pt idx="12621">
                  <c:v>253.32</c:v>
                </c:pt>
                <c:pt idx="12622">
                  <c:v>253.32</c:v>
                </c:pt>
                <c:pt idx="12623">
                  <c:v>249.8</c:v>
                </c:pt>
                <c:pt idx="12624">
                  <c:v>249.8</c:v>
                </c:pt>
                <c:pt idx="12625">
                  <c:v>249.8</c:v>
                </c:pt>
                <c:pt idx="12626">
                  <c:v>246.38</c:v>
                </c:pt>
                <c:pt idx="12627">
                  <c:v>246.38</c:v>
                </c:pt>
                <c:pt idx="12628">
                  <c:v>246.38</c:v>
                </c:pt>
                <c:pt idx="12629">
                  <c:v>249.8</c:v>
                </c:pt>
                <c:pt idx="12630">
                  <c:v>246.38</c:v>
                </c:pt>
                <c:pt idx="12631">
                  <c:v>246.38</c:v>
                </c:pt>
                <c:pt idx="12632">
                  <c:v>246.38</c:v>
                </c:pt>
                <c:pt idx="12633">
                  <c:v>243.05</c:v>
                </c:pt>
                <c:pt idx="12634">
                  <c:v>246.38</c:v>
                </c:pt>
                <c:pt idx="12635">
                  <c:v>246.38</c:v>
                </c:pt>
                <c:pt idx="12636">
                  <c:v>239.81</c:v>
                </c:pt>
                <c:pt idx="12637">
                  <c:v>243.05</c:v>
                </c:pt>
                <c:pt idx="12638">
                  <c:v>243.05</c:v>
                </c:pt>
                <c:pt idx="12639">
                  <c:v>243.05</c:v>
                </c:pt>
                <c:pt idx="12640">
                  <c:v>239.81</c:v>
                </c:pt>
                <c:pt idx="12641">
                  <c:v>243.05</c:v>
                </c:pt>
                <c:pt idx="12642">
                  <c:v>243.05</c:v>
                </c:pt>
                <c:pt idx="12643">
                  <c:v>239.81</c:v>
                </c:pt>
                <c:pt idx="12644">
                  <c:v>239.81</c:v>
                </c:pt>
                <c:pt idx="12645">
                  <c:v>239.81</c:v>
                </c:pt>
                <c:pt idx="12646">
                  <c:v>239.81</c:v>
                </c:pt>
                <c:pt idx="12647">
                  <c:v>239.81</c:v>
                </c:pt>
                <c:pt idx="12648">
                  <c:v>239.81</c:v>
                </c:pt>
                <c:pt idx="12649">
                  <c:v>243.05</c:v>
                </c:pt>
                <c:pt idx="12650">
                  <c:v>243.05</c:v>
                </c:pt>
                <c:pt idx="12651">
                  <c:v>239.81</c:v>
                </c:pt>
                <c:pt idx="12652">
                  <c:v>239.81</c:v>
                </c:pt>
                <c:pt idx="12653">
                  <c:v>239.81</c:v>
                </c:pt>
                <c:pt idx="12654">
                  <c:v>239.81</c:v>
                </c:pt>
                <c:pt idx="12655">
                  <c:v>239.81</c:v>
                </c:pt>
                <c:pt idx="12656">
                  <c:v>239.81</c:v>
                </c:pt>
                <c:pt idx="12657">
                  <c:v>239.81</c:v>
                </c:pt>
                <c:pt idx="12658">
                  <c:v>239.81</c:v>
                </c:pt>
                <c:pt idx="12659">
                  <c:v>239.81</c:v>
                </c:pt>
                <c:pt idx="12660">
                  <c:v>239.81</c:v>
                </c:pt>
                <c:pt idx="12661">
                  <c:v>239.81</c:v>
                </c:pt>
                <c:pt idx="12662">
                  <c:v>239.81</c:v>
                </c:pt>
                <c:pt idx="12663">
                  <c:v>243.05</c:v>
                </c:pt>
                <c:pt idx="12664">
                  <c:v>236.65</c:v>
                </c:pt>
                <c:pt idx="12665">
                  <c:v>230.58</c:v>
                </c:pt>
                <c:pt idx="12666">
                  <c:v>243.05</c:v>
                </c:pt>
                <c:pt idx="12667">
                  <c:v>236.65</c:v>
                </c:pt>
                <c:pt idx="12668">
                  <c:v>243.05</c:v>
                </c:pt>
                <c:pt idx="12669">
                  <c:v>236.65</c:v>
                </c:pt>
                <c:pt idx="12670">
                  <c:v>239.81</c:v>
                </c:pt>
                <c:pt idx="12671">
                  <c:v>236.65</c:v>
                </c:pt>
                <c:pt idx="12672">
                  <c:v>239.81</c:v>
                </c:pt>
                <c:pt idx="12673">
                  <c:v>236.65</c:v>
                </c:pt>
                <c:pt idx="12674">
                  <c:v>236.65</c:v>
                </c:pt>
                <c:pt idx="12675">
                  <c:v>236.65</c:v>
                </c:pt>
                <c:pt idx="12676">
                  <c:v>236.65</c:v>
                </c:pt>
                <c:pt idx="12677">
                  <c:v>236.65</c:v>
                </c:pt>
                <c:pt idx="12678">
                  <c:v>236.65</c:v>
                </c:pt>
                <c:pt idx="12679">
                  <c:v>239.81</c:v>
                </c:pt>
                <c:pt idx="12680">
                  <c:v>236.65</c:v>
                </c:pt>
                <c:pt idx="12681">
                  <c:v>236.65</c:v>
                </c:pt>
                <c:pt idx="12682">
                  <c:v>233.58</c:v>
                </c:pt>
                <c:pt idx="12683">
                  <c:v>236.65</c:v>
                </c:pt>
                <c:pt idx="12684">
                  <c:v>236.65</c:v>
                </c:pt>
                <c:pt idx="12685">
                  <c:v>233.58</c:v>
                </c:pt>
                <c:pt idx="12686">
                  <c:v>233.58</c:v>
                </c:pt>
                <c:pt idx="12687">
                  <c:v>236.65</c:v>
                </c:pt>
                <c:pt idx="12688">
                  <c:v>233.58</c:v>
                </c:pt>
                <c:pt idx="12689">
                  <c:v>236.65</c:v>
                </c:pt>
                <c:pt idx="12690">
                  <c:v>233.58</c:v>
                </c:pt>
                <c:pt idx="12691">
                  <c:v>233.58</c:v>
                </c:pt>
                <c:pt idx="12692">
                  <c:v>236.65</c:v>
                </c:pt>
                <c:pt idx="12693">
                  <c:v>233.58</c:v>
                </c:pt>
                <c:pt idx="12694">
                  <c:v>233.58</c:v>
                </c:pt>
                <c:pt idx="12695">
                  <c:v>236.65</c:v>
                </c:pt>
                <c:pt idx="12696">
                  <c:v>233.58</c:v>
                </c:pt>
                <c:pt idx="12697">
                  <c:v>236.65</c:v>
                </c:pt>
                <c:pt idx="12698">
                  <c:v>233.58</c:v>
                </c:pt>
                <c:pt idx="12699">
                  <c:v>230.58</c:v>
                </c:pt>
                <c:pt idx="12700">
                  <c:v>233.58</c:v>
                </c:pt>
                <c:pt idx="12701">
                  <c:v>233.58</c:v>
                </c:pt>
                <c:pt idx="12702">
                  <c:v>233.58</c:v>
                </c:pt>
                <c:pt idx="12703">
                  <c:v>233.58</c:v>
                </c:pt>
                <c:pt idx="12704">
                  <c:v>233.58</c:v>
                </c:pt>
                <c:pt idx="12705">
                  <c:v>230.58</c:v>
                </c:pt>
                <c:pt idx="12706">
                  <c:v>230.58</c:v>
                </c:pt>
                <c:pt idx="12707">
                  <c:v>233.58</c:v>
                </c:pt>
                <c:pt idx="12708">
                  <c:v>233.58</c:v>
                </c:pt>
                <c:pt idx="12709">
                  <c:v>230.58</c:v>
                </c:pt>
                <c:pt idx="12710">
                  <c:v>230.58</c:v>
                </c:pt>
                <c:pt idx="12711">
                  <c:v>233.58</c:v>
                </c:pt>
                <c:pt idx="12712">
                  <c:v>230.58</c:v>
                </c:pt>
                <c:pt idx="12713">
                  <c:v>230.58</c:v>
                </c:pt>
                <c:pt idx="12714">
                  <c:v>230.58</c:v>
                </c:pt>
                <c:pt idx="12715">
                  <c:v>233.58</c:v>
                </c:pt>
                <c:pt idx="12716">
                  <c:v>230.58</c:v>
                </c:pt>
                <c:pt idx="12717">
                  <c:v>230.58</c:v>
                </c:pt>
                <c:pt idx="12718">
                  <c:v>230.58</c:v>
                </c:pt>
                <c:pt idx="12719">
                  <c:v>230.58</c:v>
                </c:pt>
                <c:pt idx="12720">
                  <c:v>230.58</c:v>
                </c:pt>
                <c:pt idx="12721">
                  <c:v>227.67</c:v>
                </c:pt>
                <c:pt idx="12722">
                  <c:v>230.58</c:v>
                </c:pt>
                <c:pt idx="12723">
                  <c:v>227.67</c:v>
                </c:pt>
                <c:pt idx="12724">
                  <c:v>230.58</c:v>
                </c:pt>
                <c:pt idx="12725">
                  <c:v>227.67</c:v>
                </c:pt>
                <c:pt idx="12726">
                  <c:v>230.58</c:v>
                </c:pt>
                <c:pt idx="12727">
                  <c:v>227.67</c:v>
                </c:pt>
                <c:pt idx="12728">
                  <c:v>224.82</c:v>
                </c:pt>
                <c:pt idx="12729">
                  <c:v>227.67</c:v>
                </c:pt>
                <c:pt idx="12730">
                  <c:v>227.67</c:v>
                </c:pt>
                <c:pt idx="12731">
                  <c:v>227.67</c:v>
                </c:pt>
                <c:pt idx="12732">
                  <c:v>227.67</c:v>
                </c:pt>
                <c:pt idx="12733">
                  <c:v>224.82</c:v>
                </c:pt>
                <c:pt idx="12734">
                  <c:v>219.34</c:v>
                </c:pt>
                <c:pt idx="12735">
                  <c:v>224.82</c:v>
                </c:pt>
                <c:pt idx="12736">
                  <c:v>224.82</c:v>
                </c:pt>
                <c:pt idx="12737">
                  <c:v>227.67</c:v>
                </c:pt>
                <c:pt idx="12738">
                  <c:v>224.82</c:v>
                </c:pt>
                <c:pt idx="12739">
                  <c:v>224.82</c:v>
                </c:pt>
                <c:pt idx="12740">
                  <c:v>224.82</c:v>
                </c:pt>
                <c:pt idx="12741">
                  <c:v>222.04</c:v>
                </c:pt>
                <c:pt idx="12742">
                  <c:v>224.82</c:v>
                </c:pt>
                <c:pt idx="12743">
                  <c:v>224.82</c:v>
                </c:pt>
                <c:pt idx="12744">
                  <c:v>224.82</c:v>
                </c:pt>
                <c:pt idx="12745">
                  <c:v>224.82</c:v>
                </c:pt>
                <c:pt idx="12746">
                  <c:v>224.82</c:v>
                </c:pt>
                <c:pt idx="12747">
                  <c:v>222.04</c:v>
                </c:pt>
                <c:pt idx="12748">
                  <c:v>5.6</c:v>
                </c:pt>
                <c:pt idx="12749">
                  <c:v>216.69</c:v>
                </c:pt>
                <c:pt idx="12750">
                  <c:v>219.34</c:v>
                </c:pt>
                <c:pt idx="12751">
                  <c:v>206.73</c:v>
                </c:pt>
                <c:pt idx="12752">
                  <c:v>206.73</c:v>
                </c:pt>
                <c:pt idx="12753">
                  <c:v>202.09</c:v>
                </c:pt>
                <c:pt idx="12754">
                  <c:v>202.09</c:v>
                </c:pt>
                <c:pt idx="12755">
                  <c:v>197.64</c:v>
                </c:pt>
                <c:pt idx="12756">
                  <c:v>195.5</c:v>
                </c:pt>
                <c:pt idx="12757">
                  <c:v>195.5</c:v>
                </c:pt>
                <c:pt idx="12758">
                  <c:v>191.34</c:v>
                </c:pt>
                <c:pt idx="12759">
                  <c:v>191.34</c:v>
                </c:pt>
                <c:pt idx="12760">
                  <c:v>183.53</c:v>
                </c:pt>
                <c:pt idx="12761">
                  <c:v>187.35</c:v>
                </c:pt>
                <c:pt idx="12762">
                  <c:v>185.42</c:v>
                </c:pt>
                <c:pt idx="12763">
                  <c:v>185.42</c:v>
                </c:pt>
                <c:pt idx="12764">
                  <c:v>185.42</c:v>
                </c:pt>
                <c:pt idx="12765">
                  <c:v>183.53</c:v>
                </c:pt>
                <c:pt idx="12766">
                  <c:v>181.67</c:v>
                </c:pt>
                <c:pt idx="12767">
                  <c:v>179.86</c:v>
                </c:pt>
                <c:pt idx="12768">
                  <c:v>179.86</c:v>
                </c:pt>
                <c:pt idx="12769">
                  <c:v>179.86</c:v>
                </c:pt>
                <c:pt idx="12770">
                  <c:v>179.86</c:v>
                </c:pt>
                <c:pt idx="12771">
                  <c:v>178.08</c:v>
                </c:pt>
                <c:pt idx="12772">
                  <c:v>176.33</c:v>
                </c:pt>
                <c:pt idx="12773">
                  <c:v>174.62</c:v>
                </c:pt>
                <c:pt idx="12774">
                  <c:v>176.33</c:v>
                </c:pt>
                <c:pt idx="12775">
                  <c:v>174.62</c:v>
                </c:pt>
                <c:pt idx="12776">
                  <c:v>174.62</c:v>
                </c:pt>
                <c:pt idx="12777">
                  <c:v>172.94</c:v>
                </c:pt>
                <c:pt idx="12778">
                  <c:v>172.94</c:v>
                </c:pt>
                <c:pt idx="12779">
                  <c:v>172.94</c:v>
                </c:pt>
                <c:pt idx="12780">
                  <c:v>168.09</c:v>
                </c:pt>
                <c:pt idx="12781">
                  <c:v>169.68</c:v>
                </c:pt>
                <c:pt idx="12782">
                  <c:v>169.68</c:v>
                </c:pt>
                <c:pt idx="12783">
                  <c:v>169.68</c:v>
                </c:pt>
                <c:pt idx="12784">
                  <c:v>169.68</c:v>
                </c:pt>
                <c:pt idx="12785">
                  <c:v>168.09</c:v>
                </c:pt>
                <c:pt idx="12786">
                  <c:v>168.09</c:v>
                </c:pt>
                <c:pt idx="12787">
                  <c:v>168.09</c:v>
                </c:pt>
                <c:pt idx="12788">
                  <c:v>166.53</c:v>
                </c:pt>
                <c:pt idx="12789">
                  <c:v>163.51</c:v>
                </c:pt>
                <c:pt idx="12790">
                  <c:v>168.09</c:v>
                </c:pt>
                <c:pt idx="12791">
                  <c:v>165.01</c:v>
                </c:pt>
                <c:pt idx="12792">
                  <c:v>1.88</c:v>
                </c:pt>
                <c:pt idx="12793">
                  <c:v>428.23</c:v>
                </c:pt>
                <c:pt idx="12794">
                  <c:v>562.04999999999995</c:v>
                </c:pt>
                <c:pt idx="12795">
                  <c:v>513.87</c:v>
                </c:pt>
                <c:pt idx="12796">
                  <c:v>528.99</c:v>
                </c:pt>
                <c:pt idx="12797">
                  <c:v>528.99</c:v>
                </c:pt>
                <c:pt idx="12798">
                  <c:v>513.87</c:v>
                </c:pt>
                <c:pt idx="12799">
                  <c:v>528.99</c:v>
                </c:pt>
                <c:pt idx="12800">
                  <c:v>528.99</c:v>
                </c:pt>
                <c:pt idx="12801">
                  <c:v>513.87</c:v>
                </c:pt>
                <c:pt idx="12802">
                  <c:v>528.99</c:v>
                </c:pt>
                <c:pt idx="12803">
                  <c:v>528.99</c:v>
                </c:pt>
                <c:pt idx="12804">
                  <c:v>528.99</c:v>
                </c:pt>
                <c:pt idx="12805">
                  <c:v>513.87</c:v>
                </c:pt>
                <c:pt idx="12806">
                  <c:v>528.99</c:v>
                </c:pt>
                <c:pt idx="12807">
                  <c:v>528.99</c:v>
                </c:pt>
                <c:pt idx="12808">
                  <c:v>528.99</c:v>
                </c:pt>
                <c:pt idx="12809">
                  <c:v>513.87</c:v>
                </c:pt>
                <c:pt idx="12810">
                  <c:v>528.99</c:v>
                </c:pt>
                <c:pt idx="12811">
                  <c:v>513.87</c:v>
                </c:pt>
                <c:pt idx="12812">
                  <c:v>321.17</c:v>
                </c:pt>
                <c:pt idx="12813">
                  <c:v>233.58</c:v>
                </c:pt>
                <c:pt idx="12814">
                  <c:v>243.05</c:v>
                </c:pt>
                <c:pt idx="12815">
                  <c:v>243.05</c:v>
                </c:pt>
                <c:pt idx="12816">
                  <c:v>243.05</c:v>
                </c:pt>
                <c:pt idx="12817">
                  <c:v>239.81</c:v>
                </c:pt>
                <c:pt idx="12818">
                  <c:v>239.81</c:v>
                </c:pt>
                <c:pt idx="12819">
                  <c:v>243.05</c:v>
                </c:pt>
                <c:pt idx="12820">
                  <c:v>239.81</c:v>
                </c:pt>
                <c:pt idx="12821">
                  <c:v>239.81</c:v>
                </c:pt>
                <c:pt idx="12822">
                  <c:v>239.81</c:v>
                </c:pt>
                <c:pt idx="12823">
                  <c:v>236.65</c:v>
                </c:pt>
                <c:pt idx="12824">
                  <c:v>239.81</c:v>
                </c:pt>
                <c:pt idx="12825">
                  <c:v>239.81</c:v>
                </c:pt>
                <c:pt idx="12826">
                  <c:v>236.65</c:v>
                </c:pt>
                <c:pt idx="12827">
                  <c:v>214.11</c:v>
                </c:pt>
                <c:pt idx="12828">
                  <c:v>0.74</c:v>
                </c:pt>
                <c:pt idx="12829">
                  <c:v>0.72</c:v>
                </c:pt>
                <c:pt idx="12830">
                  <c:v>0.73</c:v>
                </c:pt>
                <c:pt idx="12831">
                  <c:v>0.68</c:v>
                </c:pt>
                <c:pt idx="12832">
                  <c:v>0.45</c:v>
                </c:pt>
                <c:pt idx="12833">
                  <c:v>0.53</c:v>
                </c:pt>
                <c:pt idx="12834">
                  <c:v>0.44</c:v>
                </c:pt>
                <c:pt idx="12835">
                  <c:v>0.4</c:v>
                </c:pt>
                <c:pt idx="12836">
                  <c:v>0.28000000000000003</c:v>
                </c:pt>
                <c:pt idx="12837">
                  <c:v>0.5</c:v>
                </c:pt>
                <c:pt idx="12838">
                  <c:v>24.21</c:v>
                </c:pt>
                <c:pt idx="12839">
                  <c:v>256.94</c:v>
                </c:pt>
                <c:pt idx="12840">
                  <c:v>227.67</c:v>
                </c:pt>
                <c:pt idx="12841">
                  <c:v>236.65</c:v>
                </c:pt>
                <c:pt idx="12842">
                  <c:v>227.67</c:v>
                </c:pt>
                <c:pt idx="12843">
                  <c:v>230.58</c:v>
                </c:pt>
                <c:pt idx="12844">
                  <c:v>227.67</c:v>
                </c:pt>
                <c:pt idx="12845">
                  <c:v>230.58</c:v>
                </c:pt>
                <c:pt idx="12846">
                  <c:v>230.58</c:v>
                </c:pt>
                <c:pt idx="12847">
                  <c:v>236.65</c:v>
                </c:pt>
                <c:pt idx="12848">
                  <c:v>233.58</c:v>
                </c:pt>
                <c:pt idx="12849">
                  <c:v>230.58</c:v>
                </c:pt>
                <c:pt idx="12850">
                  <c:v>243.05</c:v>
                </c:pt>
                <c:pt idx="12851">
                  <c:v>230.58</c:v>
                </c:pt>
                <c:pt idx="12852">
                  <c:v>233.58</c:v>
                </c:pt>
                <c:pt idx="12853">
                  <c:v>230.58</c:v>
                </c:pt>
                <c:pt idx="12854">
                  <c:v>230.58</c:v>
                </c:pt>
                <c:pt idx="12855">
                  <c:v>224.82</c:v>
                </c:pt>
                <c:pt idx="12856">
                  <c:v>230.58</c:v>
                </c:pt>
                <c:pt idx="12857">
                  <c:v>4.6900000000000004</c:v>
                </c:pt>
                <c:pt idx="12858">
                  <c:v>2.37</c:v>
                </c:pt>
                <c:pt idx="12859">
                  <c:v>2.4300000000000002</c:v>
                </c:pt>
                <c:pt idx="12860">
                  <c:v>1.95</c:v>
                </c:pt>
                <c:pt idx="12861">
                  <c:v>1.91</c:v>
                </c:pt>
                <c:pt idx="12862">
                  <c:v>1.61</c:v>
                </c:pt>
                <c:pt idx="12863">
                  <c:v>1.67</c:v>
                </c:pt>
                <c:pt idx="12864">
                  <c:v>1.42</c:v>
                </c:pt>
                <c:pt idx="12865">
                  <c:v>1.65</c:v>
                </c:pt>
                <c:pt idx="12866">
                  <c:v>1.45</c:v>
                </c:pt>
                <c:pt idx="12867">
                  <c:v>1.42</c:v>
                </c:pt>
                <c:pt idx="12868">
                  <c:v>1.22</c:v>
                </c:pt>
                <c:pt idx="12869">
                  <c:v>1.06</c:v>
                </c:pt>
                <c:pt idx="12870">
                  <c:v>1.08</c:v>
                </c:pt>
                <c:pt idx="12871">
                  <c:v>0.95</c:v>
                </c:pt>
                <c:pt idx="12872">
                  <c:v>0.99</c:v>
                </c:pt>
                <c:pt idx="12873">
                  <c:v>0.92</c:v>
                </c:pt>
                <c:pt idx="12874">
                  <c:v>0.83</c:v>
                </c:pt>
                <c:pt idx="12875">
                  <c:v>3.11</c:v>
                </c:pt>
                <c:pt idx="12876">
                  <c:v>35.97</c:v>
                </c:pt>
                <c:pt idx="12877">
                  <c:v>44.19</c:v>
                </c:pt>
                <c:pt idx="12878">
                  <c:v>58.02</c:v>
                </c:pt>
                <c:pt idx="12879">
                  <c:v>71.09</c:v>
                </c:pt>
                <c:pt idx="12880">
                  <c:v>72.819999999999993</c:v>
                </c:pt>
                <c:pt idx="12881">
                  <c:v>74.319999999999993</c:v>
                </c:pt>
                <c:pt idx="12882">
                  <c:v>77.52</c:v>
                </c:pt>
                <c:pt idx="12883">
                  <c:v>74.010000000000005</c:v>
                </c:pt>
                <c:pt idx="12884">
                  <c:v>76.53</c:v>
                </c:pt>
                <c:pt idx="12885">
                  <c:v>78.540000000000006</c:v>
                </c:pt>
                <c:pt idx="12886">
                  <c:v>75.569999999999993</c:v>
                </c:pt>
                <c:pt idx="12887">
                  <c:v>75.89</c:v>
                </c:pt>
                <c:pt idx="12888">
                  <c:v>81.75</c:v>
                </c:pt>
                <c:pt idx="12889">
                  <c:v>77.52</c:v>
                </c:pt>
                <c:pt idx="12890">
                  <c:v>69.44</c:v>
                </c:pt>
                <c:pt idx="12891">
                  <c:v>70.53</c:v>
                </c:pt>
                <c:pt idx="12892">
                  <c:v>71.94</c:v>
                </c:pt>
                <c:pt idx="12893">
                  <c:v>66.86</c:v>
                </c:pt>
                <c:pt idx="12894">
                  <c:v>66.37</c:v>
                </c:pt>
                <c:pt idx="12895">
                  <c:v>65.400000000000006</c:v>
                </c:pt>
                <c:pt idx="12896">
                  <c:v>64.7</c:v>
                </c:pt>
                <c:pt idx="12897">
                  <c:v>62.67</c:v>
                </c:pt>
                <c:pt idx="12898">
                  <c:v>61.38</c:v>
                </c:pt>
                <c:pt idx="12899">
                  <c:v>59.75</c:v>
                </c:pt>
                <c:pt idx="12900">
                  <c:v>49.68</c:v>
                </c:pt>
                <c:pt idx="12901">
                  <c:v>51.68</c:v>
                </c:pt>
                <c:pt idx="12902">
                  <c:v>48.74</c:v>
                </c:pt>
                <c:pt idx="12903">
                  <c:v>47.46</c:v>
                </c:pt>
                <c:pt idx="12904">
                  <c:v>48.22</c:v>
                </c:pt>
                <c:pt idx="12905">
                  <c:v>47.96</c:v>
                </c:pt>
                <c:pt idx="12906">
                  <c:v>45.42</c:v>
                </c:pt>
                <c:pt idx="12907">
                  <c:v>45.42</c:v>
                </c:pt>
                <c:pt idx="12908">
                  <c:v>45.65</c:v>
                </c:pt>
                <c:pt idx="12909">
                  <c:v>43.13</c:v>
                </c:pt>
                <c:pt idx="12910">
                  <c:v>43.34</c:v>
                </c:pt>
                <c:pt idx="12911">
                  <c:v>42.52</c:v>
                </c:pt>
                <c:pt idx="12912">
                  <c:v>41.35</c:v>
                </c:pt>
                <c:pt idx="12913">
                  <c:v>44.19</c:v>
                </c:pt>
                <c:pt idx="12914">
                  <c:v>42.82</c:v>
                </c:pt>
                <c:pt idx="12915">
                  <c:v>40.97</c:v>
                </c:pt>
                <c:pt idx="12916">
                  <c:v>41.06</c:v>
                </c:pt>
                <c:pt idx="12917">
                  <c:v>42.62</c:v>
                </c:pt>
                <c:pt idx="12918">
                  <c:v>36.78</c:v>
                </c:pt>
                <c:pt idx="12919">
                  <c:v>36.630000000000003</c:v>
                </c:pt>
                <c:pt idx="12920">
                  <c:v>35.619999999999997</c:v>
                </c:pt>
                <c:pt idx="12921">
                  <c:v>36.19</c:v>
                </c:pt>
                <c:pt idx="12922">
                  <c:v>39.619999999999997</c:v>
                </c:pt>
                <c:pt idx="12923">
                  <c:v>36.04</c:v>
                </c:pt>
                <c:pt idx="12924">
                  <c:v>32.520000000000003</c:v>
                </c:pt>
                <c:pt idx="12925">
                  <c:v>30.48</c:v>
                </c:pt>
                <c:pt idx="12926">
                  <c:v>29.68</c:v>
                </c:pt>
                <c:pt idx="12927">
                  <c:v>32.409999999999997</c:v>
                </c:pt>
                <c:pt idx="12928">
                  <c:v>30.48</c:v>
                </c:pt>
                <c:pt idx="12929">
                  <c:v>32.29</c:v>
                </c:pt>
                <c:pt idx="12930">
                  <c:v>30.9</c:v>
                </c:pt>
                <c:pt idx="12931">
                  <c:v>31.66</c:v>
                </c:pt>
                <c:pt idx="12932">
                  <c:v>31.78</c:v>
                </c:pt>
                <c:pt idx="12933">
                  <c:v>30.69</c:v>
                </c:pt>
                <c:pt idx="12934">
                  <c:v>30.96</c:v>
                </c:pt>
                <c:pt idx="12935">
                  <c:v>29.98</c:v>
                </c:pt>
                <c:pt idx="12936">
                  <c:v>28.92</c:v>
                </c:pt>
                <c:pt idx="12937">
                  <c:v>31.44</c:v>
                </c:pt>
                <c:pt idx="12938">
                  <c:v>28.28</c:v>
                </c:pt>
                <c:pt idx="12939">
                  <c:v>28.78</c:v>
                </c:pt>
                <c:pt idx="12940">
                  <c:v>28.37</c:v>
                </c:pt>
                <c:pt idx="12941">
                  <c:v>25.33</c:v>
                </c:pt>
                <c:pt idx="12942">
                  <c:v>25.4</c:v>
                </c:pt>
                <c:pt idx="12943">
                  <c:v>23.21</c:v>
                </c:pt>
                <c:pt idx="12944">
                  <c:v>24.95</c:v>
                </c:pt>
                <c:pt idx="12945">
                  <c:v>25.95</c:v>
                </c:pt>
                <c:pt idx="12946">
                  <c:v>24.34</c:v>
                </c:pt>
                <c:pt idx="12947">
                  <c:v>24.47</c:v>
                </c:pt>
                <c:pt idx="12948">
                  <c:v>23.12</c:v>
                </c:pt>
                <c:pt idx="12949">
                  <c:v>22.26</c:v>
                </c:pt>
                <c:pt idx="12950">
                  <c:v>22.1</c:v>
                </c:pt>
                <c:pt idx="12951">
                  <c:v>20.89</c:v>
                </c:pt>
                <c:pt idx="12952">
                  <c:v>19.38</c:v>
                </c:pt>
                <c:pt idx="12953">
                  <c:v>19.170000000000002</c:v>
                </c:pt>
                <c:pt idx="12954">
                  <c:v>19.420000000000002</c:v>
                </c:pt>
                <c:pt idx="12955">
                  <c:v>18.62</c:v>
                </c:pt>
                <c:pt idx="12956">
                  <c:v>17.88</c:v>
                </c:pt>
                <c:pt idx="12957">
                  <c:v>18.079999999999998</c:v>
                </c:pt>
                <c:pt idx="12958">
                  <c:v>16.350000000000001</c:v>
                </c:pt>
                <c:pt idx="12959">
                  <c:v>15.83</c:v>
                </c:pt>
                <c:pt idx="12960">
                  <c:v>14.75</c:v>
                </c:pt>
                <c:pt idx="12961">
                  <c:v>14.1</c:v>
                </c:pt>
                <c:pt idx="12962">
                  <c:v>13.34</c:v>
                </c:pt>
                <c:pt idx="12963">
                  <c:v>12.97</c:v>
                </c:pt>
                <c:pt idx="12964">
                  <c:v>11.06</c:v>
                </c:pt>
                <c:pt idx="12965">
                  <c:v>10.82</c:v>
                </c:pt>
                <c:pt idx="12966">
                  <c:v>10.7</c:v>
                </c:pt>
                <c:pt idx="12967">
                  <c:v>10.31</c:v>
                </c:pt>
                <c:pt idx="12968">
                  <c:v>9.74</c:v>
                </c:pt>
                <c:pt idx="12969">
                  <c:v>9.8000000000000007</c:v>
                </c:pt>
                <c:pt idx="12970">
                  <c:v>9.8800000000000008</c:v>
                </c:pt>
                <c:pt idx="12971">
                  <c:v>8.68</c:v>
                </c:pt>
                <c:pt idx="12972">
                  <c:v>9.4</c:v>
                </c:pt>
                <c:pt idx="12973">
                  <c:v>9.49</c:v>
                </c:pt>
                <c:pt idx="12974">
                  <c:v>8.67</c:v>
                </c:pt>
                <c:pt idx="12975">
                  <c:v>9.7100000000000009</c:v>
                </c:pt>
                <c:pt idx="12976">
                  <c:v>9.5399999999999991</c:v>
                </c:pt>
                <c:pt idx="12977">
                  <c:v>9.1300000000000008</c:v>
                </c:pt>
                <c:pt idx="12978">
                  <c:v>8.69</c:v>
                </c:pt>
                <c:pt idx="12979">
                  <c:v>9.17</c:v>
                </c:pt>
                <c:pt idx="12980">
                  <c:v>8.77</c:v>
                </c:pt>
                <c:pt idx="12981">
                  <c:v>8.7799999999999994</c:v>
                </c:pt>
                <c:pt idx="12982">
                  <c:v>8.66</c:v>
                </c:pt>
                <c:pt idx="12983">
                  <c:v>8.09</c:v>
                </c:pt>
                <c:pt idx="12984">
                  <c:v>9.42</c:v>
                </c:pt>
                <c:pt idx="12985">
                  <c:v>8.02</c:v>
                </c:pt>
                <c:pt idx="12986">
                  <c:v>8.08</c:v>
                </c:pt>
                <c:pt idx="12987">
                  <c:v>7.92</c:v>
                </c:pt>
                <c:pt idx="12988">
                  <c:v>8.68</c:v>
                </c:pt>
                <c:pt idx="12989">
                  <c:v>8.08</c:v>
                </c:pt>
                <c:pt idx="12990">
                  <c:v>7.65</c:v>
                </c:pt>
                <c:pt idx="12991">
                  <c:v>7.55</c:v>
                </c:pt>
                <c:pt idx="12992">
                  <c:v>8.07</c:v>
                </c:pt>
                <c:pt idx="12993">
                  <c:v>8.7200000000000006</c:v>
                </c:pt>
                <c:pt idx="12994">
                  <c:v>94.66</c:v>
                </c:pt>
                <c:pt idx="12995">
                  <c:v>89.04</c:v>
                </c:pt>
                <c:pt idx="12996">
                  <c:v>12.01</c:v>
                </c:pt>
                <c:pt idx="12997">
                  <c:v>9.5299999999999994</c:v>
                </c:pt>
                <c:pt idx="12998">
                  <c:v>94.17</c:v>
                </c:pt>
                <c:pt idx="12999">
                  <c:v>92.71</c:v>
                </c:pt>
                <c:pt idx="13000">
                  <c:v>92.23</c:v>
                </c:pt>
                <c:pt idx="13001">
                  <c:v>89.48</c:v>
                </c:pt>
                <c:pt idx="13002">
                  <c:v>92.71</c:v>
                </c:pt>
                <c:pt idx="13003">
                  <c:v>91.76</c:v>
                </c:pt>
                <c:pt idx="13004">
                  <c:v>92.23</c:v>
                </c:pt>
                <c:pt idx="13005">
                  <c:v>102.77</c:v>
                </c:pt>
                <c:pt idx="13006">
                  <c:v>105.18</c:v>
                </c:pt>
                <c:pt idx="13007">
                  <c:v>103.96</c:v>
                </c:pt>
                <c:pt idx="13008">
                  <c:v>103.37</c:v>
                </c:pt>
                <c:pt idx="13009">
                  <c:v>107.7</c:v>
                </c:pt>
                <c:pt idx="13010">
                  <c:v>105.18</c:v>
                </c:pt>
                <c:pt idx="13011">
                  <c:v>103.37</c:v>
                </c:pt>
                <c:pt idx="13012">
                  <c:v>103.37</c:v>
                </c:pt>
                <c:pt idx="13013">
                  <c:v>102.19</c:v>
                </c:pt>
                <c:pt idx="13014">
                  <c:v>102.19</c:v>
                </c:pt>
                <c:pt idx="13015">
                  <c:v>100.48</c:v>
                </c:pt>
                <c:pt idx="13016">
                  <c:v>102.19</c:v>
                </c:pt>
                <c:pt idx="13017">
                  <c:v>14.99</c:v>
                </c:pt>
                <c:pt idx="13018">
                  <c:v>6.77</c:v>
                </c:pt>
                <c:pt idx="13019">
                  <c:v>6.56</c:v>
                </c:pt>
                <c:pt idx="13020">
                  <c:v>6.78</c:v>
                </c:pt>
                <c:pt idx="13021">
                  <c:v>6.87</c:v>
                </c:pt>
                <c:pt idx="13022">
                  <c:v>6.41</c:v>
                </c:pt>
                <c:pt idx="13023">
                  <c:v>6.23</c:v>
                </c:pt>
                <c:pt idx="13024">
                  <c:v>6.61</c:v>
                </c:pt>
                <c:pt idx="13025">
                  <c:v>6.84</c:v>
                </c:pt>
                <c:pt idx="13026">
                  <c:v>7.72</c:v>
                </c:pt>
                <c:pt idx="13027">
                  <c:v>7.65</c:v>
                </c:pt>
                <c:pt idx="13028">
                  <c:v>7.9</c:v>
                </c:pt>
                <c:pt idx="13029">
                  <c:v>7.48</c:v>
                </c:pt>
                <c:pt idx="13030">
                  <c:v>7.54</c:v>
                </c:pt>
                <c:pt idx="13031">
                  <c:v>7.1</c:v>
                </c:pt>
                <c:pt idx="13032">
                  <c:v>5.81</c:v>
                </c:pt>
                <c:pt idx="13033">
                  <c:v>7.25</c:v>
                </c:pt>
                <c:pt idx="13034">
                  <c:v>6.36</c:v>
                </c:pt>
                <c:pt idx="13035">
                  <c:v>6.24</c:v>
                </c:pt>
                <c:pt idx="13036">
                  <c:v>6.47</c:v>
                </c:pt>
                <c:pt idx="13037">
                  <c:v>6.3</c:v>
                </c:pt>
                <c:pt idx="13038">
                  <c:v>6.36</c:v>
                </c:pt>
                <c:pt idx="13039">
                  <c:v>6.86</c:v>
                </c:pt>
                <c:pt idx="13040">
                  <c:v>6.39</c:v>
                </c:pt>
                <c:pt idx="13041">
                  <c:v>6.13</c:v>
                </c:pt>
                <c:pt idx="13042">
                  <c:v>6.7</c:v>
                </c:pt>
                <c:pt idx="13043">
                  <c:v>6.24</c:v>
                </c:pt>
                <c:pt idx="13044">
                  <c:v>6.17</c:v>
                </c:pt>
                <c:pt idx="13045">
                  <c:v>5.81</c:v>
                </c:pt>
                <c:pt idx="13046">
                  <c:v>5.92</c:v>
                </c:pt>
                <c:pt idx="13047">
                  <c:v>5.53</c:v>
                </c:pt>
                <c:pt idx="13048">
                  <c:v>4.49</c:v>
                </c:pt>
                <c:pt idx="13049">
                  <c:v>3.91</c:v>
                </c:pt>
                <c:pt idx="13050">
                  <c:v>3.37</c:v>
                </c:pt>
                <c:pt idx="13051">
                  <c:v>90.38</c:v>
                </c:pt>
                <c:pt idx="13052">
                  <c:v>272.51</c:v>
                </c:pt>
                <c:pt idx="13053">
                  <c:v>339.35</c:v>
                </c:pt>
                <c:pt idx="13054">
                  <c:v>399.68</c:v>
                </c:pt>
                <c:pt idx="13055">
                  <c:v>486.1</c:v>
                </c:pt>
                <c:pt idx="13056">
                  <c:v>562.04999999999995</c:v>
                </c:pt>
                <c:pt idx="13057">
                  <c:v>599.52</c:v>
                </c:pt>
                <c:pt idx="13058">
                  <c:v>620.19000000000005</c:v>
                </c:pt>
                <c:pt idx="13059">
                  <c:v>642.34</c:v>
                </c:pt>
                <c:pt idx="13060">
                  <c:v>666.13</c:v>
                </c:pt>
                <c:pt idx="13061">
                  <c:v>691.75</c:v>
                </c:pt>
                <c:pt idx="13062">
                  <c:v>666.13</c:v>
                </c:pt>
                <c:pt idx="13063">
                  <c:v>691.75</c:v>
                </c:pt>
                <c:pt idx="13064">
                  <c:v>666.13</c:v>
                </c:pt>
                <c:pt idx="13065">
                  <c:v>666.13</c:v>
                </c:pt>
                <c:pt idx="13066">
                  <c:v>666.13</c:v>
                </c:pt>
                <c:pt idx="13067">
                  <c:v>642.34</c:v>
                </c:pt>
                <c:pt idx="13068">
                  <c:v>666.13</c:v>
                </c:pt>
                <c:pt idx="13069">
                  <c:v>620.19000000000005</c:v>
                </c:pt>
                <c:pt idx="13070">
                  <c:v>642.34</c:v>
                </c:pt>
                <c:pt idx="13071">
                  <c:v>599.52</c:v>
                </c:pt>
                <c:pt idx="13072">
                  <c:v>642.34</c:v>
                </c:pt>
                <c:pt idx="13073">
                  <c:v>599.52</c:v>
                </c:pt>
                <c:pt idx="13074">
                  <c:v>599.52</c:v>
                </c:pt>
                <c:pt idx="13075">
                  <c:v>580.17999999999995</c:v>
                </c:pt>
                <c:pt idx="13076">
                  <c:v>562.04999999999995</c:v>
                </c:pt>
                <c:pt idx="13077">
                  <c:v>562.04999999999995</c:v>
                </c:pt>
                <c:pt idx="13078">
                  <c:v>545.02</c:v>
                </c:pt>
                <c:pt idx="13079">
                  <c:v>545.02</c:v>
                </c:pt>
                <c:pt idx="13080">
                  <c:v>513.87</c:v>
                </c:pt>
                <c:pt idx="13081">
                  <c:v>499.6</c:v>
                </c:pt>
                <c:pt idx="13082">
                  <c:v>486.1</c:v>
                </c:pt>
                <c:pt idx="13083">
                  <c:v>461.17</c:v>
                </c:pt>
                <c:pt idx="13084">
                  <c:v>449.64</c:v>
                </c:pt>
                <c:pt idx="13085">
                  <c:v>438.67</c:v>
                </c:pt>
                <c:pt idx="13086">
                  <c:v>428.23</c:v>
                </c:pt>
                <c:pt idx="13087">
                  <c:v>408.76</c:v>
                </c:pt>
                <c:pt idx="13088">
                  <c:v>408.76</c:v>
                </c:pt>
                <c:pt idx="13089">
                  <c:v>449.64</c:v>
                </c:pt>
                <c:pt idx="13090">
                  <c:v>513.87</c:v>
                </c:pt>
                <c:pt idx="13091">
                  <c:v>513.87</c:v>
                </c:pt>
                <c:pt idx="13092">
                  <c:v>513.87</c:v>
                </c:pt>
                <c:pt idx="13093">
                  <c:v>513.87</c:v>
                </c:pt>
                <c:pt idx="13094">
                  <c:v>499.6</c:v>
                </c:pt>
                <c:pt idx="13095">
                  <c:v>499.6</c:v>
                </c:pt>
                <c:pt idx="13096">
                  <c:v>499.6</c:v>
                </c:pt>
                <c:pt idx="13097">
                  <c:v>486.1</c:v>
                </c:pt>
                <c:pt idx="13098">
                  <c:v>486.1</c:v>
                </c:pt>
                <c:pt idx="13099">
                  <c:v>473.31</c:v>
                </c:pt>
                <c:pt idx="13100">
                  <c:v>473.31</c:v>
                </c:pt>
                <c:pt idx="13101">
                  <c:v>461.17</c:v>
                </c:pt>
                <c:pt idx="13102">
                  <c:v>473.31</c:v>
                </c:pt>
                <c:pt idx="13103">
                  <c:v>461.17</c:v>
                </c:pt>
                <c:pt idx="13104">
                  <c:v>461.17</c:v>
                </c:pt>
                <c:pt idx="13105">
                  <c:v>473.31</c:v>
                </c:pt>
                <c:pt idx="13106">
                  <c:v>449.64</c:v>
                </c:pt>
                <c:pt idx="13107">
                  <c:v>461.17</c:v>
                </c:pt>
                <c:pt idx="13108">
                  <c:v>449.64</c:v>
                </c:pt>
                <c:pt idx="13109">
                  <c:v>449.64</c:v>
                </c:pt>
                <c:pt idx="13110">
                  <c:v>438.67</c:v>
                </c:pt>
                <c:pt idx="13111">
                  <c:v>438.67</c:v>
                </c:pt>
                <c:pt idx="13112">
                  <c:v>438.67</c:v>
                </c:pt>
                <c:pt idx="13113">
                  <c:v>438.67</c:v>
                </c:pt>
                <c:pt idx="13114">
                  <c:v>428.23</c:v>
                </c:pt>
                <c:pt idx="13115">
                  <c:v>438.67</c:v>
                </c:pt>
                <c:pt idx="13116">
                  <c:v>428.23</c:v>
                </c:pt>
                <c:pt idx="13117">
                  <c:v>418.27</c:v>
                </c:pt>
                <c:pt idx="13118">
                  <c:v>428.23</c:v>
                </c:pt>
                <c:pt idx="13119">
                  <c:v>418.27</c:v>
                </c:pt>
                <c:pt idx="13120">
                  <c:v>418.27</c:v>
                </c:pt>
                <c:pt idx="13121">
                  <c:v>418.27</c:v>
                </c:pt>
                <c:pt idx="13122">
                  <c:v>418.27</c:v>
                </c:pt>
                <c:pt idx="13123">
                  <c:v>408.76</c:v>
                </c:pt>
                <c:pt idx="13124">
                  <c:v>408.76</c:v>
                </c:pt>
                <c:pt idx="13125">
                  <c:v>408.76</c:v>
                </c:pt>
                <c:pt idx="13126">
                  <c:v>408.76</c:v>
                </c:pt>
                <c:pt idx="13127">
                  <c:v>399.68</c:v>
                </c:pt>
                <c:pt idx="13128">
                  <c:v>408.76</c:v>
                </c:pt>
                <c:pt idx="13129">
                  <c:v>399.68</c:v>
                </c:pt>
                <c:pt idx="13130">
                  <c:v>390.99</c:v>
                </c:pt>
                <c:pt idx="13131">
                  <c:v>399.68</c:v>
                </c:pt>
                <c:pt idx="13132">
                  <c:v>390.99</c:v>
                </c:pt>
                <c:pt idx="13133">
                  <c:v>390.99</c:v>
                </c:pt>
                <c:pt idx="13134">
                  <c:v>382.67</c:v>
                </c:pt>
                <c:pt idx="13135">
                  <c:v>382.67</c:v>
                </c:pt>
                <c:pt idx="13136">
                  <c:v>390.99</c:v>
                </c:pt>
                <c:pt idx="13137">
                  <c:v>382.67</c:v>
                </c:pt>
                <c:pt idx="13138">
                  <c:v>382.67</c:v>
                </c:pt>
                <c:pt idx="13139">
                  <c:v>374.7</c:v>
                </c:pt>
                <c:pt idx="13140">
                  <c:v>382.67</c:v>
                </c:pt>
                <c:pt idx="13141">
                  <c:v>367.05</c:v>
                </c:pt>
                <c:pt idx="13142">
                  <c:v>367.05</c:v>
                </c:pt>
                <c:pt idx="13143">
                  <c:v>367.05</c:v>
                </c:pt>
                <c:pt idx="13144">
                  <c:v>367.05</c:v>
                </c:pt>
                <c:pt idx="13145">
                  <c:v>359.71</c:v>
                </c:pt>
                <c:pt idx="13146">
                  <c:v>359.71</c:v>
                </c:pt>
                <c:pt idx="13147">
                  <c:v>359.71</c:v>
                </c:pt>
                <c:pt idx="13148">
                  <c:v>367.05</c:v>
                </c:pt>
                <c:pt idx="13149">
                  <c:v>359.71</c:v>
                </c:pt>
                <c:pt idx="13150">
                  <c:v>374.7</c:v>
                </c:pt>
                <c:pt idx="13151">
                  <c:v>367.05</c:v>
                </c:pt>
                <c:pt idx="13152">
                  <c:v>374.7</c:v>
                </c:pt>
                <c:pt idx="13153">
                  <c:v>359.71</c:v>
                </c:pt>
                <c:pt idx="13154">
                  <c:v>374.7</c:v>
                </c:pt>
                <c:pt idx="13155">
                  <c:v>359.71</c:v>
                </c:pt>
                <c:pt idx="13156">
                  <c:v>374.7</c:v>
                </c:pt>
                <c:pt idx="13157">
                  <c:v>359.71</c:v>
                </c:pt>
                <c:pt idx="13158">
                  <c:v>367.05</c:v>
                </c:pt>
                <c:pt idx="13159">
                  <c:v>367.05</c:v>
                </c:pt>
                <c:pt idx="13160">
                  <c:v>367.05</c:v>
                </c:pt>
                <c:pt idx="13161">
                  <c:v>359.71</c:v>
                </c:pt>
                <c:pt idx="13162">
                  <c:v>359.71</c:v>
                </c:pt>
                <c:pt idx="13163">
                  <c:v>359.71</c:v>
                </c:pt>
                <c:pt idx="13164">
                  <c:v>359.71</c:v>
                </c:pt>
                <c:pt idx="13165">
                  <c:v>359.71</c:v>
                </c:pt>
                <c:pt idx="13166">
                  <c:v>367.05</c:v>
                </c:pt>
                <c:pt idx="13167">
                  <c:v>367.05</c:v>
                </c:pt>
                <c:pt idx="13168">
                  <c:v>367.05</c:v>
                </c:pt>
                <c:pt idx="13169">
                  <c:v>367.05</c:v>
                </c:pt>
                <c:pt idx="13170">
                  <c:v>367.05</c:v>
                </c:pt>
                <c:pt idx="13171">
                  <c:v>367.05</c:v>
                </c:pt>
                <c:pt idx="13172">
                  <c:v>367.05</c:v>
                </c:pt>
                <c:pt idx="13173">
                  <c:v>367.05</c:v>
                </c:pt>
                <c:pt idx="13174">
                  <c:v>359.71</c:v>
                </c:pt>
                <c:pt idx="13175">
                  <c:v>374.7</c:v>
                </c:pt>
                <c:pt idx="13176">
                  <c:v>367.05</c:v>
                </c:pt>
                <c:pt idx="13177">
                  <c:v>359.71</c:v>
                </c:pt>
                <c:pt idx="13178">
                  <c:v>367.05</c:v>
                </c:pt>
                <c:pt idx="13179">
                  <c:v>359.71</c:v>
                </c:pt>
                <c:pt idx="13180">
                  <c:v>374.7</c:v>
                </c:pt>
                <c:pt idx="13181">
                  <c:v>359.71</c:v>
                </c:pt>
                <c:pt idx="13182">
                  <c:v>359.71</c:v>
                </c:pt>
                <c:pt idx="13183">
                  <c:v>191.34</c:v>
                </c:pt>
                <c:pt idx="13184">
                  <c:v>281.02999999999997</c:v>
                </c:pt>
                <c:pt idx="13185">
                  <c:v>333.07</c:v>
                </c:pt>
                <c:pt idx="13186">
                  <c:v>299.76</c:v>
                </c:pt>
                <c:pt idx="13187">
                  <c:v>315.54000000000002</c:v>
                </c:pt>
                <c:pt idx="13188">
                  <c:v>310.10000000000002</c:v>
                </c:pt>
                <c:pt idx="13189">
                  <c:v>310.10000000000002</c:v>
                </c:pt>
                <c:pt idx="13190">
                  <c:v>310.10000000000002</c:v>
                </c:pt>
                <c:pt idx="13191">
                  <c:v>310.10000000000002</c:v>
                </c:pt>
                <c:pt idx="13192">
                  <c:v>310.10000000000002</c:v>
                </c:pt>
                <c:pt idx="13193">
                  <c:v>310.10000000000002</c:v>
                </c:pt>
                <c:pt idx="13194">
                  <c:v>304.83999999999997</c:v>
                </c:pt>
                <c:pt idx="13195">
                  <c:v>310.10000000000002</c:v>
                </c:pt>
                <c:pt idx="13196">
                  <c:v>310.10000000000002</c:v>
                </c:pt>
                <c:pt idx="13197">
                  <c:v>304.83999999999997</c:v>
                </c:pt>
                <c:pt idx="13198">
                  <c:v>310.10000000000002</c:v>
                </c:pt>
                <c:pt idx="13199">
                  <c:v>310.10000000000002</c:v>
                </c:pt>
                <c:pt idx="13200">
                  <c:v>304.83999999999997</c:v>
                </c:pt>
                <c:pt idx="13201">
                  <c:v>310.10000000000002</c:v>
                </c:pt>
                <c:pt idx="13202">
                  <c:v>304.83999999999997</c:v>
                </c:pt>
                <c:pt idx="13203">
                  <c:v>310.10000000000002</c:v>
                </c:pt>
                <c:pt idx="13204">
                  <c:v>304.83999999999997</c:v>
                </c:pt>
                <c:pt idx="13205">
                  <c:v>315.54000000000002</c:v>
                </c:pt>
                <c:pt idx="13206">
                  <c:v>304.83999999999997</c:v>
                </c:pt>
                <c:pt idx="13207">
                  <c:v>310.10000000000002</c:v>
                </c:pt>
                <c:pt idx="13208">
                  <c:v>304.83999999999997</c:v>
                </c:pt>
                <c:pt idx="13209">
                  <c:v>304.83999999999997</c:v>
                </c:pt>
                <c:pt idx="13210">
                  <c:v>310.10000000000002</c:v>
                </c:pt>
                <c:pt idx="13211">
                  <c:v>304.83999999999997</c:v>
                </c:pt>
                <c:pt idx="13212">
                  <c:v>304.83999999999997</c:v>
                </c:pt>
                <c:pt idx="13213">
                  <c:v>304.83999999999997</c:v>
                </c:pt>
                <c:pt idx="13214">
                  <c:v>304.83999999999997</c:v>
                </c:pt>
                <c:pt idx="13215">
                  <c:v>299.76</c:v>
                </c:pt>
                <c:pt idx="13216">
                  <c:v>299.76</c:v>
                </c:pt>
                <c:pt idx="13217">
                  <c:v>299.76</c:v>
                </c:pt>
                <c:pt idx="13218">
                  <c:v>290.08999999999997</c:v>
                </c:pt>
                <c:pt idx="13219">
                  <c:v>290.08999999999997</c:v>
                </c:pt>
                <c:pt idx="13220">
                  <c:v>290.08999999999997</c:v>
                </c:pt>
                <c:pt idx="13221">
                  <c:v>290.08999999999997</c:v>
                </c:pt>
                <c:pt idx="13222">
                  <c:v>285.49</c:v>
                </c:pt>
                <c:pt idx="13223">
                  <c:v>290.08999999999997</c:v>
                </c:pt>
                <c:pt idx="13224">
                  <c:v>290.08999999999997</c:v>
                </c:pt>
                <c:pt idx="13225">
                  <c:v>290.08999999999997</c:v>
                </c:pt>
                <c:pt idx="13226">
                  <c:v>290.08999999999997</c:v>
                </c:pt>
                <c:pt idx="13227">
                  <c:v>290.08999999999997</c:v>
                </c:pt>
                <c:pt idx="13228">
                  <c:v>109</c:v>
                </c:pt>
                <c:pt idx="13229">
                  <c:v>89.04</c:v>
                </c:pt>
                <c:pt idx="13230">
                  <c:v>91.76</c:v>
                </c:pt>
                <c:pt idx="13231">
                  <c:v>97.22</c:v>
                </c:pt>
                <c:pt idx="13232">
                  <c:v>92.23</c:v>
                </c:pt>
                <c:pt idx="13233">
                  <c:v>92.23</c:v>
                </c:pt>
                <c:pt idx="13234">
                  <c:v>95.67</c:v>
                </c:pt>
                <c:pt idx="13235">
                  <c:v>89.93</c:v>
                </c:pt>
                <c:pt idx="13236">
                  <c:v>94.17</c:v>
                </c:pt>
                <c:pt idx="13237">
                  <c:v>91.76</c:v>
                </c:pt>
                <c:pt idx="13238">
                  <c:v>92.71</c:v>
                </c:pt>
                <c:pt idx="13239">
                  <c:v>93.19</c:v>
                </c:pt>
                <c:pt idx="13240">
                  <c:v>92.23</c:v>
                </c:pt>
                <c:pt idx="13241">
                  <c:v>91.3</c:v>
                </c:pt>
                <c:pt idx="13242">
                  <c:v>87.73</c:v>
                </c:pt>
                <c:pt idx="13243">
                  <c:v>87.73</c:v>
                </c:pt>
                <c:pt idx="13244">
                  <c:v>80.290000000000006</c:v>
                </c:pt>
                <c:pt idx="13245">
                  <c:v>82.5</c:v>
                </c:pt>
                <c:pt idx="13246">
                  <c:v>81.02</c:v>
                </c:pt>
                <c:pt idx="13247">
                  <c:v>81.75</c:v>
                </c:pt>
                <c:pt idx="13248">
                  <c:v>81.75</c:v>
                </c:pt>
                <c:pt idx="13249">
                  <c:v>79.94</c:v>
                </c:pt>
                <c:pt idx="13250">
                  <c:v>79.94</c:v>
                </c:pt>
                <c:pt idx="13251">
                  <c:v>77.19</c:v>
                </c:pt>
                <c:pt idx="13252">
                  <c:v>72.23</c:v>
                </c:pt>
                <c:pt idx="13253">
                  <c:v>72.23</c:v>
                </c:pt>
                <c:pt idx="13254">
                  <c:v>68.91</c:v>
                </c:pt>
                <c:pt idx="13255">
                  <c:v>69.709999999999994</c:v>
                </c:pt>
                <c:pt idx="13256">
                  <c:v>67.62</c:v>
                </c:pt>
                <c:pt idx="13257">
                  <c:v>64.010000000000005</c:v>
                </c:pt>
                <c:pt idx="13258">
                  <c:v>60.97</c:v>
                </c:pt>
                <c:pt idx="13259">
                  <c:v>58.21</c:v>
                </c:pt>
                <c:pt idx="13260">
                  <c:v>58.97</c:v>
                </c:pt>
                <c:pt idx="13261">
                  <c:v>57.46</c:v>
                </c:pt>
                <c:pt idx="13262">
                  <c:v>55.51</c:v>
                </c:pt>
                <c:pt idx="13263">
                  <c:v>55</c:v>
                </c:pt>
                <c:pt idx="13264">
                  <c:v>54.34</c:v>
                </c:pt>
                <c:pt idx="13265">
                  <c:v>54.34</c:v>
                </c:pt>
                <c:pt idx="13266">
                  <c:v>52.13</c:v>
                </c:pt>
                <c:pt idx="13267">
                  <c:v>47.96</c:v>
                </c:pt>
                <c:pt idx="13268">
                  <c:v>47.33</c:v>
                </c:pt>
                <c:pt idx="13269">
                  <c:v>46.47</c:v>
                </c:pt>
                <c:pt idx="13270">
                  <c:v>43.97</c:v>
                </c:pt>
                <c:pt idx="13271">
                  <c:v>42.93</c:v>
                </c:pt>
                <c:pt idx="13272">
                  <c:v>41.16</c:v>
                </c:pt>
                <c:pt idx="13273">
                  <c:v>41.73</c:v>
                </c:pt>
                <c:pt idx="13274">
                  <c:v>40.69</c:v>
                </c:pt>
                <c:pt idx="13275">
                  <c:v>41.35</c:v>
                </c:pt>
                <c:pt idx="13276">
                  <c:v>39.700000000000003</c:v>
                </c:pt>
                <c:pt idx="13277">
                  <c:v>38.6</c:v>
                </c:pt>
                <c:pt idx="13278">
                  <c:v>37.78</c:v>
                </c:pt>
                <c:pt idx="13279">
                  <c:v>35.69</c:v>
                </c:pt>
                <c:pt idx="13280">
                  <c:v>35.619999999999997</c:v>
                </c:pt>
                <c:pt idx="13281">
                  <c:v>33.31</c:v>
                </c:pt>
                <c:pt idx="13282">
                  <c:v>30.48</c:v>
                </c:pt>
                <c:pt idx="13283">
                  <c:v>29.68</c:v>
                </c:pt>
                <c:pt idx="13284">
                  <c:v>30.69</c:v>
                </c:pt>
                <c:pt idx="13285">
                  <c:v>28.46</c:v>
                </c:pt>
                <c:pt idx="13286">
                  <c:v>24.64</c:v>
                </c:pt>
                <c:pt idx="13287">
                  <c:v>23.42</c:v>
                </c:pt>
                <c:pt idx="13288">
                  <c:v>24.57</c:v>
                </c:pt>
                <c:pt idx="13289">
                  <c:v>23.73</c:v>
                </c:pt>
                <c:pt idx="13290">
                  <c:v>23.63</c:v>
                </c:pt>
                <c:pt idx="13291">
                  <c:v>22.85</c:v>
                </c:pt>
                <c:pt idx="13292">
                  <c:v>24.57</c:v>
                </c:pt>
                <c:pt idx="13293">
                  <c:v>22.51</c:v>
                </c:pt>
                <c:pt idx="13294">
                  <c:v>21.77</c:v>
                </c:pt>
                <c:pt idx="13295">
                  <c:v>17.829999999999998</c:v>
                </c:pt>
                <c:pt idx="13296">
                  <c:v>18.62</c:v>
                </c:pt>
                <c:pt idx="13297">
                  <c:v>17.989999999999998</c:v>
                </c:pt>
                <c:pt idx="13298">
                  <c:v>15.61</c:v>
                </c:pt>
                <c:pt idx="13299">
                  <c:v>14.99</c:v>
                </c:pt>
                <c:pt idx="13300">
                  <c:v>14.6</c:v>
                </c:pt>
                <c:pt idx="13301">
                  <c:v>12.87</c:v>
                </c:pt>
                <c:pt idx="13302">
                  <c:v>11.43</c:v>
                </c:pt>
                <c:pt idx="13303">
                  <c:v>8.9600000000000009</c:v>
                </c:pt>
                <c:pt idx="13304">
                  <c:v>21.54</c:v>
                </c:pt>
                <c:pt idx="13305">
                  <c:v>6.92</c:v>
                </c:pt>
                <c:pt idx="13306">
                  <c:v>6.24</c:v>
                </c:pt>
                <c:pt idx="13307">
                  <c:v>399.68</c:v>
                </c:pt>
                <c:pt idx="13308">
                  <c:v>461.17</c:v>
                </c:pt>
                <c:pt idx="13309">
                  <c:v>9.81</c:v>
                </c:pt>
                <c:pt idx="13310">
                  <c:v>3.24</c:v>
                </c:pt>
                <c:pt idx="13311">
                  <c:v>4.92</c:v>
                </c:pt>
                <c:pt idx="13312">
                  <c:v>2.37</c:v>
                </c:pt>
                <c:pt idx="13313">
                  <c:v>2.2599999999999998</c:v>
                </c:pt>
                <c:pt idx="13314">
                  <c:v>2.29</c:v>
                </c:pt>
                <c:pt idx="13315">
                  <c:v>2.09</c:v>
                </c:pt>
                <c:pt idx="13316">
                  <c:v>2.25</c:v>
                </c:pt>
                <c:pt idx="13317">
                  <c:v>2.09</c:v>
                </c:pt>
                <c:pt idx="13318">
                  <c:v>8.17</c:v>
                </c:pt>
                <c:pt idx="13319">
                  <c:v>227.67</c:v>
                </c:pt>
                <c:pt idx="13320">
                  <c:v>222.04</c:v>
                </c:pt>
                <c:pt idx="13321">
                  <c:v>227.67</c:v>
                </c:pt>
                <c:pt idx="13322">
                  <c:v>239.81</c:v>
                </c:pt>
                <c:pt idx="13323">
                  <c:v>227.67</c:v>
                </c:pt>
                <c:pt idx="13324">
                  <c:v>236.65</c:v>
                </c:pt>
                <c:pt idx="13325">
                  <c:v>233.58</c:v>
                </c:pt>
                <c:pt idx="13326">
                  <c:v>227.67</c:v>
                </c:pt>
                <c:pt idx="13327">
                  <c:v>233.58</c:v>
                </c:pt>
                <c:pt idx="13328">
                  <c:v>230.58</c:v>
                </c:pt>
                <c:pt idx="13329">
                  <c:v>222.04</c:v>
                </c:pt>
                <c:pt idx="13330">
                  <c:v>233.58</c:v>
                </c:pt>
                <c:pt idx="13331">
                  <c:v>222.04</c:v>
                </c:pt>
                <c:pt idx="13332">
                  <c:v>227.67</c:v>
                </c:pt>
                <c:pt idx="13333">
                  <c:v>224.82</c:v>
                </c:pt>
                <c:pt idx="13334">
                  <c:v>21.83</c:v>
                </c:pt>
                <c:pt idx="13335">
                  <c:v>153.72</c:v>
                </c:pt>
                <c:pt idx="13336">
                  <c:v>142.74</c:v>
                </c:pt>
                <c:pt idx="13337">
                  <c:v>138.35</c:v>
                </c:pt>
                <c:pt idx="13338">
                  <c:v>138.35</c:v>
                </c:pt>
                <c:pt idx="13339">
                  <c:v>143.88</c:v>
                </c:pt>
                <c:pt idx="13340">
                  <c:v>139.41999999999999</c:v>
                </c:pt>
                <c:pt idx="13341">
                  <c:v>163.51</c:v>
                </c:pt>
                <c:pt idx="13342">
                  <c:v>199.84</c:v>
                </c:pt>
                <c:pt idx="13343">
                  <c:v>195.5</c:v>
                </c:pt>
                <c:pt idx="13344">
                  <c:v>193.39</c:v>
                </c:pt>
                <c:pt idx="13345">
                  <c:v>193.39</c:v>
                </c:pt>
                <c:pt idx="13346">
                  <c:v>191.34</c:v>
                </c:pt>
                <c:pt idx="13347">
                  <c:v>193.39</c:v>
                </c:pt>
                <c:pt idx="13348">
                  <c:v>183.53</c:v>
                </c:pt>
                <c:pt idx="13349">
                  <c:v>193.39</c:v>
                </c:pt>
                <c:pt idx="13350">
                  <c:v>199.84</c:v>
                </c:pt>
                <c:pt idx="13351">
                  <c:v>189.32</c:v>
                </c:pt>
                <c:pt idx="13352">
                  <c:v>189.32</c:v>
                </c:pt>
                <c:pt idx="13353">
                  <c:v>185.42</c:v>
                </c:pt>
                <c:pt idx="13354">
                  <c:v>187.35</c:v>
                </c:pt>
                <c:pt idx="13355">
                  <c:v>195.5</c:v>
                </c:pt>
                <c:pt idx="13356">
                  <c:v>189.32</c:v>
                </c:pt>
                <c:pt idx="13357">
                  <c:v>181.67</c:v>
                </c:pt>
                <c:pt idx="13358">
                  <c:v>187.35</c:v>
                </c:pt>
                <c:pt idx="13359">
                  <c:v>18.149999999999999</c:v>
                </c:pt>
                <c:pt idx="13360">
                  <c:v>21.28</c:v>
                </c:pt>
                <c:pt idx="13361">
                  <c:v>264.49</c:v>
                </c:pt>
                <c:pt idx="13362">
                  <c:v>243.05</c:v>
                </c:pt>
                <c:pt idx="13363">
                  <c:v>246.38</c:v>
                </c:pt>
                <c:pt idx="13364">
                  <c:v>249.8</c:v>
                </c:pt>
                <c:pt idx="13365">
                  <c:v>253.32</c:v>
                </c:pt>
                <c:pt idx="13366">
                  <c:v>249.8</c:v>
                </c:pt>
                <c:pt idx="13367">
                  <c:v>243.05</c:v>
                </c:pt>
                <c:pt idx="13368">
                  <c:v>243.05</c:v>
                </c:pt>
                <c:pt idx="13369">
                  <c:v>246.38</c:v>
                </c:pt>
                <c:pt idx="13370">
                  <c:v>246.38</c:v>
                </c:pt>
                <c:pt idx="13371">
                  <c:v>253.32</c:v>
                </c:pt>
                <c:pt idx="13372">
                  <c:v>246.38</c:v>
                </c:pt>
                <c:pt idx="13373">
                  <c:v>236.65</c:v>
                </c:pt>
                <c:pt idx="13374">
                  <c:v>214.11</c:v>
                </c:pt>
                <c:pt idx="13375">
                  <c:v>86.06</c:v>
                </c:pt>
                <c:pt idx="13376">
                  <c:v>183.53</c:v>
                </c:pt>
                <c:pt idx="13377">
                  <c:v>187.35</c:v>
                </c:pt>
                <c:pt idx="13378">
                  <c:v>189.32</c:v>
                </c:pt>
                <c:pt idx="13379">
                  <c:v>187.35</c:v>
                </c:pt>
                <c:pt idx="13380">
                  <c:v>202.09</c:v>
                </c:pt>
                <c:pt idx="13381">
                  <c:v>239.81</c:v>
                </c:pt>
                <c:pt idx="13382">
                  <c:v>230.58</c:v>
                </c:pt>
                <c:pt idx="13383">
                  <c:v>14.69</c:v>
                </c:pt>
                <c:pt idx="13384">
                  <c:v>176.33</c:v>
                </c:pt>
                <c:pt idx="13385">
                  <c:v>189.32</c:v>
                </c:pt>
                <c:pt idx="13386">
                  <c:v>187.35</c:v>
                </c:pt>
                <c:pt idx="13387">
                  <c:v>185.42</c:v>
                </c:pt>
                <c:pt idx="13388">
                  <c:v>181.67</c:v>
                </c:pt>
                <c:pt idx="13389">
                  <c:v>185.42</c:v>
                </c:pt>
                <c:pt idx="13390">
                  <c:v>204.38</c:v>
                </c:pt>
                <c:pt idx="13391">
                  <c:v>199.84</c:v>
                </c:pt>
                <c:pt idx="13392">
                  <c:v>204.38</c:v>
                </c:pt>
                <c:pt idx="13393">
                  <c:v>202.09</c:v>
                </c:pt>
                <c:pt idx="13394">
                  <c:v>193.39</c:v>
                </c:pt>
                <c:pt idx="13395">
                  <c:v>191.34</c:v>
                </c:pt>
                <c:pt idx="13396">
                  <c:v>193.39</c:v>
                </c:pt>
                <c:pt idx="13397">
                  <c:v>195.5</c:v>
                </c:pt>
                <c:pt idx="13398">
                  <c:v>197.64</c:v>
                </c:pt>
                <c:pt idx="13399">
                  <c:v>193.39</c:v>
                </c:pt>
                <c:pt idx="13400">
                  <c:v>191.34</c:v>
                </c:pt>
                <c:pt idx="13401">
                  <c:v>56.74</c:v>
                </c:pt>
                <c:pt idx="13402">
                  <c:v>165.01</c:v>
                </c:pt>
                <c:pt idx="13403">
                  <c:v>17.559999999999999</c:v>
                </c:pt>
                <c:pt idx="13404">
                  <c:v>310.10000000000002</c:v>
                </c:pt>
                <c:pt idx="13405">
                  <c:v>290.08999999999997</c:v>
                </c:pt>
                <c:pt idx="13406">
                  <c:v>285.49</c:v>
                </c:pt>
                <c:pt idx="13407">
                  <c:v>285.49</c:v>
                </c:pt>
                <c:pt idx="13408">
                  <c:v>285.49</c:v>
                </c:pt>
                <c:pt idx="13409">
                  <c:v>281.02999999999997</c:v>
                </c:pt>
                <c:pt idx="13410">
                  <c:v>281.02999999999997</c:v>
                </c:pt>
                <c:pt idx="13411">
                  <c:v>276.7</c:v>
                </c:pt>
                <c:pt idx="13412">
                  <c:v>285.49</c:v>
                </c:pt>
                <c:pt idx="13413">
                  <c:v>18.45</c:v>
                </c:pt>
                <c:pt idx="13414">
                  <c:v>268.44</c:v>
                </c:pt>
                <c:pt idx="13415">
                  <c:v>224.82</c:v>
                </c:pt>
                <c:pt idx="13416">
                  <c:v>233.58</c:v>
                </c:pt>
                <c:pt idx="13417">
                  <c:v>230.58</c:v>
                </c:pt>
                <c:pt idx="13418">
                  <c:v>236.65</c:v>
                </c:pt>
                <c:pt idx="13419">
                  <c:v>11.05</c:v>
                </c:pt>
                <c:pt idx="13420">
                  <c:v>5.41</c:v>
                </c:pt>
                <c:pt idx="13421">
                  <c:v>281.02999999999997</c:v>
                </c:pt>
                <c:pt idx="13422">
                  <c:v>233.58</c:v>
                </c:pt>
                <c:pt idx="13423">
                  <c:v>249.8</c:v>
                </c:pt>
                <c:pt idx="13424">
                  <c:v>243.05</c:v>
                </c:pt>
                <c:pt idx="13425">
                  <c:v>243.05</c:v>
                </c:pt>
                <c:pt idx="13426">
                  <c:v>239.81</c:v>
                </c:pt>
                <c:pt idx="13427">
                  <c:v>243.05</c:v>
                </c:pt>
                <c:pt idx="13428">
                  <c:v>239.81</c:v>
                </c:pt>
                <c:pt idx="13429">
                  <c:v>243.05</c:v>
                </c:pt>
                <c:pt idx="13430">
                  <c:v>239.81</c:v>
                </c:pt>
                <c:pt idx="13431">
                  <c:v>236.65</c:v>
                </c:pt>
                <c:pt idx="13432">
                  <c:v>236.65</c:v>
                </c:pt>
                <c:pt idx="13433">
                  <c:v>239.81</c:v>
                </c:pt>
                <c:pt idx="13434">
                  <c:v>243.05</c:v>
                </c:pt>
                <c:pt idx="13435">
                  <c:v>236.65</c:v>
                </c:pt>
                <c:pt idx="13436">
                  <c:v>239.81</c:v>
                </c:pt>
                <c:pt idx="13437">
                  <c:v>236.65</c:v>
                </c:pt>
                <c:pt idx="13438">
                  <c:v>236.65</c:v>
                </c:pt>
                <c:pt idx="13439">
                  <c:v>236.65</c:v>
                </c:pt>
                <c:pt idx="13440">
                  <c:v>239.81</c:v>
                </c:pt>
                <c:pt idx="13441">
                  <c:v>236.65</c:v>
                </c:pt>
                <c:pt idx="13442">
                  <c:v>243.05</c:v>
                </c:pt>
                <c:pt idx="13443">
                  <c:v>3.71</c:v>
                </c:pt>
                <c:pt idx="13444">
                  <c:v>9.61</c:v>
                </c:pt>
                <c:pt idx="13445">
                  <c:v>390.99</c:v>
                </c:pt>
                <c:pt idx="13446">
                  <c:v>461.17</c:v>
                </c:pt>
                <c:pt idx="13447">
                  <c:v>473.31</c:v>
                </c:pt>
                <c:pt idx="13448">
                  <c:v>449.64</c:v>
                </c:pt>
                <c:pt idx="13449">
                  <c:v>449.64</c:v>
                </c:pt>
                <c:pt idx="13450">
                  <c:v>449.64</c:v>
                </c:pt>
                <c:pt idx="13451">
                  <c:v>120.71</c:v>
                </c:pt>
                <c:pt idx="13452">
                  <c:v>390.99</c:v>
                </c:pt>
                <c:pt idx="13453">
                  <c:v>11.1</c:v>
                </c:pt>
                <c:pt idx="13454">
                  <c:v>5.19</c:v>
                </c:pt>
                <c:pt idx="13455">
                  <c:v>141.62</c:v>
                </c:pt>
                <c:pt idx="13456">
                  <c:v>253.32</c:v>
                </c:pt>
                <c:pt idx="13457">
                  <c:v>281.02999999999997</c:v>
                </c:pt>
                <c:pt idx="13458">
                  <c:v>272.51</c:v>
                </c:pt>
                <c:pt idx="13459">
                  <c:v>281.02999999999997</c:v>
                </c:pt>
                <c:pt idx="13460">
                  <c:v>299.76</c:v>
                </c:pt>
                <c:pt idx="13461">
                  <c:v>249.8</c:v>
                </c:pt>
                <c:pt idx="13462">
                  <c:v>18.89</c:v>
                </c:pt>
                <c:pt idx="13463">
                  <c:v>16.670000000000002</c:v>
                </c:pt>
                <c:pt idx="13464">
                  <c:v>243.05</c:v>
                </c:pt>
                <c:pt idx="13465">
                  <c:v>224.82</c:v>
                </c:pt>
                <c:pt idx="13466">
                  <c:v>222.04</c:v>
                </c:pt>
                <c:pt idx="13467">
                  <c:v>219.34</c:v>
                </c:pt>
                <c:pt idx="13468">
                  <c:v>214.11</c:v>
                </c:pt>
                <c:pt idx="13469">
                  <c:v>214.11</c:v>
                </c:pt>
                <c:pt idx="13470">
                  <c:v>30.08</c:v>
                </c:pt>
                <c:pt idx="13471">
                  <c:v>3.77</c:v>
                </c:pt>
                <c:pt idx="13472">
                  <c:v>4.28</c:v>
                </c:pt>
                <c:pt idx="13473">
                  <c:v>3.75</c:v>
                </c:pt>
                <c:pt idx="13474">
                  <c:v>14.83</c:v>
                </c:pt>
                <c:pt idx="13475">
                  <c:v>131.28</c:v>
                </c:pt>
                <c:pt idx="13476">
                  <c:v>122.35</c:v>
                </c:pt>
                <c:pt idx="13477">
                  <c:v>124.9</c:v>
                </c:pt>
                <c:pt idx="13478">
                  <c:v>120.71</c:v>
                </c:pt>
                <c:pt idx="13479">
                  <c:v>119.9</c:v>
                </c:pt>
                <c:pt idx="13480">
                  <c:v>116.79</c:v>
                </c:pt>
                <c:pt idx="13481">
                  <c:v>114.56</c:v>
                </c:pt>
                <c:pt idx="13482">
                  <c:v>114.56</c:v>
                </c:pt>
                <c:pt idx="13483">
                  <c:v>112.41</c:v>
                </c:pt>
                <c:pt idx="13484">
                  <c:v>108.35</c:v>
                </c:pt>
                <c:pt idx="13485">
                  <c:v>110.34</c:v>
                </c:pt>
                <c:pt idx="13486">
                  <c:v>115.29</c:v>
                </c:pt>
                <c:pt idx="13487">
                  <c:v>108.35</c:v>
                </c:pt>
                <c:pt idx="13488">
                  <c:v>108.35</c:v>
                </c:pt>
                <c:pt idx="13489">
                  <c:v>95.16</c:v>
                </c:pt>
                <c:pt idx="13490">
                  <c:v>103.37</c:v>
                </c:pt>
                <c:pt idx="13491">
                  <c:v>101.04</c:v>
                </c:pt>
                <c:pt idx="13492">
                  <c:v>101.04</c:v>
                </c:pt>
                <c:pt idx="13493">
                  <c:v>97.22</c:v>
                </c:pt>
                <c:pt idx="13494">
                  <c:v>98.28</c:v>
                </c:pt>
                <c:pt idx="13495">
                  <c:v>97.75</c:v>
                </c:pt>
                <c:pt idx="13496">
                  <c:v>105.8</c:v>
                </c:pt>
                <c:pt idx="13497">
                  <c:v>109</c:v>
                </c:pt>
                <c:pt idx="13498">
                  <c:v>102.77</c:v>
                </c:pt>
                <c:pt idx="13499">
                  <c:v>101.61</c:v>
                </c:pt>
                <c:pt idx="13500">
                  <c:v>106.42</c:v>
                </c:pt>
                <c:pt idx="13501">
                  <c:v>104.57</c:v>
                </c:pt>
                <c:pt idx="13502">
                  <c:v>102.77</c:v>
                </c:pt>
                <c:pt idx="13503">
                  <c:v>102.19</c:v>
                </c:pt>
                <c:pt idx="13504">
                  <c:v>101.61</c:v>
                </c:pt>
                <c:pt idx="13505">
                  <c:v>99.37</c:v>
                </c:pt>
                <c:pt idx="13506">
                  <c:v>107.7</c:v>
                </c:pt>
                <c:pt idx="13507">
                  <c:v>103.96</c:v>
                </c:pt>
                <c:pt idx="13508">
                  <c:v>109.67</c:v>
                </c:pt>
                <c:pt idx="13509">
                  <c:v>101.61</c:v>
                </c:pt>
                <c:pt idx="13510">
                  <c:v>104.57</c:v>
                </c:pt>
                <c:pt idx="13511">
                  <c:v>109.67</c:v>
                </c:pt>
                <c:pt idx="13512">
                  <c:v>119.11</c:v>
                </c:pt>
                <c:pt idx="13513">
                  <c:v>119.11</c:v>
                </c:pt>
                <c:pt idx="13514">
                  <c:v>122.35</c:v>
                </c:pt>
                <c:pt idx="13515">
                  <c:v>122.35</c:v>
                </c:pt>
                <c:pt idx="13516">
                  <c:v>124.04</c:v>
                </c:pt>
                <c:pt idx="13517">
                  <c:v>123.19</c:v>
                </c:pt>
                <c:pt idx="13518">
                  <c:v>122.35</c:v>
                </c:pt>
                <c:pt idx="13519">
                  <c:v>119.11</c:v>
                </c:pt>
                <c:pt idx="13520">
                  <c:v>116.04</c:v>
                </c:pt>
                <c:pt idx="13521">
                  <c:v>121.52</c:v>
                </c:pt>
                <c:pt idx="13522">
                  <c:v>119.9</c:v>
                </c:pt>
                <c:pt idx="13523">
                  <c:v>116.79</c:v>
                </c:pt>
                <c:pt idx="13524">
                  <c:v>119.9</c:v>
                </c:pt>
                <c:pt idx="13525">
                  <c:v>113.83</c:v>
                </c:pt>
                <c:pt idx="13526">
                  <c:v>111.02</c:v>
                </c:pt>
                <c:pt idx="13527">
                  <c:v>110.34</c:v>
                </c:pt>
                <c:pt idx="13528">
                  <c:v>112.41</c:v>
                </c:pt>
                <c:pt idx="13529">
                  <c:v>111.71</c:v>
                </c:pt>
                <c:pt idx="13530">
                  <c:v>111.02</c:v>
                </c:pt>
                <c:pt idx="13531">
                  <c:v>109.67</c:v>
                </c:pt>
                <c:pt idx="13532">
                  <c:v>113.83</c:v>
                </c:pt>
                <c:pt idx="13533">
                  <c:v>110.34</c:v>
                </c:pt>
                <c:pt idx="13534">
                  <c:v>107.7</c:v>
                </c:pt>
                <c:pt idx="13535">
                  <c:v>108.35</c:v>
                </c:pt>
                <c:pt idx="13536">
                  <c:v>107.7</c:v>
                </c:pt>
                <c:pt idx="13537">
                  <c:v>102.77</c:v>
                </c:pt>
                <c:pt idx="13538">
                  <c:v>105.18</c:v>
                </c:pt>
                <c:pt idx="13539">
                  <c:v>101.61</c:v>
                </c:pt>
                <c:pt idx="13540">
                  <c:v>99.37</c:v>
                </c:pt>
                <c:pt idx="13541">
                  <c:v>105.18</c:v>
                </c:pt>
                <c:pt idx="13542">
                  <c:v>101.04</c:v>
                </c:pt>
                <c:pt idx="13543">
                  <c:v>97.75</c:v>
                </c:pt>
                <c:pt idx="13544">
                  <c:v>99.37</c:v>
                </c:pt>
                <c:pt idx="13545">
                  <c:v>101.61</c:v>
                </c:pt>
                <c:pt idx="13546">
                  <c:v>98.82</c:v>
                </c:pt>
                <c:pt idx="13547">
                  <c:v>95.67</c:v>
                </c:pt>
                <c:pt idx="13548">
                  <c:v>95.67</c:v>
                </c:pt>
                <c:pt idx="13549">
                  <c:v>90.84</c:v>
                </c:pt>
                <c:pt idx="13550">
                  <c:v>91.76</c:v>
                </c:pt>
                <c:pt idx="13551">
                  <c:v>88.6</c:v>
                </c:pt>
                <c:pt idx="13552">
                  <c:v>88.16</c:v>
                </c:pt>
                <c:pt idx="13553">
                  <c:v>88.16</c:v>
                </c:pt>
                <c:pt idx="13554">
                  <c:v>84.04</c:v>
                </c:pt>
                <c:pt idx="13555">
                  <c:v>87.31</c:v>
                </c:pt>
                <c:pt idx="13556">
                  <c:v>87.31</c:v>
                </c:pt>
                <c:pt idx="13557">
                  <c:v>82.13</c:v>
                </c:pt>
                <c:pt idx="13558">
                  <c:v>83.27</c:v>
                </c:pt>
                <c:pt idx="13559">
                  <c:v>77.19</c:v>
                </c:pt>
                <c:pt idx="13560">
                  <c:v>74.319999999999993</c:v>
                </c:pt>
                <c:pt idx="13561">
                  <c:v>74.010000000000005</c:v>
                </c:pt>
                <c:pt idx="13562">
                  <c:v>60.56</c:v>
                </c:pt>
                <c:pt idx="13563">
                  <c:v>62.02</c:v>
                </c:pt>
                <c:pt idx="13564">
                  <c:v>68.39</c:v>
                </c:pt>
                <c:pt idx="13565">
                  <c:v>63.78</c:v>
                </c:pt>
                <c:pt idx="13566">
                  <c:v>64.23</c:v>
                </c:pt>
                <c:pt idx="13567">
                  <c:v>61.59</c:v>
                </c:pt>
                <c:pt idx="13568">
                  <c:v>63.11</c:v>
                </c:pt>
                <c:pt idx="13569">
                  <c:v>62.02</c:v>
                </c:pt>
                <c:pt idx="13570">
                  <c:v>58.78</c:v>
                </c:pt>
                <c:pt idx="13571">
                  <c:v>58.97</c:v>
                </c:pt>
                <c:pt idx="13572">
                  <c:v>56.38</c:v>
                </c:pt>
                <c:pt idx="13573">
                  <c:v>58.39</c:v>
                </c:pt>
                <c:pt idx="13574">
                  <c:v>58.59</c:v>
                </c:pt>
                <c:pt idx="13575">
                  <c:v>73.41</c:v>
                </c:pt>
                <c:pt idx="13576">
                  <c:v>142.74</c:v>
                </c:pt>
                <c:pt idx="13577">
                  <c:v>136.25</c:v>
                </c:pt>
                <c:pt idx="13578">
                  <c:v>126.66</c:v>
                </c:pt>
                <c:pt idx="13579">
                  <c:v>121.52</c:v>
                </c:pt>
                <c:pt idx="13580">
                  <c:v>114.56</c:v>
                </c:pt>
                <c:pt idx="13581">
                  <c:v>112.41</c:v>
                </c:pt>
                <c:pt idx="13582">
                  <c:v>104.57</c:v>
                </c:pt>
                <c:pt idx="13583">
                  <c:v>94.66</c:v>
                </c:pt>
                <c:pt idx="13584">
                  <c:v>90.84</c:v>
                </c:pt>
                <c:pt idx="13585">
                  <c:v>84.44</c:v>
                </c:pt>
                <c:pt idx="13586">
                  <c:v>69.44</c:v>
                </c:pt>
                <c:pt idx="13587">
                  <c:v>70.260000000000005</c:v>
                </c:pt>
                <c:pt idx="13588">
                  <c:v>69.709999999999994</c:v>
                </c:pt>
                <c:pt idx="13589">
                  <c:v>78.88</c:v>
                </c:pt>
                <c:pt idx="13590">
                  <c:v>268.44</c:v>
                </c:pt>
                <c:pt idx="13591">
                  <c:v>260.66000000000003</c:v>
                </c:pt>
                <c:pt idx="13592">
                  <c:v>256.94</c:v>
                </c:pt>
                <c:pt idx="13593">
                  <c:v>253.32</c:v>
                </c:pt>
                <c:pt idx="13594">
                  <c:v>249.8</c:v>
                </c:pt>
                <c:pt idx="13595">
                  <c:v>249.8</c:v>
                </c:pt>
                <c:pt idx="13596">
                  <c:v>249.8</c:v>
                </c:pt>
                <c:pt idx="13597">
                  <c:v>253.32</c:v>
                </c:pt>
                <c:pt idx="13598">
                  <c:v>246.38</c:v>
                </c:pt>
                <c:pt idx="13599">
                  <c:v>243.05</c:v>
                </c:pt>
                <c:pt idx="13600">
                  <c:v>246.38</c:v>
                </c:pt>
                <c:pt idx="13601">
                  <c:v>253.32</c:v>
                </c:pt>
                <c:pt idx="13602">
                  <c:v>249.8</c:v>
                </c:pt>
                <c:pt idx="13603">
                  <c:v>249.8</c:v>
                </c:pt>
                <c:pt idx="13604">
                  <c:v>246.38</c:v>
                </c:pt>
                <c:pt idx="13605">
                  <c:v>246.38</c:v>
                </c:pt>
                <c:pt idx="13606">
                  <c:v>249.8</c:v>
                </c:pt>
                <c:pt idx="13607">
                  <c:v>246.38</c:v>
                </c:pt>
                <c:pt idx="13608">
                  <c:v>246.38</c:v>
                </c:pt>
                <c:pt idx="13609">
                  <c:v>249.8</c:v>
                </c:pt>
                <c:pt idx="13610">
                  <c:v>246.38</c:v>
                </c:pt>
                <c:pt idx="13611">
                  <c:v>246.38</c:v>
                </c:pt>
                <c:pt idx="13612">
                  <c:v>249.8</c:v>
                </c:pt>
                <c:pt idx="13613">
                  <c:v>72.23</c:v>
                </c:pt>
                <c:pt idx="13614">
                  <c:v>46.47</c:v>
                </c:pt>
                <c:pt idx="13615">
                  <c:v>45.3</c:v>
                </c:pt>
                <c:pt idx="13616">
                  <c:v>43.55</c:v>
                </c:pt>
                <c:pt idx="13617">
                  <c:v>43.55</c:v>
                </c:pt>
                <c:pt idx="13618">
                  <c:v>47.33</c:v>
                </c:pt>
                <c:pt idx="13619">
                  <c:v>42.32</c:v>
                </c:pt>
                <c:pt idx="13620">
                  <c:v>41.54</c:v>
                </c:pt>
                <c:pt idx="13621">
                  <c:v>43.34</c:v>
                </c:pt>
                <c:pt idx="13622">
                  <c:v>43.55</c:v>
                </c:pt>
                <c:pt idx="13623">
                  <c:v>38.85</c:v>
                </c:pt>
                <c:pt idx="13624">
                  <c:v>34.520000000000003</c:v>
                </c:pt>
                <c:pt idx="13625">
                  <c:v>33.25</c:v>
                </c:pt>
                <c:pt idx="13626">
                  <c:v>38.43</c:v>
                </c:pt>
                <c:pt idx="13627">
                  <c:v>37.78</c:v>
                </c:pt>
                <c:pt idx="13628">
                  <c:v>35.54</c:v>
                </c:pt>
                <c:pt idx="13629">
                  <c:v>32.58</c:v>
                </c:pt>
                <c:pt idx="13630">
                  <c:v>32.94</c:v>
                </c:pt>
                <c:pt idx="13631">
                  <c:v>33.43</c:v>
                </c:pt>
                <c:pt idx="13632">
                  <c:v>28.55</c:v>
                </c:pt>
                <c:pt idx="13633">
                  <c:v>37.47</c:v>
                </c:pt>
                <c:pt idx="13634">
                  <c:v>34</c:v>
                </c:pt>
                <c:pt idx="13635">
                  <c:v>33.49</c:v>
                </c:pt>
                <c:pt idx="13636">
                  <c:v>34.32</c:v>
                </c:pt>
                <c:pt idx="13637">
                  <c:v>34.79</c:v>
                </c:pt>
                <c:pt idx="13638">
                  <c:v>34.130000000000003</c:v>
                </c:pt>
                <c:pt idx="13639">
                  <c:v>34.72</c:v>
                </c:pt>
                <c:pt idx="13640">
                  <c:v>34.39</c:v>
                </c:pt>
                <c:pt idx="13641">
                  <c:v>34</c:v>
                </c:pt>
                <c:pt idx="13642">
                  <c:v>34.79</c:v>
                </c:pt>
                <c:pt idx="13643">
                  <c:v>36.78</c:v>
                </c:pt>
                <c:pt idx="13644">
                  <c:v>35.9</c:v>
                </c:pt>
                <c:pt idx="13645">
                  <c:v>34.26</c:v>
                </c:pt>
                <c:pt idx="13646">
                  <c:v>33.43</c:v>
                </c:pt>
                <c:pt idx="13647">
                  <c:v>33.56</c:v>
                </c:pt>
                <c:pt idx="13648">
                  <c:v>33.94</c:v>
                </c:pt>
                <c:pt idx="13649">
                  <c:v>33.06</c:v>
                </c:pt>
                <c:pt idx="13650">
                  <c:v>31.66</c:v>
                </c:pt>
                <c:pt idx="13651">
                  <c:v>34.32</c:v>
                </c:pt>
                <c:pt idx="13652">
                  <c:v>32.82</c:v>
                </c:pt>
                <c:pt idx="13653">
                  <c:v>34.06</c:v>
                </c:pt>
                <c:pt idx="13654">
                  <c:v>33.56</c:v>
                </c:pt>
                <c:pt idx="13655">
                  <c:v>33.25</c:v>
                </c:pt>
                <c:pt idx="13656">
                  <c:v>31.55</c:v>
                </c:pt>
                <c:pt idx="13657">
                  <c:v>32.520000000000003</c:v>
                </c:pt>
                <c:pt idx="13658">
                  <c:v>29.98</c:v>
                </c:pt>
                <c:pt idx="13659">
                  <c:v>28.41</c:v>
                </c:pt>
                <c:pt idx="13660">
                  <c:v>30.96</c:v>
                </c:pt>
                <c:pt idx="13661">
                  <c:v>28.82</c:v>
                </c:pt>
                <c:pt idx="13662">
                  <c:v>27.54</c:v>
                </c:pt>
                <c:pt idx="13663">
                  <c:v>28.23</c:v>
                </c:pt>
                <c:pt idx="13664">
                  <c:v>30.23</c:v>
                </c:pt>
                <c:pt idx="13665">
                  <c:v>26.68</c:v>
                </c:pt>
                <c:pt idx="13666">
                  <c:v>26.14</c:v>
                </c:pt>
                <c:pt idx="13667">
                  <c:v>25.15</c:v>
                </c:pt>
                <c:pt idx="13668">
                  <c:v>25.3</c:v>
                </c:pt>
                <c:pt idx="13669">
                  <c:v>23.15</c:v>
                </c:pt>
                <c:pt idx="13670">
                  <c:v>23.3</c:v>
                </c:pt>
                <c:pt idx="13671">
                  <c:v>23.7</c:v>
                </c:pt>
                <c:pt idx="13672">
                  <c:v>23.03</c:v>
                </c:pt>
                <c:pt idx="13673">
                  <c:v>22.71</c:v>
                </c:pt>
                <c:pt idx="13674">
                  <c:v>23.89</c:v>
                </c:pt>
                <c:pt idx="13675">
                  <c:v>23.89</c:v>
                </c:pt>
                <c:pt idx="13676">
                  <c:v>23.09</c:v>
                </c:pt>
                <c:pt idx="13677">
                  <c:v>21.41</c:v>
                </c:pt>
                <c:pt idx="13678">
                  <c:v>22.26</c:v>
                </c:pt>
                <c:pt idx="13679">
                  <c:v>22.15</c:v>
                </c:pt>
                <c:pt idx="13680">
                  <c:v>20.05</c:v>
                </c:pt>
                <c:pt idx="13681">
                  <c:v>20.58</c:v>
                </c:pt>
                <c:pt idx="13682">
                  <c:v>19.510000000000002</c:v>
                </c:pt>
                <c:pt idx="13683">
                  <c:v>16.72</c:v>
                </c:pt>
                <c:pt idx="13684">
                  <c:v>15.96</c:v>
                </c:pt>
                <c:pt idx="13685">
                  <c:v>15.65</c:v>
                </c:pt>
                <c:pt idx="13686">
                  <c:v>13.93</c:v>
                </c:pt>
                <c:pt idx="13687">
                  <c:v>15.99</c:v>
                </c:pt>
                <c:pt idx="13688">
                  <c:v>13.17</c:v>
                </c:pt>
                <c:pt idx="13689">
                  <c:v>14.24</c:v>
                </c:pt>
                <c:pt idx="13690">
                  <c:v>12.01</c:v>
                </c:pt>
                <c:pt idx="13691">
                  <c:v>12.44</c:v>
                </c:pt>
                <c:pt idx="13692">
                  <c:v>12.91</c:v>
                </c:pt>
                <c:pt idx="13693">
                  <c:v>12.52</c:v>
                </c:pt>
                <c:pt idx="13694">
                  <c:v>12.03</c:v>
                </c:pt>
                <c:pt idx="13695">
                  <c:v>12.45</c:v>
                </c:pt>
                <c:pt idx="13696">
                  <c:v>10.83</c:v>
                </c:pt>
                <c:pt idx="13697">
                  <c:v>8.99</c:v>
                </c:pt>
                <c:pt idx="13698">
                  <c:v>8.99</c:v>
                </c:pt>
                <c:pt idx="13699">
                  <c:v>8.6199999999999992</c:v>
                </c:pt>
                <c:pt idx="13700">
                  <c:v>9.14</c:v>
                </c:pt>
                <c:pt idx="13701">
                  <c:v>8.7799999999999994</c:v>
                </c:pt>
                <c:pt idx="13702">
                  <c:v>8.64</c:v>
                </c:pt>
                <c:pt idx="13703">
                  <c:v>8.31</c:v>
                </c:pt>
                <c:pt idx="13704">
                  <c:v>7.71</c:v>
                </c:pt>
                <c:pt idx="13705">
                  <c:v>7.82</c:v>
                </c:pt>
                <c:pt idx="13706">
                  <c:v>8.11</c:v>
                </c:pt>
                <c:pt idx="13707">
                  <c:v>7.52</c:v>
                </c:pt>
                <c:pt idx="13708">
                  <c:v>6.18</c:v>
                </c:pt>
                <c:pt idx="13709">
                  <c:v>5.96</c:v>
                </c:pt>
                <c:pt idx="13710">
                  <c:v>6.27</c:v>
                </c:pt>
                <c:pt idx="13711">
                  <c:v>6.17</c:v>
                </c:pt>
                <c:pt idx="13712">
                  <c:v>6.35</c:v>
                </c:pt>
                <c:pt idx="13713">
                  <c:v>6.28</c:v>
                </c:pt>
                <c:pt idx="13714">
                  <c:v>6</c:v>
                </c:pt>
                <c:pt idx="13715">
                  <c:v>6.11</c:v>
                </c:pt>
                <c:pt idx="13716">
                  <c:v>6.3</c:v>
                </c:pt>
                <c:pt idx="13717">
                  <c:v>6.42</c:v>
                </c:pt>
                <c:pt idx="13718">
                  <c:v>5.54</c:v>
                </c:pt>
                <c:pt idx="13719">
                  <c:v>6.17</c:v>
                </c:pt>
                <c:pt idx="13720">
                  <c:v>6.08</c:v>
                </c:pt>
                <c:pt idx="13721">
                  <c:v>6.46</c:v>
                </c:pt>
                <c:pt idx="13722">
                  <c:v>5.87</c:v>
                </c:pt>
                <c:pt idx="13723">
                  <c:v>5.84</c:v>
                </c:pt>
                <c:pt idx="13724">
                  <c:v>5.71</c:v>
                </c:pt>
                <c:pt idx="13725">
                  <c:v>5.15</c:v>
                </c:pt>
                <c:pt idx="13726">
                  <c:v>5.52</c:v>
                </c:pt>
                <c:pt idx="13727">
                  <c:v>5.37</c:v>
                </c:pt>
                <c:pt idx="13728">
                  <c:v>5.54</c:v>
                </c:pt>
                <c:pt idx="13729">
                  <c:v>5.35</c:v>
                </c:pt>
                <c:pt idx="13730">
                  <c:v>5.46</c:v>
                </c:pt>
                <c:pt idx="13731">
                  <c:v>4.32</c:v>
                </c:pt>
                <c:pt idx="13732">
                  <c:v>4.25</c:v>
                </c:pt>
                <c:pt idx="13733">
                  <c:v>3.91</c:v>
                </c:pt>
                <c:pt idx="13734">
                  <c:v>3.75</c:v>
                </c:pt>
                <c:pt idx="13735">
                  <c:v>3.53</c:v>
                </c:pt>
                <c:pt idx="13736">
                  <c:v>2.95</c:v>
                </c:pt>
                <c:pt idx="13737">
                  <c:v>3.33</c:v>
                </c:pt>
                <c:pt idx="13738">
                  <c:v>3.21</c:v>
                </c:pt>
                <c:pt idx="13739">
                  <c:v>3.37</c:v>
                </c:pt>
                <c:pt idx="13740">
                  <c:v>3.42</c:v>
                </c:pt>
                <c:pt idx="13741">
                  <c:v>3.27</c:v>
                </c:pt>
                <c:pt idx="13742">
                  <c:v>3.09</c:v>
                </c:pt>
                <c:pt idx="13743">
                  <c:v>3.08</c:v>
                </c:pt>
                <c:pt idx="13744">
                  <c:v>3.33</c:v>
                </c:pt>
                <c:pt idx="13745">
                  <c:v>3.3</c:v>
                </c:pt>
                <c:pt idx="13746">
                  <c:v>3.02</c:v>
                </c:pt>
                <c:pt idx="13747">
                  <c:v>3.04</c:v>
                </c:pt>
                <c:pt idx="13748">
                  <c:v>3.39</c:v>
                </c:pt>
                <c:pt idx="13749">
                  <c:v>3.01</c:v>
                </c:pt>
                <c:pt idx="13750">
                  <c:v>2.89</c:v>
                </c:pt>
                <c:pt idx="13751">
                  <c:v>2.73</c:v>
                </c:pt>
                <c:pt idx="13752">
                  <c:v>3.1</c:v>
                </c:pt>
                <c:pt idx="13753">
                  <c:v>3.02</c:v>
                </c:pt>
                <c:pt idx="13754">
                  <c:v>3.18</c:v>
                </c:pt>
                <c:pt idx="13755">
                  <c:v>2.9</c:v>
                </c:pt>
                <c:pt idx="13756">
                  <c:v>2.81</c:v>
                </c:pt>
                <c:pt idx="13757">
                  <c:v>2.64</c:v>
                </c:pt>
                <c:pt idx="13758">
                  <c:v>2.58</c:v>
                </c:pt>
                <c:pt idx="13759">
                  <c:v>2.5499999999999998</c:v>
                </c:pt>
                <c:pt idx="13760">
                  <c:v>2.65</c:v>
                </c:pt>
                <c:pt idx="13761">
                  <c:v>2.72</c:v>
                </c:pt>
                <c:pt idx="13762">
                  <c:v>2.73</c:v>
                </c:pt>
                <c:pt idx="13763">
                  <c:v>2.73</c:v>
                </c:pt>
                <c:pt idx="13764">
                  <c:v>2.57</c:v>
                </c:pt>
                <c:pt idx="13765">
                  <c:v>2.57</c:v>
                </c:pt>
                <c:pt idx="13766">
                  <c:v>2.37</c:v>
                </c:pt>
                <c:pt idx="13767">
                  <c:v>2.4300000000000002</c:v>
                </c:pt>
                <c:pt idx="13768">
                  <c:v>2.31</c:v>
                </c:pt>
                <c:pt idx="13769">
                  <c:v>1.82</c:v>
                </c:pt>
                <c:pt idx="13770">
                  <c:v>2.1800000000000002</c:v>
                </c:pt>
                <c:pt idx="13771">
                  <c:v>2.12</c:v>
                </c:pt>
                <c:pt idx="13772">
                  <c:v>2.14</c:v>
                </c:pt>
                <c:pt idx="13773">
                  <c:v>2.2000000000000002</c:v>
                </c:pt>
                <c:pt idx="13774">
                  <c:v>2.14</c:v>
                </c:pt>
                <c:pt idx="13775">
                  <c:v>2.19</c:v>
                </c:pt>
                <c:pt idx="13776">
                  <c:v>2.09</c:v>
                </c:pt>
                <c:pt idx="13777">
                  <c:v>2.04</c:v>
                </c:pt>
                <c:pt idx="13778">
                  <c:v>2.06</c:v>
                </c:pt>
                <c:pt idx="13779">
                  <c:v>2.08</c:v>
                </c:pt>
                <c:pt idx="13780">
                  <c:v>2.09</c:v>
                </c:pt>
                <c:pt idx="13781">
                  <c:v>1.87</c:v>
                </c:pt>
                <c:pt idx="13782">
                  <c:v>2.14</c:v>
                </c:pt>
                <c:pt idx="13783">
                  <c:v>1.91</c:v>
                </c:pt>
                <c:pt idx="13784">
                  <c:v>2.14</c:v>
                </c:pt>
                <c:pt idx="13785">
                  <c:v>2.09</c:v>
                </c:pt>
                <c:pt idx="13786">
                  <c:v>2.04</c:v>
                </c:pt>
                <c:pt idx="13787">
                  <c:v>1.95</c:v>
                </c:pt>
                <c:pt idx="13788">
                  <c:v>1.95</c:v>
                </c:pt>
                <c:pt idx="13789">
                  <c:v>1.91</c:v>
                </c:pt>
                <c:pt idx="13790">
                  <c:v>1.77</c:v>
                </c:pt>
                <c:pt idx="13791">
                  <c:v>2.04</c:v>
                </c:pt>
                <c:pt idx="13792">
                  <c:v>1.92</c:v>
                </c:pt>
                <c:pt idx="13793">
                  <c:v>2.0099999999999998</c:v>
                </c:pt>
                <c:pt idx="13794">
                  <c:v>2.0299999999999998</c:v>
                </c:pt>
                <c:pt idx="13795">
                  <c:v>1.84</c:v>
                </c:pt>
                <c:pt idx="13796">
                  <c:v>2.04</c:v>
                </c:pt>
                <c:pt idx="13797">
                  <c:v>1.8</c:v>
                </c:pt>
                <c:pt idx="13798">
                  <c:v>1.95</c:v>
                </c:pt>
                <c:pt idx="13799">
                  <c:v>1.88</c:v>
                </c:pt>
                <c:pt idx="13800">
                  <c:v>1.66</c:v>
                </c:pt>
                <c:pt idx="13801">
                  <c:v>1.91</c:v>
                </c:pt>
                <c:pt idx="13802">
                  <c:v>1.76</c:v>
                </c:pt>
                <c:pt idx="13803">
                  <c:v>1.97</c:v>
                </c:pt>
                <c:pt idx="13804">
                  <c:v>1.72</c:v>
                </c:pt>
                <c:pt idx="13805">
                  <c:v>1.87</c:v>
                </c:pt>
                <c:pt idx="13806">
                  <c:v>6.19</c:v>
                </c:pt>
                <c:pt idx="13807">
                  <c:v>233.58</c:v>
                </c:pt>
                <c:pt idx="13808">
                  <c:v>233.58</c:v>
                </c:pt>
                <c:pt idx="13809">
                  <c:v>224.82</c:v>
                </c:pt>
                <c:pt idx="13810">
                  <c:v>227.67</c:v>
                </c:pt>
                <c:pt idx="13811">
                  <c:v>227.67</c:v>
                </c:pt>
                <c:pt idx="13812">
                  <c:v>224.82</c:v>
                </c:pt>
                <c:pt idx="13813">
                  <c:v>222.04</c:v>
                </c:pt>
                <c:pt idx="13814">
                  <c:v>224.82</c:v>
                </c:pt>
                <c:pt idx="13815">
                  <c:v>11.54</c:v>
                </c:pt>
                <c:pt idx="13816">
                  <c:v>52.28</c:v>
                </c:pt>
                <c:pt idx="13817">
                  <c:v>45.19</c:v>
                </c:pt>
                <c:pt idx="13818">
                  <c:v>30.38</c:v>
                </c:pt>
                <c:pt idx="13819">
                  <c:v>20.21</c:v>
                </c:pt>
                <c:pt idx="13820">
                  <c:v>15</c:v>
                </c:pt>
                <c:pt idx="13821">
                  <c:v>25.01</c:v>
                </c:pt>
                <c:pt idx="13822">
                  <c:v>32.17</c:v>
                </c:pt>
                <c:pt idx="13823">
                  <c:v>10.44</c:v>
                </c:pt>
                <c:pt idx="13824">
                  <c:v>11.58</c:v>
                </c:pt>
                <c:pt idx="13825">
                  <c:v>11.02</c:v>
                </c:pt>
                <c:pt idx="13826">
                  <c:v>10.28</c:v>
                </c:pt>
                <c:pt idx="13827">
                  <c:v>13.32</c:v>
                </c:pt>
                <c:pt idx="13828">
                  <c:v>152.41999999999999</c:v>
                </c:pt>
                <c:pt idx="13829">
                  <c:v>136.25</c:v>
                </c:pt>
                <c:pt idx="13830">
                  <c:v>135.22999999999999</c:v>
                </c:pt>
                <c:pt idx="13831">
                  <c:v>132.25</c:v>
                </c:pt>
                <c:pt idx="13832">
                  <c:v>129.38999999999999</c:v>
                </c:pt>
                <c:pt idx="13833">
                  <c:v>28.78</c:v>
                </c:pt>
                <c:pt idx="13834">
                  <c:v>47.71</c:v>
                </c:pt>
                <c:pt idx="13835">
                  <c:v>8.43</c:v>
                </c:pt>
                <c:pt idx="13836">
                  <c:v>7</c:v>
                </c:pt>
                <c:pt idx="13837">
                  <c:v>6.83</c:v>
                </c:pt>
                <c:pt idx="13838">
                  <c:v>6.63</c:v>
                </c:pt>
                <c:pt idx="13839">
                  <c:v>6</c:v>
                </c:pt>
                <c:pt idx="13840">
                  <c:v>6.22</c:v>
                </c:pt>
                <c:pt idx="13841">
                  <c:v>5.76</c:v>
                </c:pt>
                <c:pt idx="13842">
                  <c:v>6.14</c:v>
                </c:pt>
                <c:pt idx="13843">
                  <c:v>5.21</c:v>
                </c:pt>
                <c:pt idx="13844">
                  <c:v>4.62</c:v>
                </c:pt>
                <c:pt idx="13845">
                  <c:v>5.69</c:v>
                </c:pt>
                <c:pt idx="13846">
                  <c:v>5.23</c:v>
                </c:pt>
                <c:pt idx="13847">
                  <c:v>5.29</c:v>
                </c:pt>
                <c:pt idx="13848">
                  <c:v>5.43</c:v>
                </c:pt>
                <c:pt idx="13849">
                  <c:v>5.34</c:v>
                </c:pt>
                <c:pt idx="13850">
                  <c:v>5.89</c:v>
                </c:pt>
                <c:pt idx="13851">
                  <c:v>5.6</c:v>
                </c:pt>
                <c:pt idx="13852">
                  <c:v>5.65</c:v>
                </c:pt>
                <c:pt idx="13853">
                  <c:v>5.69</c:v>
                </c:pt>
                <c:pt idx="13854">
                  <c:v>5.52</c:v>
                </c:pt>
                <c:pt idx="13855">
                  <c:v>5.53</c:v>
                </c:pt>
                <c:pt idx="13856">
                  <c:v>5.74</c:v>
                </c:pt>
                <c:pt idx="13857">
                  <c:v>5.37</c:v>
                </c:pt>
                <c:pt idx="13858">
                  <c:v>5.97</c:v>
                </c:pt>
                <c:pt idx="13859">
                  <c:v>4.87</c:v>
                </c:pt>
                <c:pt idx="13860">
                  <c:v>4.87</c:v>
                </c:pt>
                <c:pt idx="13861">
                  <c:v>3.6</c:v>
                </c:pt>
                <c:pt idx="13862">
                  <c:v>3.32</c:v>
                </c:pt>
                <c:pt idx="13863">
                  <c:v>3.55</c:v>
                </c:pt>
                <c:pt idx="13864">
                  <c:v>3.33</c:v>
                </c:pt>
                <c:pt idx="13865">
                  <c:v>3.63</c:v>
                </c:pt>
                <c:pt idx="13866">
                  <c:v>3.29</c:v>
                </c:pt>
                <c:pt idx="13867">
                  <c:v>3.38</c:v>
                </c:pt>
                <c:pt idx="13868">
                  <c:v>3.92</c:v>
                </c:pt>
                <c:pt idx="13869">
                  <c:v>3.16</c:v>
                </c:pt>
                <c:pt idx="13870">
                  <c:v>3.33</c:v>
                </c:pt>
                <c:pt idx="13871">
                  <c:v>3.33</c:v>
                </c:pt>
                <c:pt idx="13872">
                  <c:v>3.23</c:v>
                </c:pt>
                <c:pt idx="13873">
                  <c:v>3</c:v>
                </c:pt>
                <c:pt idx="13874">
                  <c:v>3.44</c:v>
                </c:pt>
                <c:pt idx="13875">
                  <c:v>3.12</c:v>
                </c:pt>
                <c:pt idx="13876">
                  <c:v>2.91</c:v>
                </c:pt>
                <c:pt idx="13877">
                  <c:v>3.03</c:v>
                </c:pt>
                <c:pt idx="13878">
                  <c:v>3.15</c:v>
                </c:pt>
                <c:pt idx="13879">
                  <c:v>2.83</c:v>
                </c:pt>
                <c:pt idx="13880">
                  <c:v>2.88</c:v>
                </c:pt>
                <c:pt idx="13881">
                  <c:v>2.9</c:v>
                </c:pt>
                <c:pt idx="13882">
                  <c:v>2.9</c:v>
                </c:pt>
                <c:pt idx="13883">
                  <c:v>3</c:v>
                </c:pt>
                <c:pt idx="13884">
                  <c:v>3</c:v>
                </c:pt>
                <c:pt idx="13885">
                  <c:v>3</c:v>
                </c:pt>
                <c:pt idx="13886">
                  <c:v>2.9</c:v>
                </c:pt>
                <c:pt idx="13887">
                  <c:v>5.14</c:v>
                </c:pt>
                <c:pt idx="13888">
                  <c:v>13.79</c:v>
                </c:pt>
                <c:pt idx="13889">
                  <c:v>13.55</c:v>
                </c:pt>
                <c:pt idx="13890">
                  <c:v>14.13</c:v>
                </c:pt>
                <c:pt idx="13891">
                  <c:v>13.47</c:v>
                </c:pt>
                <c:pt idx="13892">
                  <c:v>13.7</c:v>
                </c:pt>
                <c:pt idx="13893">
                  <c:v>14.06</c:v>
                </c:pt>
                <c:pt idx="13894">
                  <c:v>13.51</c:v>
                </c:pt>
                <c:pt idx="13895">
                  <c:v>13.68</c:v>
                </c:pt>
                <c:pt idx="13896">
                  <c:v>13.86</c:v>
                </c:pt>
                <c:pt idx="13897">
                  <c:v>13.82</c:v>
                </c:pt>
                <c:pt idx="13898">
                  <c:v>14.07</c:v>
                </c:pt>
                <c:pt idx="13899">
                  <c:v>13.78</c:v>
                </c:pt>
                <c:pt idx="13900">
                  <c:v>13.89</c:v>
                </c:pt>
                <c:pt idx="13901">
                  <c:v>13.38</c:v>
                </c:pt>
                <c:pt idx="13902">
                  <c:v>13.28</c:v>
                </c:pt>
                <c:pt idx="13903">
                  <c:v>13.54</c:v>
                </c:pt>
                <c:pt idx="13904">
                  <c:v>13.12</c:v>
                </c:pt>
                <c:pt idx="13905">
                  <c:v>13.79</c:v>
                </c:pt>
                <c:pt idx="13906">
                  <c:v>12.6</c:v>
                </c:pt>
                <c:pt idx="13907">
                  <c:v>13</c:v>
                </c:pt>
                <c:pt idx="13908">
                  <c:v>12.63</c:v>
                </c:pt>
                <c:pt idx="13909">
                  <c:v>12.76</c:v>
                </c:pt>
                <c:pt idx="13910">
                  <c:v>12.81</c:v>
                </c:pt>
                <c:pt idx="13911">
                  <c:v>12.22</c:v>
                </c:pt>
                <c:pt idx="13912">
                  <c:v>11.52</c:v>
                </c:pt>
                <c:pt idx="13913">
                  <c:v>12.08</c:v>
                </c:pt>
                <c:pt idx="13914">
                  <c:v>12.59</c:v>
                </c:pt>
                <c:pt idx="13915">
                  <c:v>11.97</c:v>
                </c:pt>
                <c:pt idx="13916">
                  <c:v>11.72</c:v>
                </c:pt>
                <c:pt idx="13917">
                  <c:v>11.43</c:v>
                </c:pt>
                <c:pt idx="13918">
                  <c:v>12.49</c:v>
                </c:pt>
                <c:pt idx="13919">
                  <c:v>11.51</c:v>
                </c:pt>
                <c:pt idx="13920">
                  <c:v>11.19</c:v>
                </c:pt>
                <c:pt idx="13921">
                  <c:v>11.03</c:v>
                </c:pt>
                <c:pt idx="13922">
                  <c:v>11.26</c:v>
                </c:pt>
                <c:pt idx="13923">
                  <c:v>10.7</c:v>
                </c:pt>
                <c:pt idx="13924">
                  <c:v>10.45</c:v>
                </c:pt>
                <c:pt idx="13925">
                  <c:v>10.59</c:v>
                </c:pt>
                <c:pt idx="13926">
                  <c:v>10.57</c:v>
                </c:pt>
                <c:pt idx="13927">
                  <c:v>10.95</c:v>
                </c:pt>
                <c:pt idx="13928">
                  <c:v>10.63</c:v>
                </c:pt>
                <c:pt idx="13929">
                  <c:v>11.04</c:v>
                </c:pt>
                <c:pt idx="13930">
                  <c:v>10.55</c:v>
                </c:pt>
                <c:pt idx="13931">
                  <c:v>10.38</c:v>
                </c:pt>
                <c:pt idx="13932">
                  <c:v>10.41</c:v>
                </c:pt>
                <c:pt idx="13933">
                  <c:v>10.06</c:v>
                </c:pt>
                <c:pt idx="13934">
                  <c:v>9.92</c:v>
                </c:pt>
                <c:pt idx="13935">
                  <c:v>9.9499999999999993</c:v>
                </c:pt>
                <c:pt idx="13936">
                  <c:v>9.9600000000000009</c:v>
                </c:pt>
                <c:pt idx="13937">
                  <c:v>9.77</c:v>
                </c:pt>
                <c:pt idx="13938">
                  <c:v>19.57</c:v>
                </c:pt>
                <c:pt idx="13939">
                  <c:v>83.27</c:v>
                </c:pt>
                <c:pt idx="13940">
                  <c:v>80.650000000000006</c:v>
                </c:pt>
                <c:pt idx="13941">
                  <c:v>82.88</c:v>
                </c:pt>
                <c:pt idx="13942">
                  <c:v>81.75</c:v>
                </c:pt>
                <c:pt idx="13943">
                  <c:v>81.75</c:v>
                </c:pt>
                <c:pt idx="13944">
                  <c:v>80.650000000000006</c:v>
                </c:pt>
                <c:pt idx="13945">
                  <c:v>82.13</c:v>
                </c:pt>
                <c:pt idx="13946">
                  <c:v>80.650000000000006</c:v>
                </c:pt>
                <c:pt idx="13947">
                  <c:v>80.290000000000006</c:v>
                </c:pt>
                <c:pt idx="13948">
                  <c:v>78.540000000000006</c:v>
                </c:pt>
                <c:pt idx="13949">
                  <c:v>78.88</c:v>
                </c:pt>
                <c:pt idx="13950">
                  <c:v>74.63</c:v>
                </c:pt>
                <c:pt idx="13951">
                  <c:v>78.2</c:v>
                </c:pt>
                <c:pt idx="13952">
                  <c:v>81.02</c:v>
                </c:pt>
                <c:pt idx="13953">
                  <c:v>79.58</c:v>
                </c:pt>
                <c:pt idx="13954">
                  <c:v>22.74</c:v>
                </c:pt>
                <c:pt idx="13955">
                  <c:v>8.3699999999999992</c:v>
                </c:pt>
                <c:pt idx="13956">
                  <c:v>8.64</c:v>
                </c:pt>
                <c:pt idx="13957">
                  <c:v>8.49</c:v>
                </c:pt>
                <c:pt idx="13958">
                  <c:v>8.17</c:v>
                </c:pt>
                <c:pt idx="13959">
                  <c:v>8.26</c:v>
                </c:pt>
                <c:pt idx="13960">
                  <c:v>7.49</c:v>
                </c:pt>
                <c:pt idx="13961">
                  <c:v>8.1</c:v>
                </c:pt>
                <c:pt idx="13962">
                  <c:v>7.65</c:v>
                </c:pt>
                <c:pt idx="13963">
                  <c:v>7.59</c:v>
                </c:pt>
                <c:pt idx="13964">
                  <c:v>6.76</c:v>
                </c:pt>
                <c:pt idx="13965">
                  <c:v>6.59</c:v>
                </c:pt>
                <c:pt idx="13966">
                  <c:v>6.83</c:v>
                </c:pt>
                <c:pt idx="13967">
                  <c:v>6.79</c:v>
                </c:pt>
                <c:pt idx="13968">
                  <c:v>6.68</c:v>
                </c:pt>
                <c:pt idx="13969">
                  <c:v>7.17</c:v>
                </c:pt>
                <c:pt idx="13970">
                  <c:v>7.14</c:v>
                </c:pt>
                <c:pt idx="13971">
                  <c:v>7.26</c:v>
                </c:pt>
                <c:pt idx="13972">
                  <c:v>7.03</c:v>
                </c:pt>
                <c:pt idx="13973">
                  <c:v>7.03</c:v>
                </c:pt>
                <c:pt idx="13974">
                  <c:v>6.26</c:v>
                </c:pt>
                <c:pt idx="13975">
                  <c:v>6.39</c:v>
                </c:pt>
                <c:pt idx="13976">
                  <c:v>6</c:v>
                </c:pt>
                <c:pt idx="13977">
                  <c:v>5.79</c:v>
                </c:pt>
                <c:pt idx="13978">
                  <c:v>4.79</c:v>
                </c:pt>
                <c:pt idx="13979">
                  <c:v>4.68</c:v>
                </c:pt>
                <c:pt idx="13980">
                  <c:v>4.62</c:v>
                </c:pt>
                <c:pt idx="13981">
                  <c:v>4.37</c:v>
                </c:pt>
                <c:pt idx="13982">
                  <c:v>4.4800000000000004</c:v>
                </c:pt>
                <c:pt idx="13983">
                  <c:v>4.3099999999999996</c:v>
                </c:pt>
                <c:pt idx="13984">
                  <c:v>4.1900000000000004</c:v>
                </c:pt>
                <c:pt idx="13985">
                  <c:v>3.22</c:v>
                </c:pt>
                <c:pt idx="13986">
                  <c:v>3.22</c:v>
                </c:pt>
                <c:pt idx="13987">
                  <c:v>3.19</c:v>
                </c:pt>
                <c:pt idx="13988">
                  <c:v>3.13</c:v>
                </c:pt>
                <c:pt idx="13989">
                  <c:v>3.1</c:v>
                </c:pt>
                <c:pt idx="13990">
                  <c:v>2.97</c:v>
                </c:pt>
                <c:pt idx="13991">
                  <c:v>2.9</c:v>
                </c:pt>
                <c:pt idx="13992">
                  <c:v>2.73</c:v>
                </c:pt>
                <c:pt idx="13993">
                  <c:v>2.3199999999999998</c:v>
                </c:pt>
                <c:pt idx="13994">
                  <c:v>2.36</c:v>
                </c:pt>
                <c:pt idx="13995">
                  <c:v>2.58</c:v>
                </c:pt>
                <c:pt idx="13996">
                  <c:v>2.41</c:v>
                </c:pt>
                <c:pt idx="13997">
                  <c:v>2.31</c:v>
                </c:pt>
                <c:pt idx="13998">
                  <c:v>2.2000000000000002</c:v>
                </c:pt>
                <c:pt idx="13999">
                  <c:v>2.1800000000000002</c:v>
                </c:pt>
                <c:pt idx="14000">
                  <c:v>2.44</c:v>
                </c:pt>
                <c:pt idx="14001">
                  <c:v>2.25</c:v>
                </c:pt>
                <c:pt idx="14002">
                  <c:v>2.25</c:v>
                </c:pt>
                <c:pt idx="14003">
                  <c:v>2.2999999999999998</c:v>
                </c:pt>
                <c:pt idx="14004">
                  <c:v>2.31</c:v>
                </c:pt>
                <c:pt idx="14005">
                  <c:v>2.31</c:v>
                </c:pt>
                <c:pt idx="14006">
                  <c:v>2.1800000000000002</c:v>
                </c:pt>
                <c:pt idx="14007">
                  <c:v>1.84</c:v>
                </c:pt>
                <c:pt idx="14008">
                  <c:v>1.76</c:v>
                </c:pt>
                <c:pt idx="14009">
                  <c:v>1.84</c:v>
                </c:pt>
                <c:pt idx="14010">
                  <c:v>1.81</c:v>
                </c:pt>
                <c:pt idx="14011">
                  <c:v>1.87</c:v>
                </c:pt>
                <c:pt idx="14012">
                  <c:v>1.79</c:v>
                </c:pt>
                <c:pt idx="14013">
                  <c:v>1.76</c:v>
                </c:pt>
                <c:pt idx="14014">
                  <c:v>1.87</c:v>
                </c:pt>
                <c:pt idx="14015">
                  <c:v>2.66</c:v>
                </c:pt>
                <c:pt idx="14016">
                  <c:v>21.96</c:v>
                </c:pt>
                <c:pt idx="14017">
                  <c:v>34.32</c:v>
                </c:pt>
                <c:pt idx="14018">
                  <c:v>41.25</c:v>
                </c:pt>
                <c:pt idx="14019">
                  <c:v>43.76</c:v>
                </c:pt>
                <c:pt idx="14020">
                  <c:v>46.24</c:v>
                </c:pt>
                <c:pt idx="14021">
                  <c:v>46.24</c:v>
                </c:pt>
                <c:pt idx="14022">
                  <c:v>44.85</c:v>
                </c:pt>
                <c:pt idx="14023">
                  <c:v>44.96</c:v>
                </c:pt>
                <c:pt idx="14024">
                  <c:v>44.08</c:v>
                </c:pt>
                <c:pt idx="14025">
                  <c:v>44.08</c:v>
                </c:pt>
                <c:pt idx="14026">
                  <c:v>43.34</c:v>
                </c:pt>
                <c:pt idx="14027">
                  <c:v>43.03</c:v>
                </c:pt>
                <c:pt idx="14028">
                  <c:v>42.93</c:v>
                </c:pt>
                <c:pt idx="14029">
                  <c:v>42.82</c:v>
                </c:pt>
                <c:pt idx="14030">
                  <c:v>41.63</c:v>
                </c:pt>
                <c:pt idx="14031">
                  <c:v>40.51</c:v>
                </c:pt>
                <c:pt idx="14032">
                  <c:v>41.25</c:v>
                </c:pt>
                <c:pt idx="14033">
                  <c:v>40.15</c:v>
                </c:pt>
                <c:pt idx="14034">
                  <c:v>39.44</c:v>
                </c:pt>
                <c:pt idx="14035">
                  <c:v>40.06</c:v>
                </c:pt>
                <c:pt idx="14036">
                  <c:v>39.53</c:v>
                </c:pt>
                <c:pt idx="14037">
                  <c:v>38.51</c:v>
                </c:pt>
                <c:pt idx="14038">
                  <c:v>38.6</c:v>
                </c:pt>
                <c:pt idx="14039">
                  <c:v>39.619999999999997</c:v>
                </c:pt>
                <c:pt idx="14040">
                  <c:v>38.6</c:v>
                </c:pt>
                <c:pt idx="14041">
                  <c:v>38.19</c:v>
                </c:pt>
                <c:pt idx="14042">
                  <c:v>36.71</c:v>
                </c:pt>
                <c:pt idx="14043">
                  <c:v>37.39</c:v>
                </c:pt>
                <c:pt idx="14044">
                  <c:v>37.01</c:v>
                </c:pt>
                <c:pt idx="14045">
                  <c:v>37.24</c:v>
                </c:pt>
                <c:pt idx="14046">
                  <c:v>37.159999999999997</c:v>
                </c:pt>
                <c:pt idx="14047">
                  <c:v>36.19</c:v>
                </c:pt>
                <c:pt idx="14048">
                  <c:v>35.4</c:v>
                </c:pt>
                <c:pt idx="14049">
                  <c:v>35.06</c:v>
                </c:pt>
                <c:pt idx="14050">
                  <c:v>34.99</c:v>
                </c:pt>
                <c:pt idx="14051">
                  <c:v>34.26</c:v>
                </c:pt>
                <c:pt idx="14052">
                  <c:v>34.130000000000003</c:v>
                </c:pt>
                <c:pt idx="14053">
                  <c:v>33.94</c:v>
                </c:pt>
                <c:pt idx="14054">
                  <c:v>33.869999999999997</c:v>
                </c:pt>
                <c:pt idx="14055">
                  <c:v>32.880000000000003</c:v>
                </c:pt>
                <c:pt idx="14056">
                  <c:v>32.35</c:v>
                </c:pt>
                <c:pt idx="14057">
                  <c:v>30.28</c:v>
                </c:pt>
                <c:pt idx="14058">
                  <c:v>28.87</c:v>
                </c:pt>
                <c:pt idx="14059">
                  <c:v>29.29</c:v>
                </c:pt>
                <c:pt idx="14060">
                  <c:v>29.15</c:v>
                </c:pt>
                <c:pt idx="14061">
                  <c:v>28.87</c:v>
                </c:pt>
                <c:pt idx="14062">
                  <c:v>28.78</c:v>
                </c:pt>
                <c:pt idx="14063">
                  <c:v>28.64</c:v>
                </c:pt>
                <c:pt idx="14064">
                  <c:v>28.55</c:v>
                </c:pt>
                <c:pt idx="14065">
                  <c:v>27.59</c:v>
                </c:pt>
                <c:pt idx="14066">
                  <c:v>25.77</c:v>
                </c:pt>
                <c:pt idx="14067">
                  <c:v>25.4</c:v>
                </c:pt>
                <c:pt idx="14068">
                  <c:v>25.01</c:v>
                </c:pt>
                <c:pt idx="14069">
                  <c:v>24.88</c:v>
                </c:pt>
                <c:pt idx="14070">
                  <c:v>23.7</c:v>
                </c:pt>
                <c:pt idx="14071">
                  <c:v>22.54</c:v>
                </c:pt>
                <c:pt idx="14072">
                  <c:v>22.04</c:v>
                </c:pt>
                <c:pt idx="14073">
                  <c:v>22.23</c:v>
                </c:pt>
                <c:pt idx="14074">
                  <c:v>21.54</c:v>
                </c:pt>
                <c:pt idx="14075">
                  <c:v>21.11</c:v>
                </c:pt>
                <c:pt idx="14076">
                  <c:v>19.98</c:v>
                </c:pt>
                <c:pt idx="14077">
                  <c:v>18.5</c:v>
                </c:pt>
                <c:pt idx="14078">
                  <c:v>18.190000000000001</c:v>
                </c:pt>
                <c:pt idx="14079">
                  <c:v>17.77</c:v>
                </c:pt>
                <c:pt idx="14080">
                  <c:v>17.55</c:v>
                </c:pt>
                <c:pt idx="14081">
                  <c:v>17.13</c:v>
                </c:pt>
                <c:pt idx="14082">
                  <c:v>16.78</c:v>
                </c:pt>
                <c:pt idx="14083">
                  <c:v>15.96</c:v>
                </c:pt>
                <c:pt idx="14084">
                  <c:v>14.66</c:v>
                </c:pt>
                <c:pt idx="14085">
                  <c:v>15.03</c:v>
                </c:pt>
                <c:pt idx="14086">
                  <c:v>13.69</c:v>
                </c:pt>
                <c:pt idx="14087">
                  <c:v>14.9</c:v>
                </c:pt>
                <c:pt idx="14088">
                  <c:v>12.53</c:v>
                </c:pt>
                <c:pt idx="14089">
                  <c:v>12.87</c:v>
                </c:pt>
                <c:pt idx="14090">
                  <c:v>12.4</c:v>
                </c:pt>
                <c:pt idx="14091">
                  <c:v>12.06</c:v>
                </c:pt>
                <c:pt idx="14092">
                  <c:v>12.14</c:v>
                </c:pt>
                <c:pt idx="14093">
                  <c:v>11.74</c:v>
                </c:pt>
                <c:pt idx="14094">
                  <c:v>11.33</c:v>
                </c:pt>
                <c:pt idx="14095">
                  <c:v>10.91</c:v>
                </c:pt>
                <c:pt idx="14096">
                  <c:v>10.08</c:v>
                </c:pt>
                <c:pt idx="14097">
                  <c:v>10.1</c:v>
                </c:pt>
                <c:pt idx="14098">
                  <c:v>9.82</c:v>
                </c:pt>
                <c:pt idx="14099">
                  <c:v>9.91</c:v>
                </c:pt>
                <c:pt idx="14100">
                  <c:v>9.8800000000000008</c:v>
                </c:pt>
                <c:pt idx="14101">
                  <c:v>9.41</c:v>
                </c:pt>
                <c:pt idx="14102">
                  <c:v>8.89</c:v>
                </c:pt>
                <c:pt idx="14103">
                  <c:v>8.83</c:v>
                </c:pt>
                <c:pt idx="14104">
                  <c:v>8.86</c:v>
                </c:pt>
                <c:pt idx="14105">
                  <c:v>7.21</c:v>
                </c:pt>
                <c:pt idx="14106">
                  <c:v>7.17</c:v>
                </c:pt>
                <c:pt idx="14107">
                  <c:v>6.92</c:v>
                </c:pt>
                <c:pt idx="14108">
                  <c:v>6.92</c:v>
                </c:pt>
                <c:pt idx="14109">
                  <c:v>6.66</c:v>
                </c:pt>
                <c:pt idx="14110">
                  <c:v>6.7</c:v>
                </c:pt>
                <c:pt idx="14111">
                  <c:v>6.6</c:v>
                </c:pt>
                <c:pt idx="14112">
                  <c:v>6.69</c:v>
                </c:pt>
                <c:pt idx="14113">
                  <c:v>6.92</c:v>
                </c:pt>
                <c:pt idx="14114">
                  <c:v>6.5</c:v>
                </c:pt>
                <c:pt idx="14115">
                  <c:v>5.56</c:v>
                </c:pt>
                <c:pt idx="14116">
                  <c:v>4.8899999999999997</c:v>
                </c:pt>
                <c:pt idx="14117">
                  <c:v>4.83</c:v>
                </c:pt>
                <c:pt idx="14118">
                  <c:v>5.03</c:v>
                </c:pt>
                <c:pt idx="14119">
                  <c:v>5.13</c:v>
                </c:pt>
                <c:pt idx="14120">
                  <c:v>5.29</c:v>
                </c:pt>
                <c:pt idx="14121">
                  <c:v>5.14</c:v>
                </c:pt>
                <c:pt idx="14122">
                  <c:v>5.26</c:v>
                </c:pt>
                <c:pt idx="14123">
                  <c:v>5.04</c:v>
                </c:pt>
                <c:pt idx="14124">
                  <c:v>4.95</c:v>
                </c:pt>
                <c:pt idx="14125">
                  <c:v>4.58</c:v>
                </c:pt>
                <c:pt idx="14126">
                  <c:v>4.42</c:v>
                </c:pt>
                <c:pt idx="14127">
                  <c:v>4.5</c:v>
                </c:pt>
                <c:pt idx="14128">
                  <c:v>4.33</c:v>
                </c:pt>
                <c:pt idx="14129">
                  <c:v>4.33</c:v>
                </c:pt>
                <c:pt idx="14130">
                  <c:v>4.32</c:v>
                </c:pt>
                <c:pt idx="14131">
                  <c:v>4.3600000000000003</c:v>
                </c:pt>
                <c:pt idx="14132">
                  <c:v>4.09</c:v>
                </c:pt>
                <c:pt idx="14133">
                  <c:v>3.91</c:v>
                </c:pt>
                <c:pt idx="14134">
                  <c:v>3</c:v>
                </c:pt>
                <c:pt idx="14135">
                  <c:v>2.9</c:v>
                </c:pt>
                <c:pt idx="14136">
                  <c:v>3</c:v>
                </c:pt>
                <c:pt idx="14137">
                  <c:v>3.1</c:v>
                </c:pt>
                <c:pt idx="14138">
                  <c:v>3</c:v>
                </c:pt>
                <c:pt idx="14139">
                  <c:v>3.21</c:v>
                </c:pt>
                <c:pt idx="14140">
                  <c:v>2.9</c:v>
                </c:pt>
                <c:pt idx="14141">
                  <c:v>2.82</c:v>
                </c:pt>
                <c:pt idx="14142">
                  <c:v>2.27</c:v>
                </c:pt>
                <c:pt idx="14143">
                  <c:v>2.17</c:v>
                </c:pt>
                <c:pt idx="14144">
                  <c:v>2.25</c:v>
                </c:pt>
                <c:pt idx="14145">
                  <c:v>2.14</c:v>
                </c:pt>
                <c:pt idx="14146">
                  <c:v>2.37</c:v>
                </c:pt>
                <c:pt idx="14147">
                  <c:v>2.25</c:v>
                </c:pt>
                <c:pt idx="14148">
                  <c:v>2.3199999999999998</c:v>
                </c:pt>
                <c:pt idx="14149">
                  <c:v>2.21</c:v>
                </c:pt>
                <c:pt idx="14150">
                  <c:v>2.2200000000000002</c:v>
                </c:pt>
                <c:pt idx="14151">
                  <c:v>2.09</c:v>
                </c:pt>
                <c:pt idx="14152">
                  <c:v>2.09</c:v>
                </c:pt>
                <c:pt idx="14153">
                  <c:v>2</c:v>
                </c:pt>
                <c:pt idx="14154">
                  <c:v>1.96</c:v>
                </c:pt>
                <c:pt idx="14155">
                  <c:v>2.04</c:v>
                </c:pt>
                <c:pt idx="14156">
                  <c:v>2</c:v>
                </c:pt>
                <c:pt idx="14157">
                  <c:v>1.91</c:v>
                </c:pt>
                <c:pt idx="14158">
                  <c:v>4.18</c:v>
                </c:pt>
                <c:pt idx="14159">
                  <c:v>16.5</c:v>
                </c:pt>
                <c:pt idx="14160">
                  <c:v>17.93</c:v>
                </c:pt>
                <c:pt idx="14161">
                  <c:v>17.190000000000001</c:v>
                </c:pt>
                <c:pt idx="14162">
                  <c:v>17.41</c:v>
                </c:pt>
                <c:pt idx="14163">
                  <c:v>17.239999999999998</c:v>
                </c:pt>
                <c:pt idx="14164">
                  <c:v>17.28</c:v>
                </c:pt>
                <c:pt idx="14165">
                  <c:v>17.34</c:v>
                </c:pt>
                <c:pt idx="14166">
                  <c:v>16.55</c:v>
                </c:pt>
                <c:pt idx="14167">
                  <c:v>16.489999999999998</c:v>
                </c:pt>
                <c:pt idx="14168">
                  <c:v>16.29</c:v>
                </c:pt>
                <c:pt idx="14169">
                  <c:v>15.37</c:v>
                </c:pt>
                <c:pt idx="14170">
                  <c:v>15.67</c:v>
                </c:pt>
                <c:pt idx="14171">
                  <c:v>15.74</c:v>
                </c:pt>
                <c:pt idx="14172">
                  <c:v>17.02</c:v>
                </c:pt>
                <c:pt idx="14173">
                  <c:v>15</c:v>
                </c:pt>
                <c:pt idx="14174">
                  <c:v>15.79</c:v>
                </c:pt>
                <c:pt idx="14175">
                  <c:v>15.8</c:v>
                </c:pt>
                <c:pt idx="14176">
                  <c:v>15.69</c:v>
                </c:pt>
                <c:pt idx="14177">
                  <c:v>15.87</c:v>
                </c:pt>
                <c:pt idx="14178">
                  <c:v>14.78</c:v>
                </c:pt>
                <c:pt idx="14179">
                  <c:v>15.64</c:v>
                </c:pt>
                <c:pt idx="14180">
                  <c:v>15.24</c:v>
                </c:pt>
                <c:pt idx="14181">
                  <c:v>14.99</c:v>
                </c:pt>
                <c:pt idx="14182">
                  <c:v>14.96</c:v>
                </c:pt>
                <c:pt idx="14183">
                  <c:v>14.88</c:v>
                </c:pt>
                <c:pt idx="14184">
                  <c:v>14.5</c:v>
                </c:pt>
                <c:pt idx="14185">
                  <c:v>14.53</c:v>
                </c:pt>
                <c:pt idx="14186">
                  <c:v>15.16</c:v>
                </c:pt>
                <c:pt idx="14187">
                  <c:v>15.01</c:v>
                </c:pt>
                <c:pt idx="14188">
                  <c:v>14.9</c:v>
                </c:pt>
                <c:pt idx="14189">
                  <c:v>14.78</c:v>
                </c:pt>
                <c:pt idx="14190">
                  <c:v>14.5</c:v>
                </c:pt>
                <c:pt idx="14191">
                  <c:v>14.83</c:v>
                </c:pt>
                <c:pt idx="14192">
                  <c:v>14.34</c:v>
                </c:pt>
                <c:pt idx="14193">
                  <c:v>14.07</c:v>
                </c:pt>
                <c:pt idx="14194">
                  <c:v>13.9</c:v>
                </c:pt>
                <c:pt idx="14195">
                  <c:v>13.79</c:v>
                </c:pt>
                <c:pt idx="14196">
                  <c:v>13.42</c:v>
                </c:pt>
                <c:pt idx="14197">
                  <c:v>13.08</c:v>
                </c:pt>
                <c:pt idx="14198">
                  <c:v>12.67</c:v>
                </c:pt>
                <c:pt idx="14199">
                  <c:v>12.74</c:v>
                </c:pt>
                <c:pt idx="14200">
                  <c:v>11.86</c:v>
                </c:pt>
                <c:pt idx="14201">
                  <c:v>11.57</c:v>
                </c:pt>
                <c:pt idx="14202">
                  <c:v>11.24</c:v>
                </c:pt>
                <c:pt idx="14203">
                  <c:v>12.01</c:v>
                </c:pt>
                <c:pt idx="14204">
                  <c:v>11.18</c:v>
                </c:pt>
                <c:pt idx="14205">
                  <c:v>10.99</c:v>
                </c:pt>
                <c:pt idx="14206">
                  <c:v>10.58</c:v>
                </c:pt>
                <c:pt idx="14207">
                  <c:v>9.9</c:v>
                </c:pt>
                <c:pt idx="14208">
                  <c:v>9.86</c:v>
                </c:pt>
                <c:pt idx="14209">
                  <c:v>9.8800000000000008</c:v>
                </c:pt>
                <c:pt idx="14210">
                  <c:v>9.56</c:v>
                </c:pt>
                <c:pt idx="14211">
                  <c:v>9.35</c:v>
                </c:pt>
                <c:pt idx="14212">
                  <c:v>9.02</c:v>
                </c:pt>
                <c:pt idx="14213">
                  <c:v>8.34</c:v>
                </c:pt>
                <c:pt idx="14214">
                  <c:v>8.1300000000000008</c:v>
                </c:pt>
                <c:pt idx="14215">
                  <c:v>8.0299999999999994</c:v>
                </c:pt>
                <c:pt idx="14216">
                  <c:v>7.85</c:v>
                </c:pt>
                <c:pt idx="14217">
                  <c:v>7.63</c:v>
                </c:pt>
                <c:pt idx="14218">
                  <c:v>7.42</c:v>
                </c:pt>
                <c:pt idx="14219">
                  <c:v>7.48</c:v>
                </c:pt>
                <c:pt idx="14220">
                  <c:v>7.5</c:v>
                </c:pt>
                <c:pt idx="14221">
                  <c:v>6.96</c:v>
                </c:pt>
                <c:pt idx="14222">
                  <c:v>6.94</c:v>
                </c:pt>
                <c:pt idx="14223">
                  <c:v>6.81</c:v>
                </c:pt>
                <c:pt idx="14224">
                  <c:v>7.21</c:v>
                </c:pt>
                <c:pt idx="14225">
                  <c:v>6.72</c:v>
                </c:pt>
                <c:pt idx="14226">
                  <c:v>6.23</c:v>
                </c:pt>
                <c:pt idx="14227">
                  <c:v>6.23</c:v>
                </c:pt>
                <c:pt idx="14228">
                  <c:v>6.1</c:v>
                </c:pt>
                <c:pt idx="14229">
                  <c:v>6.07</c:v>
                </c:pt>
                <c:pt idx="14230">
                  <c:v>5.89</c:v>
                </c:pt>
                <c:pt idx="14231">
                  <c:v>5.59</c:v>
                </c:pt>
                <c:pt idx="14232">
                  <c:v>5.96</c:v>
                </c:pt>
                <c:pt idx="14233">
                  <c:v>5.69</c:v>
                </c:pt>
                <c:pt idx="14234">
                  <c:v>5.93</c:v>
                </c:pt>
                <c:pt idx="14235">
                  <c:v>5.87</c:v>
                </c:pt>
                <c:pt idx="14236">
                  <c:v>5.7</c:v>
                </c:pt>
                <c:pt idx="14237">
                  <c:v>5.72</c:v>
                </c:pt>
                <c:pt idx="14238">
                  <c:v>5.8</c:v>
                </c:pt>
                <c:pt idx="14239">
                  <c:v>5.35</c:v>
                </c:pt>
                <c:pt idx="14240">
                  <c:v>5.0999999999999996</c:v>
                </c:pt>
                <c:pt idx="14241">
                  <c:v>4.88</c:v>
                </c:pt>
                <c:pt idx="14242">
                  <c:v>4.71</c:v>
                </c:pt>
                <c:pt idx="14243">
                  <c:v>4.4000000000000004</c:v>
                </c:pt>
                <c:pt idx="14244">
                  <c:v>4.46</c:v>
                </c:pt>
                <c:pt idx="14245">
                  <c:v>4.6399999999999997</c:v>
                </c:pt>
                <c:pt idx="14246">
                  <c:v>4.08</c:v>
                </c:pt>
                <c:pt idx="14247">
                  <c:v>4.09</c:v>
                </c:pt>
                <c:pt idx="14248">
                  <c:v>3.92</c:v>
                </c:pt>
                <c:pt idx="14249">
                  <c:v>4</c:v>
                </c:pt>
                <c:pt idx="14250">
                  <c:v>3.85</c:v>
                </c:pt>
                <c:pt idx="14251">
                  <c:v>3.89</c:v>
                </c:pt>
                <c:pt idx="14252">
                  <c:v>3.8</c:v>
                </c:pt>
                <c:pt idx="14253">
                  <c:v>3.88</c:v>
                </c:pt>
                <c:pt idx="14254">
                  <c:v>3.87</c:v>
                </c:pt>
                <c:pt idx="14255">
                  <c:v>3.33</c:v>
                </c:pt>
                <c:pt idx="14256">
                  <c:v>2.83</c:v>
                </c:pt>
                <c:pt idx="14257">
                  <c:v>2.83</c:v>
                </c:pt>
                <c:pt idx="14258">
                  <c:v>2.86</c:v>
                </c:pt>
                <c:pt idx="14259">
                  <c:v>2.81</c:v>
                </c:pt>
                <c:pt idx="14260">
                  <c:v>2.74</c:v>
                </c:pt>
                <c:pt idx="14261">
                  <c:v>2.8</c:v>
                </c:pt>
                <c:pt idx="14262">
                  <c:v>2.8</c:v>
                </c:pt>
                <c:pt idx="14263">
                  <c:v>2.81</c:v>
                </c:pt>
                <c:pt idx="14264">
                  <c:v>2.57</c:v>
                </c:pt>
                <c:pt idx="14265">
                  <c:v>2.64</c:v>
                </c:pt>
                <c:pt idx="14266">
                  <c:v>2.5</c:v>
                </c:pt>
                <c:pt idx="14267">
                  <c:v>2.57</c:v>
                </c:pt>
                <c:pt idx="14268">
                  <c:v>4.04</c:v>
                </c:pt>
                <c:pt idx="14269">
                  <c:v>14.02</c:v>
                </c:pt>
                <c:pt idx="14270">
                  <c:v>14.72</c:v>
                </c:pt>
                <c:pt idx="14271">
                  <c:v>14.45</c:v>
                </c:pt>
                <c:pt idx="14272">
                  <c:v>14.41</c:v>
                </c:pt>
                <c:pt idx="14273">
                  <c:v>14.22</c:v>
                </c:pt>
                <c:pt idx="14274">
                  <c:v>14.11</c:v>
                </c:pt>
                <c:pt idx="14275">
                  <c:v>14.05</c:v>
                </c:pt>
                <c:pt idx="14276">
                  <c:v>13.93</c:v>
                </c:pt>
                <c:pt idx="14277">
                  <c:v>13.84</c:v>
                </c:pt>
                <c:pt idx="14278">
                  <c:v>13.66</c:v>
                </c:pt>
                <c:pt idx="14279">
                  <c:v>13.06</c:v>
                </c:pt>
                <c:pt idx="14280">
                  <c:v>13.79</c:v>
                </c:pt>
                <c:pt idx="14281">
                  <c:v>13.58</c:v>
                </c:pt>
                <c:pt idx="14282">
                  <c:v>13.28</c:v>
                </c:pt>
                <c:pt idx="14283">
                  <c:v>13.42</c:v>
                </c:pt>
                <c:pt idx="14284">
                  <c:v>13.11</c:v>
                </c:pt>
                <c:pt idx="14285">
                  <c:v>13.29</c:v>
                </c:pt>
                <c:pt idx="14286">
                  <c:v>13.22</c:v>
                </c:pt>
                <c:pt idx="14287">
                  <c:v>13.16</c:v>
                </c:pt>
                <c:pt idx="14288">
                  <c:v>13.14</c:v>
                </c:pt>
                <c:pt idx="14289">
                  <c:v>13.14</c:v>
                </c:pt>
                <c:pt idx="14290">
                  <c:v>12.96</c:v>
                </c:pt>
                <c:pt idx="14291">
                  <c:v>12.89</c:v>
                </c:pt>
                <c:pt idx="14292">
                  <c:v>12.54</c:v>
                </c:pt>
                <c:pt idx="14293">
                  <c:v>12.7</c:v>
                </c:pt>
                <c:pt idx="14294">
                  <c:v>12.38</c:v>
                </c:pt>
                <c:pt idx="14295">
                  <c:v>12.09</c:v>
                </c:pt>
                <c:pt idx="14296">
                  <c:v>12.21</c:v>
                </c:pt>
                <c:pt idx="14297">
                  <c:v>12.1</c:v>
                </c:pt>
                <c:pt idx="14298">
                  <c:v>11.97</c:v>
                </c:pt>
                <c:pt idx="14299">
                  <c:v>12.01</c:v>
                </c:pt>
                <c:pt idx="14300">
                  <c:v>11.3</c:v>
                </c:pt>
                <c:pt idx="14301">
                  <c:v>11.27</c:v>
                </c:pt>
                <c:pt idx="14302">
                  <c:v>11.29</c:v>
                </c:pt>
                <c:pt idx="14303">
                  <c:v>11.1</c:v>
                </c:pt>
                <c:pt idx="14304">
                  <c:v>10.83</c:v>
                </c:pt>
                <c:pt idx="14305">
                  <c:v>10.71</c:v>
                </c:pt>
                <c:pt idx="14306">
                  <c:v>10.56</c:v>
                </c:pt>
                <c:pt idx="14307">
                  <c:v>10.4</c:v>
                </c:pt>
                <c:pt idx="14308">
                  <c:v>10.37</c:v>
                </c:pt>
                <c:pt idx="14309">
                  <c:v>9.9</c:v>
                </c:pt>
                <c:pt idx="14310">
                  <c:v>9.89</c:v>
                </c:pt>
                <c:pt idx="14311">
                  <c:v>9.1999999999999993</c:v>
                </c:pt>
                <c:pt idx="14312">
                  <c:v>8.56</c:v>
                </c:pt>
                <c:pt idx="14313">
                  <c:v>8.98</c:v>
                </c:pt>
                <c:pt idx="14314">
                  <c:v>8.64</c:v>
                </c:pt>
                <c:pt idx="14315">
                  <c:v>8.56</c:v>
                </c:pt>
                <c:pt idx="14316">
                  <c:v>8.3800000000000008</c:v>
                </c:pt>
                <c:pt idx="14317">
                  <c:v>8.3800000000000008</c:v>
                </c:pt>
                <c:pt idx="14318">
                  <c:v>8.02</c:v>
                </c:pt>
                <c:pt idx="14319">
                  <c:v>7.91</c:v>
                </c:pt>
                <c:pt idx="14320">
                  <c:v>7.6</c:v>
                </c:pt>
                <c:pt idx="14321">
                  <c:v>7.5</c:v>
                </c:pt>
                <c:pt idx="14322">
                  <c:v>7.37</c:v>
                </c:pt>
                <c:pt idx="14323">
                  <c:v>6.94</c:v>
                </c:pt>
                <c:pt idx="14324">
                  <c:v>6.9</c:v>
                </c:pt>
                <c:pt idx="14325">
                  <c:v>6.92</c:v>
                </c:pt>
                <c:pt idx="14326">
                  <c:v>6.74</c:v>
                </c:pt>
                <c:pt idx="14327">
                  <c:v>6.59</c:v>
                </c:pt>
                <c:pt idx="14328">
                  <c:v>6.11</c:v>
                </c:pt>
                <c:pt idx="14329">
                  <c:v>6.03</c:v>
                </c:pt>
                <c:pt idx="14330">
                  <c:v>6.03</c:v>
                </c:pt>
                <c:pt idx="14331">
                  <c:v>5.92</c:v>
                </c:pt>
                <c:pt idx="14332">
                  <c:v>5.89</c:v>
                </c:pt>
                <c:pt idx="14333">
                  <c:v>5.68</c:v>
                </c:pt>
                <c:pt idx="14334">
                  <c:v>5.79</c:v>
                </c:pt>
                <c:pt idx="14335">
                  <c:v>5.75</c:v>
                </c:pt>
                <c:pt idx="14336">
                  <c:v>5.38</c:v>
                </c:pt>
                <c:pt idx="14337">
                  <c:v>5.3</c:v>
                </c:pt>
                <c:pt idx="14338">
                  <c:v>5.2</c:v>
                </c:pt>
                <c:pt idx="14339">
                  <c:v>5.13</c:v>
                </c:pt>
                <c:pt idx="14340">
                  <c:v>4.87</c:v>
                </c:pt>
                <c:pt idx="14341">
                  <c:v>4.6100000000000003</c:v>
                </c:pt>
                <c:pt idx="14342">
                  <c:v>4.6100000000000003</c:v>
                </c:pt>
                <c:pt idx="14343">
                  <c:v>4.51</c:v>
                </c:pt>
                <c:pt idx="14344">
                  <c:v>4.5</c:v>
                </c:pt>
                <c:pt idx="14345">
                  <c:v>4.33</c:v>
                </c:pt>
                <c:pt idx="14346">
                  <c:v>4.12</c:v>
                </c:pt>
                <c:pt idx="14347">
                  <c:v>4.1900000000000004</c:v>
                </c:pt>
                <c:pt idx="14348">
                  <c:v>3.98</c:v>
                </c:pt>
                <c:pt idx="14349">
                  <c:v>4.0199999999999996</c:v>
                </c:pt>
                <c:pt idx="14350">
                  <c:v>3.75</c:v>
                </c:pt>
                <c:pt idx="14351">
                  <c:v>3.64</c:v>
                </c:pt>
                <c:pt idx="14352">
                  <c:v>3.72</c:v>
                </c:pt>
                <c:pt idx="14353">
                  <c:v>3.61</c:v>
                </c:pt>
                <c:pt idx="14354">
                  <c:v>3.56</c:v>
                </c:pt>
                <c:pt idx="14355">
                  <c:v>3.33</c:v>
                </c:pt>
                <c:pt idx="14356">
                  <c:v>3.33</c:v>
                </c:pt>
                <c:pt idx="14357">
                  <c:v>3.21</c:v>
                </c:pt>
                <c:pt idx="14358">
                  <c:v>3.23</c:v>
                </c:pt>
                <c:pt idx="14359">
                  <c:v>3.19</c:v>
                </c:pt>
                <c:pt idx="14360">
                  <c:v>3.1</c:v>
                </c:pt>
                <c:pt idx="14361">
                  <c:v>3</c:v>
                </c:pt>
                <c:pt idx="14362">
                  <c:v>2.9</c:v>
                </c:pt>
                <c:pt idx="14363">
                  <c:v>2.9</c:v>
                </c:pt>
                <c:pt idx="14364">
                  <c:v>2.73</c:v>
                </c:pt>
                <c:pt idx="14365">
                  <c:v>2.73</c:v>
                </c:pt>
                <c:pt idx="14366">
                  <c:v>2.64</c:v>
                </c:pt>
                <c:pt idx="14367">
                  <c:v>2.04</c:v>
                </c:pt>
                <c:pt idx="14368">
                  <c:v>2.1</c:v>
                </c:pt>
                <c:pt idx="14369">
                  <c:v>2.08</c:v>
                </c:pt>
                <c:pt idx="14370">
                  <c:v>2.09</c:v>
                </c:pt>
                <c:pt idx="14371">
                  <c:v>2.0099999999999998</c:v>
                </c:pt>
                <c:pt idx="14372">
                  <c:v>2.04</c:v>
                </c:pt>
                <c:pt idx="14373">
                  <c:v>1.99</c:v>
                </c:pt>
                <c:pt idx="14374">
                  <c:v>1.95</c:v>
                </c:pt>
                <c:pt idx="14375">
                  <c:v>1.88</c:v>
                </c:pt>
                <c:pt idx="14376">
                  <c:v>1.8</c:v>
                </c:pt>
                <c:pt idx="14377">
                  <c:v>1.67</c:v>
                </c:pt>
                <c:pt idx="14378">
                  <c:v>1.61</c:v>
                </c:pt>
                <c:pt idx="14379">
                  <c:v>1.67</c:v>
                </c:pt>
                <c:pt idx="14380">
                  <c:v>1.61</c:v>
                </c:pt>
                <c:pt idx="14381">
                  <c:v>1.55</c:v>
                </c:pt>
                <c:pt idx="14382">
                  <c:v>1.55</c:v>
                </c:pt>
                <c:pt idx="14383">
                  <c:v>1.52</c:v>
                </c:pt>
                <c:pt idx="14384">
                  <c:v>1.5</c:v>
                </c:pt>
                <c:pt idx="14385">
                  <c:v>1.45</c:v>
                </c:pt>
                <c:pt idx="14386">
                  <c:v>1.5</c:v>
                </c:pt>
                <c:pt idx="14387">
                  <c:v>1.43</c:v>
                </c:pt>
                <c:pt idx="14388">
                  <c:v>1.41</c:v>
                </c:pt>
                <c:pt idx="14389">
                  <c:v>1.41</c:v>
                </c:pt>
                <c:pt idx="14390">
                  <c:v>1.36</c:v>
                </c:pt>
                <c:pt idx="14391">
                  <c:v>1.38</c:v>
                </c:pt>
                <c:pt idx="14392">
                  <c:v>1.3</c:v>
                </c:pt>
                <c:pt idx="14393">
                  <c:v>1.2</c:v>
                </c:pt>
                <c:pt idx="14394">
                  <c:v>1.17</c:v>
                </c:pt>
                <c:pt idx="14395">
                  <c:v>1.17</c:v>
                </c:pt>
                <c:pt idx="14396">
                  <c:v>1.1499999999999999</c:v>
                </c:pt>
                <c:pt idx="14397">
                  <c:v>1.1200000000000001</c:v>
                </c:pt>
                <c:pt idx="14398">
                  <c:v>1.1499999999999999</c:v>
                </c:pt>
                <c:pt idx="14399">
                  <c:v>1.1100000000000001</c:v>
                </c:pt>
                <c:pt idx="14400">
                  <c:v>1.1000000000000001</c:v>
                </c:pt>
                <c:pt idx="14401">
                  <c:v>1.02</c:v>
                </c:pt>
                <c:pt idx="14402">
                  <c:v>0.98</c:v>
                </c:pt>
                <c:pt idx="14403">
                  <c:v>0.98</c:v>
                </c:pt>
                <c:pt idx="14404">
                  <c:v>0.96</c:v>
                </c:pt>
                <c:pt idx="14405">
                  <c:v>0.95</c:v>
                </c:pt>
                <c:pt idx="14406">
                  <c:v>0.98</c:v>
                </c:pt>
                <c:pt idx="14407">
                  <c:v>0.89</c:v>
                </c:pt>
                <c:pt idx="14408">
                  <c:v>0.88</c:v>
                </c:pt>
                <c:pt idx="14409">
                  <c:v>0.86</c:v>
                </c:pt>
                <c:pt idx="14410">
                  <c:v>0.91</c:v>
                </c:pt>
                <c:pt idx="14411">
                  <c:v>0.86</c:v>
                </c:pt>
                <c:pt idx="14412">
                  <c:v>0.81</c:v>
                </c:pt>
                <c:pt idx="14413">
                  <c:v>0.85</c:v>
                </c:pt>
                <c:pt idx="14414">
                  <c:v>0.73</c:v>
                </c:pt>
                <c:pt idx="14415">
                  <c:v>0.69</c:v>
                </c:pt>
                <c:pt idx="14416">
                  <c:v>0.75</c:v>
                </c:pt>
                <c:pt idx="14417">
                  <c:v>0.74</c:v>
                </c:pt>
                <c:pt idx="14418">
                  <c:v>0.76</c:v>
                </c:pt>
                <c:pt idx="14419">
                  <c:v>0.65</c:v>
                </c:pt>
                <c:pt idx="14420">
                  <c:v>0.6</c:v>
                </c:pt>
                <c:pt idx="14421">
                  <c:v>0.62</c:v>
                </c:pt>
                <c:pt idx="14422">
                  <c:v>0.62</c:v>
                </c:pt>
                <c:pt idx="14423">
                  <c:v>0.6</c:v>
                </c:pt>
                <c:pt idx="14424">
                  <c:v>0.63</c:v>
                </c:pt>
                <c:pt idx="14425">
                  <c:v>13.59</c:v>
                </c:pt>
                <c:pt idx="14426">
                  <c:v>3.31</c:v>
                </c:pt>
                <c:pt idx="14427">
                  <c:v>2.44</c:v>
                </c:pt>
                <c:pt idx="14428">
                  <c:v>2.2400000000000002</c:v>
                </c:pt>
                <c:pt idx="14429">
                  <c:v>2</c:v>
                </c:pt>
                <c:pt idx="14430">
                  <c:v>1.67</c:v>
                </c:pt>
                <c:pt idx="14431">
                  <c:v>1.52</c:v>
                </c:pt>
                <c:pt idx="14432">
                  <c:v>1.38</c:v>
                </c:pt>
                <c:pt idx="14433">
                  <c:v>1.34</c:v>
                </c:pt>
                <c:pt idx="14434">
                  <c:v>1.23</c:v>
                </c:pt>
                <c:pt idx="14435">
                  <c:v>1.23</c:v>
                </c:pt>
                <c:pt idx="14436">
                  <c:v>1.08</c:v>
                </c:pt>
                <c:pt idx="14437">
                  <c:v>0.89</c:v>
                </c:pt>
                <c:pt idx="14438">
                  <c:v>0.86</c:v>
                </c:pt>
                <c:pt idx="14439">
                  <c:v>0.8</c:v>
                </c:pt>
                <c:pt idx="14440">
                  <c:v>0.85</c:v>
                </c:pt>
                <c:pt idx="14441">
                  <c:v>2</c:v>
                </c:pt>
                <c:pt idx="14442">
                  <c:v>38.35</c:v>
                </c:pt>
                <c:pt idx="14443">
                  <c:v>53.85</c:v>
                </c:pt>
                <c:pt idx="14444">
                  <c:v>260.66000000000003</c:v>
                </c:pt>
                <c:pt idx="14445">
                  <c:v>239.81</c:v>
                </c:pt>
                <c:pt idx="14446">
                  <c:v>246.38</c:v>
                </c:pt>
                <c:pt idx="14447">
                  <c:v>246.38</c:v>
                </c:pt>
                <c:pt idx="14448">
                  <c:v>243.05</c:v>
                </c:pt>
                <c:pt idx="14449">
                  <c:v>243.05</c:v>
                </c:pt>
                <c:pt idx="14450">
                  <c:v>249.8</c:v>
                </c:pt>
                <c:pt idx="14451">
                  <c:v>239.81</c:v>
                </c:pt>
                <c:pt idx="14452">
                  <c:v>239.81</c:v>
                </c:pt>
                <c:pt idx="14453">
                  <c:v>236.65</c:v>
                </c:pt>
                <c:pt idx="14454">
                  <c:v>239.81</c:v>
                </c:pt>
                <c:pt idx="14455">
                  <c:v>243.05</c:v>
                </c:pt>
                <c:pt idx="14456">
                  <c:v>239.81</c:v>
                </c:pt>
                <c:pt idx="14457">
                  <c:v>239.81</c:v>
                </c:pt>
                <c:pt idx="14458">
                  <c:v>233.58</c:v>
                </c:pt>
                <c:pt idx="14459">
                  <c:v>239.81</c:v>
                </c:pt>
                <c:pt idx="14460">
                  <c:v>246.38</c:v>
                </c:pt>
                <c:pt idx="14461">
                  <c:v>256.94</c:v>
                </c:pt>
                <c:pt idx="14462">
                  <c:v>239.81</c:v>
                </c:pt>
                <c:pt idx="14463">
                  <c:v>236.65</c:v>
                </c:pt>
                <c:pt idx="14464">
                  <c:v>239.81</c:v>
                </c:pt>
                <c:pt idx="14465">
                  <c:v>239.81</c:v>
                </c:pt>
                <c:pt idx="14466">
                  <c:v>243.05</c:v>
                </c:pt>
                <c:pt idx="14467">
                  <c:v>243.05</c:v>
                </c:pt>
                <c:pt idx="14468">
                  <c:v>243.05</c:v>
                </c:pt>
                <c:pt idx="14469">
                  <c:v>209.14</c:v>
                </c:pt>
                <c:pt idx="14470">
                  <c:v>224.82</c:v>
                </c:pt>
                <c:pt idx="14471">
                  <c:v>233.58</c:v>
                </c:pt>
                <c:pt idx="14472">
                  <c:v>264.49</c:v>
                </c:pt>
                <c:pt idx="14473">
                  <c:v>227.67</c:v>
                </c:pt>
                <c:pt idx="14474">
                  <c:v>230.58</c:v>
                </c:pt>
                <c:pt idx="14475">
                  <c:v>236.65</c:v>
                </c:pt>
                <c:pt idx="14476">
                  <c:v>227.67</c:v>
                </c:pt>
                <c:pt idx="14477">
                  <c:v>233.58</c:v>
                </c:pt>
                <c:pt idx="14478">
                  <c:v>233.58</c:v>
                </c:pt>
                <c:pt idx="14479">
                  <c:v>236.65</c:v>
                </c:pt>
                <c:pt idx="14480">
                  <c:v>233.58</c:v>
                </c:pt>
                <c:pt idx="14481">
                  <c:v>233.58</c:v>
                </c:pt>
                <c:pt idx="14482">
                  <c:v>233.58</c:v>
                </c:pt>
                <c:pt idx="14483">
                  <c:v>236.65</c:v>
                </c:pt>
                <c:pt idx="14484">
                  <c:v>230.58</c:v>
                </c:pt>
                <c:pt idx="14485">
                  <c:v>233.58</c:v>
                </c:pt>
                <c:pt idx="14486">
                  <c:v>236.65</c:v>
                </c:pt>
                <c:pt idx="14487">
                  <c:v>18.5</c:v>
                </c:pt>
                <c:pt idx="14488">
                  <c:v>6.25</c:v>
                </c:pt>
                <c:pt idx="14489">
                  <c:v>5.7</c:v>
                </c:pt>
                <c:pt idx="14490">
                  <c:v>13.89</c:v>
                </c:pt>
                <c:pt idx="14491">
                  <c:v>166.53</c:v>
                </c:pt>
                <c:pt idx="14492">
                  <c:v>438.67</c:v>
                </c:pt>
                <c:pt idx="14493">
                  <c:v>449.64</c:v>
                </c:pt>
                <c:pt idx="14494">
                  <c:v>438.67</c:v>
                </c:pt>
                <c:pt idx="14495">
                  <c:v>10.52</c:v>
                </c:pt>
                <c:pt idx="14496">
                  <c:v>4.28</c:v>
                </c:pt>
                <c:pt idx="14497">
                  <c:v>4.1900000000000004</c:v>
                </c:pt>
                <c:pt idx="14498">
                  <c:v>4.68</c:v>
                </c:pt>
                <c:pt idx="14499">
                  <c:v>3.88</c:v>
                </c:pt>
                <c:pt idx="14500">
                  <c:v>3.78</c:v>
                </c:pt>
                <c:pt idx="14501">
                  <c:v>3.75</c:v>
                </c:pt>
                <c:pt idx="14502">
                  <c:v>3.21</c:v>
                </c:pt>
                <c:pt idx="14503">
                  <c:v>3.21</c:v>
                </c:pt>
                <c:pt idx="14504">
                  <c:v>2.73</c:v>
                </c:pt>
                <c:pt idx="14505">
                  <c:v>2.83</c:v>
                </c:pt>
                <c:pt idx="14506">
                  <c:v>2.67</c:v>
                </c:pt>
                <c:pt idx="14507">
                  <c:v>2.17</c:v>
                </c:pt>
                <c:pt idx="14508">
                  <c:v>2.02</c:v>
                </c:pt>
                <c:pt idx="14509">
                  <c:v>2.0699999999999998</c:v>
                </c:pt>
                <c:pt idx="14510">
                  <c:v>2.06</c:v>
                </c:pt>
                <c:pt idx="14511">
                  <c:v>2.23</c:v>
                </c:pt>
                <c:pt idx="14512">
                  <c:v>2.3199999999999998</c:v>
                </c:pt>
                <c:pt idx="14513">
                  <c:v>2.38</c:v>
                </c:pt>
                <c:pt idx="14514">
                  <c:v>1.71</c:v>
                </c:pt>
                <c:pt idx="14515">
                  <c:v>1.61</c:v>
                </c:pt>
                <c:pt idx="14516">
                  <c:v>1.64</c:v>
                </c:pt>
                <c:pt idx="14517">
                  <c:v>2.04</c:v>
                </c:pt>
                <c:pt idx="14518">
                  <c:v>345.88</c:v>
                </c:pt>
                <c:pt idx="14519">
                  <c:v>382.67</c:v>
                </c:pt>
                <c:pt idx="14520">
                  <c:v>2.61</c:v>
                </c:pt>
                <c:pt idx="14521">
                  <c:v>1.28</c:v>
                </c:pt>
                <c:pt idx="14522">
                  <c:v>4.3</c:v>
                </c:pt>
                <c:pt idx="14523">
                  <c:v>299.76</c:v>
                </c:pt>
                <c:pt idx="14524">
                  <c:v>260.66000000000003</c:v>
                </c:pt>
                <c:pt idx="14525">
                  <c:v>272.51</c:v>
                </c:pt>
                <c:pt idx="14526">
                  <c:v>272.51</c:v>
                </c:pt>
                <c:pt idx="14527">
                  <c:v>268.44</c:v>
                </c:pt>
                <c:pt idx="14528">
                  <c:v>272.51</c:v>
                </c:pt>
                <c:pt idx="14529">
                  <c:v>272.51</c:v>
                </c:pt>
                <c:pt idx="14530">
                  <c:v>285.49</c:v>
                </c:pt>
                <c:pt idx="14531">
                  <c:v>327.01</c:v>
                </c:pt>
                <c:pt idx="14532">
                  <c:v>367.05</c:v>
                </c:pt>
                <c:pt idx="14533">
                  <c:v>438.67</c:v>
                </c:pt>
                <c:pt idx="14534">
                  <c:v>499.6</c:v>
                </c:pt>
                <c:pt idx="14535">
                  <c:v>545.02</c:v>
                </c:pt>
                <c:pt idx="14536">
                  <c:v>545.02</c:v>
                </c:pt>
                <c:pt idx="14537">
                  <c:v>562.04999999999995</c:v>
                </c:pt>
                <c:pt idx="14538">
                  <c:v>545.02</c:v>
                </c:pt>
                <c:pt idx="14539">
                  <c:v>545.02</c:v>
                </c:pt>
                <c:pt idx="14540">
                  <c:v>528.99</c:v>
                </c:pt>
                <c:pt idx="14541">
                  <c:v>528.99</c:v>
                </c:pt>
                <c:pt idx="14542">
                  <c:v>513.87</c:v>
                </c:pt>
                <c:pt idx="14543">
                  <c:v>528.99</c:v>
                </c:pt>
                <c:pt idx="14544">
                  <c:v>499.6</c:v>
                </c:pt>
                <c:pt idx="14545">
                  <c:v>499.6</c:v>
                </c:pt>
                <c:pt idx="14546">
                  <c:v>499.6</c:v>
                </c:pt>
                <c:pt idx="14547">
                  <c:v>499.6</c:v>
                </c:pt>
                <c:pt idx="14548">
                  <c:v>473.31</c:v>
                </c:pt>
                <c:pt idx="14549">
                  <c:v>473.31</c:v>
                </c:pt>
                <c:pt idx="14550">
                  <c:v>473.31</c:v>
                </c:pt>
                <c:pt idx="14551">
                  <c:v>449.64</c:v>
                </c:pt>
                <c:pt idx="14552">
                  <c:v>449.64</c:v>
                </c:pt>
                <c:pt idx="14553">
                  <c:v>449.64</c:v>
                </c:pt>
                <c:pt idx="14554">
                  <c:v>438.67</c:v>
                </c:pt>
                <c:pt idx="14555">
                  <c:v>428.23</c:v>
                </c:pt>
                <c:pt idx="14556">
                  <c:v>418.27</c:v>
                </c:pt>
                <c:pt idx="14557">
                  <c:v>418.27</c:v>
                </c:pt>
                <c:pt idx="14558">
                  <c:v>408.76</c:v>
                </c:pt>
                <c:pt idx="14559">
                  <c:v>418.27</c:v>
                </c:pt>
                <c:pt idx="14560">
                  <c:v>408.76</c:v>
                </c:pt>
                <c:pt idx="14561">
                  <c:v>408.76</c:v>
                </c:pt>
                <c:pt idx="14562">
                  <c:v>408.76</c:v>
                </c:pt>
                <c:pt idx="14563">
                  <c:v>408.76</c:v>
                </c:pt>
                <c:pt idx="14564">
                  <c:v>399.68</c:v>
                </c:pt>
                <c:pt idx="14565">
                  <c:v>399.68</c:v>
                </c:pt>
                <c:pt idx="14566">
                  <c:v>390.99</c:v>
                </c:pt>
                <c:pt idx="14567">
                  <c:v>390.99</c:v>
                </c:pt>
                <c:pt idx="14568">
                  <c:v>390.99</c:v>
                </c:pt>
                <c:pt idx="14569">
                  <c:v>382.67</c:v>
                </c:pt>
                <c:pt idx="14570">
                  <c:v>390.99</c:v>
                </c:pt>
                <c:pt idx="14571">
                  <c:v>382.67</c:v>
                </c:pt>
                <c:pt idx="14572">
                  <c:v>382.67</c:v>
                </c:pt>
                <c:pt idx="14573">
                  <c:v>382.67</c:v>
                </c:pt>
                <c:pt idx="14574">
                  <c:v>374.7</c:v>
                </c:pt>
                <c:pt idx="14575">
                  <c:v>374.7</c:v>
                </c:pt>
                <c:pt idx="14576">
                  <c:v>367.05</c:v>
                </c:pt>
                <c:pt idx="14577">
                  <c:v>359.71</c:v>
                </c:pt>
                <c:pt idx="14578">
                  <c:v>359.71</c:v>
                </c:pt>
                <c:pt idx="14579">
                  <c:v>359.71</c:v>
                </c:pt>
                <c:pt idx="14580">
                  <c:v>359.71</c:v>
                </c:pt>
                <c:pt idx="14581">
                  <c:v>359.71</c:v>
                </c:pt>
                <c:pt idx="14582">
                  <c:v>345.88</c:v>
                </c:pt>
                <c:pt idx="14583">
                  <c:v>352.66</c:v>
                </c:pt>
                <c:pt idx="14584">
                  <c:v>352.66</c:v>
                </c:pt>
                <c:pt idx="14585">
                  <c:v>345.88</c:v>
                </c:pt>
                <c:pt idx="14586">
                  <c:v>345.88</c:v>
                </c:pt>
                <c:pt idx="14587">
                  <c:v>339.35</c:v>
                </c:pt>
                <c:pt idx="14588">
                  <c:v>339.35</c:v>
                </c:pt>
                <c:pt idx="14589">
                  <c:v>345.88</c:v>
                </c:pt>
                <c:pt idx="14590">
                  <c:v>333.07</c:v>
                </c:pt>
                <c:pt idx="14591">
                  <c:v>339.35</c:v>
                </c:pt>
                <c:pt idx="14592">
                  <c:v>327.01</c:v>
                </c:pt>
                <c:pt idx="14593">
                  <c:v>327.01</c:v>
                </c:pt>
                <c:pt idx="14594">
                  <c:v>321.17</c:v>
                </c:pt>
                <c:pt idx="14595">
                  <c:v>315.54000000000002</c:v>
                </c:pt>
                <c:pt idx="14596">
                  <c:v>315.54000000000002</c:v>
                </c:pt>
                <c:pt idx="14597">
                  <c:v>321.17</c:v>
                </c:pt>
                <c:pt idx="14598">
                  <c:v>315.54000000000002</c:v>
                </c:pt>
                <c:pt idx="14599">
                  <c:v>321.17</c:v>
                </c:pt>
                <c:pt idx="14600">
                  <c:v>315.54000000000002</c:v>
                </c:pt>
                <c:pt idx="14601">
                  <c:v>315.54000000000002</c:v>
                </c:pt>
                <c:pt idx="14602">
                  <c:v>315.54000000000002</c:v>
                </c:pt>
                <c:pt idx="14603">
                  <c:v>327.01</c:v>
                </c:pt>
                <c:pt idx="14604">
                  <c:v>321.17</c:v>
                </c:pt>
                <c:pt idx="14605">
                  <c:v>321.17</c:v>
                </c:pt>
                <c:pt idx="14606">
                  <c:v>321.17</c:v>
                </c:pt>
                <c:pt idx="14607">
                  <c:v>315.54000000000002</c:v>
                </c:pt>
                <c:pt idx="14608">
                  <c:v>315.54000000000002</c:v>
                </c:pt>
                <c:pt idx="14609">
                  <c:v>315.54000000000002</c:v>
                </c:pt>
                <c:pt idx="14610">
                  <c:v>310.10000000000002</c:v>
                </c:pt>
                <c:pt idx="14611">
                  <c:v>304.83999999999997</c:v>
                </c:pt>
                <c:pt idx="14612">
                  <c:v>310.10000000000002</c:v>
                </c:pt>
                <c:pt idx="14613">
                  <c:v>315.54000000000002</c:v>
                </c:pt>
                <c:pt idx="14614">
                  <c:v>321.17</c:v>
                </c:pt>
                <c:pt idx="14615">
                  <c:v>321.17</c:v>
                </c:pt>
                <c:pt idx="14616">
                  <c:v>315.54000000000002</c:v>
                </c:pt>
                <c:pt idx="14617">
                  <c:v>315.54000000000002</c:v>
                </c:pt>
                <c:pt idx="14618">
                  <c:v>310.10000000000002</c:v>
                </c:pt>
                <c:pt idx="14619">
                  <c:v>315.54000000000002</c:v>
                </c:pt>
                <c:pt idx="14620">
                  <c:v>310.10000000000002</c:v>
                </c:pt>
                <c:pt idx="14621">
                  <c:v>299.76</c:v>
                </c:pt>
                <c:pt idx="14622">
                  <c:v>310.10000000000002</c:v>
                </c:pt>
                <c:pt idx="14623">
                  <c:v>315.54000000000002</c:v>
                </c:pt>
                <c:pt idx="14624">
                  <c:v>310.10000000000002</c:v>
                </c:pt>
                <c:pt idx="14625">
                  <c:v>304.83999999999997</c:v>
                </c:pt>
                <c:pt idx="14626">
                  <c:v>315.54000000000002</c:v>
                </c:pt>
                <c:pt idx="14627">
                  <c:v>315.54000000000002</c:v>
                </c:pt>
                <c:pt idx="14628">
                  <c:v>304.83999999999997</c:v>
                </c:pt>
                <c:pt idx="14629">
                  <c:v>310.10000000000002</c:v>
                </c:pt>
                <c:pt idx="14630">
                  <c:v>310.10000000000002</c:v>
                </c:pt>
                <c:pt idx="14631">
                  <c:v>315.54000000000002</c:v>
                </c:pt>
                <c:pt idx="14632">
                  <c:v>315.54000000000002</c:v>
                </c:pt>
                <c:pt idx="14633">
                  <c:v>315.54000000000002</c:v>
                </c:pt>
                <c:pt idx="14634">
                  <c:v>315.54000000000002</c:v>
                </c:pt>
                <c:pt idx="14635">
                  <c:v>310.10000000000002</c:v>
                </c:pt>
                <c:pt idx="14636">
                  <c:v>315.54000000000002</c:v>
                </c:pt>
                <c:pt idx="14637">
                  <c:v>310.10000000000002</c:v>
                </c:pt>
                <c:pt idx="14638">
                  <c:v>310.10000000000002</c:v>
                </c:pt>
                <c:pt idx="14639">
                  <c:v>310.10000000000002</c:v>
                </c:pt>
                <c:pt idx="14640">
                  <c:v>315.54000000000002</c:v>
                </c:pt>
                <c:pt idx="14641">
                  <c:v>315.54000000000002</c:v>
                </c:pt>
                <c:pt idx="14642">
                  <c:v>315.54000000000002</c:v>
                </c:pt>
                <c:pt idx="14643">
                  <c:v>310.10000000000002</c:v>
                </c:pt>
                <c:pt idx="14644">
                  <c:v>310.10000000000002</c:v>
                </c:pt>
                <c:pt idx="14645">
                  <c:v>315.54000000000002</c:v>
                </c:pt>
                <c:pt idx="14646">
                  <c:v>310.10000000000002</c:v>
                </c:pt>
                <c:pt idx="14647">
                  <c:v>310.10000000000002</c:v>
                </c:pt>
                <c:pt idx="14648">
                  <c:v>315.54000000000002</c:v>
                </c:pt>
                <c:pt idx="14649">
                  <c:v>310.10000000000002</c:v>
                </c:pt>
                <c:pt idx="14650">
                  <c:v>315.54000000000002</c:v>
                </c:pt>
                <c:pt idx="14651">
                  <c:v>304.83999999999997</c:v>
                </c:pt>
                <c:pt idx="14652">
                  <c:v>315.54000000000002</c:v>
                </c:pt>
                <c:pt idx="14653">
                  <c:v>310.10000000000002</c:v>
                </c:pt>
                <c:pt idx="14654">
                  <c:v>310.10000000000002</c:v>
                </c:pt>
                <c:pt idx="14655">
                  <c:v>304.83999999999997</c:v>
                </c:pt>
                <c:pt idx="14656">
                  <c:v>310.10000000000002</c:v>
                </c:pt>
                <c:pt idx="14657">
                  <c:v>321.17</c:v>
                </c:pt>
                <c:pt idx="14658">
                  <c:v>321.17</c:v>
                </c:pt>
                <c:pt idx="14659">
                  <c:v>333.07</c:v>
                </c:pt>
                <c:pt idx="14660">
                  <c:v>310.10000000000002</c:v>
                </c:pt>
                <c:pt idx="14661">
                  <c:v>315.54000000000002</c:v>
                </c:pt>
                <c:pt idx="14662">
                  <c:v>310.10000000000002</c:v>
                </c:pt>
                <c:pt idx="14663">
                  <c:v>310.10000000000002</c:v>
                </c:pt>
                <c:pt idx="14664">
                  <c:v>310.10000000000002</c:v>
                </c:pt>
                <c:pt idx="14665">
                  <c:v>315.54000000000002</c:v>
                </c:pt>
                <c:pt idx="14666">
                  <c:v>321.17</c:v>
                </c:pt>
                <c:pt idx="14667">
                  <c:v>310.10000000000002</c:v>
                </c:pt>
                <c:pt idx="14668">
                  <c:v>310.10000000000002</c:v>
                </c:pt>
                <c:pt idx="14669">
                  <c:v>299.76</c:v>
                </c:pt>
                <c:pt idx="14670">
                  <c:v>310.10000000000002</c:v>
                </c:pt>
                <c:pt idx="14671">
                  <c:v>304.83999999999997</c:v>
                </c:pt>
                <c:pt idx="14672">
                  <c:v>310.10000000000002</c:v>
                </c:pt>
                <c:pt idx="14673">
                  <c:v>315.54000000000002</c:v>
                </c:pt>
                <c:pt idx="14674">
                  <c:v>315.54000000000002</c:v>
                </c:pt>
                <c:pt idx="14675">
                  <c:v>315.54000000000002</c:v>
                </c:pt>
                <c:pt idx="14676">
                  <c:v>315.54000000000002</c:v>
                </c:pt>
                <c:pt idx="14677">
                  <c:v>304.83999999999997</c:v>
                </c:pt>
                <c:pt idx="14678">
                  <c:v>310.10000000000002</c:v>
                </c:pt>
                <c:pt idx="14679">
                  <c:v>310.10000000000002</c:v>
                </c:pt>
                <c:pt idx="14680">
                  <c:v>310.10000000000002</c:v>
                </c:pt>
                <c:pt idx="14681">
                  <c:v>304.83999999999997</c:v>
                </c:pt>
                <c:pt idx="14682">
                  <c:v>310.10000000000002</c:v>
                </c:pt>
                <c:pt idx="14683">
                  <c:v>310.10000000000002</c:v>
                </c:pt>
                <c:pt idx="14684">
                  <c:v>315.54000000000002</c:v>
                </c:pt>
                <c:pt idx="14685">
                  <c:v>315.54000000000002</c:v>
                </c:pt>
                <c:pt idx="14686">
                  <c:v>304.83999999999997</c:v>
                </c:pt>
                <c:pt idx="14687">
                  <c:v>310.10000000000002</c:v>
                </c:pt>
                <c:pt idx="14688">
                  <c:v>315.54000000000002</c:v>
                </c:pt>
                <c:pt idx="14689">
                  <c:v>310.10000000000002</c:v>
                </c:pt>
                <c:pt idx="14690">
                  <c:v>321.17</c:v>
                </c:pt>
                <c:pt idx="14691">
                  <c:v>315.54000000000002</c:v>
                </c:pt>
                <c:pt idx="14692">
                  <c:v>310.10000000000002</c:v>
                </c:pt>
                <c:pt idx="14693">
                  <c:v>315.54000000000002</c:v>
                </c:pt>
                <c:pt idx="14694">
                  <c:v>299.76</c:v>
                </c:pt>
                <c:pt idx="14695">
                  <c:v>310.10000000000002</c:v>
                </c:pt>
                <c:pt idx="14696">
                  <c:v>310.10000000000002</c:v>
                </c:pt>
                <c:pt idx="14697">
                  <c:v>310.10000000000002</c:v>
                </c:pt>
                <c:pt idx="14698">
                  <c:v>315.54000000000002</c:v>
                </c:pt>
                <c:pt idx="14699">
                  <c:v>310.10000000000002</c:v>
                </c:pt>
                <c:pt idx="14700">
                  <c:v>310.10000000000002</c:v>
                </c:pt>
                <c:pt idx="14701">
                  <c:v>310.10000000000002</c:v>
                </c:pt>
                <c:pt idx="14702">
                  <c:v>310.10000000000002</c:v>
                </c:pt>
                <c:pt idx="14703">
                  <c:v>310.10000000000002</c:v>
                </c:pt>
                <c:pt idx="14704">
                  <c:v>310.10000000000002</c:v>
                </c:pt>
                <c:pt idx="14705">
                  <c:v>310.10000000000002</c:v>
                </c:pt>
                <c:pt idx="14706">
                  <c:v>310.10000000000002</c:v>
                </c:pt>
                <c:pt idx="14707">
                  <c:v>304.83999999999997</c:v>
                </c:pt>
                <c:pt idx="14708">
                  <c:v>310.10000000000002</c:v>
                </c:pt>
                <c:pt idx="14709">
                  <c:v>310.10000000000002</c:v>
                </c:pt>
                <c:pt idx="14710">
                  <c:v>304.83999999999997</c:v>
                </c:pt>
                <c:pt idx="14711">
                  <c:v>310.10000000000002</c:v>
                </c:pt>
                <c:pt idx="14712">
                  <c:v>315.54000000000002</c:v>
                </c:pt>
                <c:pt idx="14713">
                  <c:v>315.54000000000002</c:v>
                </c:pt>
                <c:pt idx="14714">
                  <c:v>315.54000000000002</c:v>
                </c:pt>
                <c:pt idx="14715">
                  <c:v>315.54000000000002</c:v>
                </c:pt>
                <c:pt idx="14716">
                  <c:v>310.10000000000002</c:v>
                </c:pt>
                <c:pt idx="14717">
                  <c:v>304.83999999999997</c:v>
                </c:pt>
                <c:pt idx="14718">
                  <c:v>315.54000000000002</c:v>
                </c:pt>
                <c:pt idx="14719">
                  <c:v>315.54000000000002</c:v>
                </c:pt>
                <c:pt idx="14720">
                  <c:v>310.10000000000002</c:v>
                </c:pt>
                <c:pt idx="14721">
                  <c:v>315.54000000000002</c:v>
                </c:pt>
                <c:pt idx="14722">
                  <c:v>310.10000000000002</c:v>
                </c:pt>
                <c:pt idx="14723">
                  <c:v>310.10000000000002</c:v>
                </c:pt>
                <c:pt idx="14724">
                  <c:v>304.83999999999997</c:v>
                </c:pt>
                <c:pt idx="14725">
                  <c:v>304.83999999999997</c:v>
                </c:pt>
                <c:pt idx="14726">
                  <c:v>310.10000000000002</c:v>
                </c:pt>
                <c:pt idx="14727">
                  <c:v>310.10000000000002</c:v>
                </c:pt>
                <c:pt idx="14728">
                  <c:v>304.83999999999997</c:v>
                </c:pt>
                <c:pt idx="14729">
                  <c:v>304.83999999999997</c:v>
                </c:pt>
                <c:pt idx="14730">
                  <c:v>315.54000000000002</c:v>
                </c:pt>
                <c:pt idx="14731">
                  <c:v>315.54000000000002</c:v>
                </c:pt>
                <c:pt idx="14732">
                  <c:v>315.54000000000002</c:v>
                </c:pt>
                <c:pt idx="14733">
                  <c:v>310.10000000000002</c:v>
                </c:pt>
                <c:pt idx="14734">
                  <c:v>310.10000000000002</c:v>
                </c:pt>
                <c:pt idx="14735">
                  <c:v>310.10000000000002</c:v>
                </c:pt>
                <c:pt idx="14736">
                  <c:v>310.10000000000002</c:v>
                </c:pt>
                <c:pt idx="14737">
                  <c:v>315.54000000000002</c:v>
                </c:pt>
                <c:pt idx="14738">
                  <c:v>310.10000000000002</c:v>
                </c:pt>
                <c:pt idx="14739">
                  <c:v>310.10000000000002</c:v>
                </c:pt>
                <c:pt idx="14740">
                  <c:v>310.10000000000002</c:v>
                </c:pt>
                <c:pt idx="14741">
                  <c:v>315.54000000000002</c:v>
                </c:pt>
                <c:pt idx="14742">
                  <c:v>304.83999999999997</c:v>
                </c:pt>
                <c:pt idx="14743">
                  <c:v>315.54000000000002</c:v>
                </c:pt>
                <c:pt idx="14744">
                  <c:v>310.10000000000002</c:v>
                </c:pt>
                <c:pt idx="14745">
                  <c:v>310.10000000000002</c:v>
                </c:pt>
                <c:pt idx="14746">
                  <c:v>315.54000000000002</c:v>
                </c:pt>
                <c:pt idx="14747">
                  <c:v>304.83999999999997</c:v>
                </c:pt>
                <c:pt idx="14748">
                  <c:v>315.54000000000002</c:v>
                </c:pt>
                <c:pt idx="14749">
                  <c:v>310.10000000000002</c:v>
                </c:pt>
                <c:pt idx="14750">
                  <c:v>315.54000000000002</c:v>
                </c:pt>
                <c:pt idx="14751">
                  <c:v>310.10000000000002</c:v>
                </c:pt>
                <c:pt idx="14752">
                  <c:v>315.54000000000002</c:v>
                </c:pt>
                <c:pt idx="14753">
                  <c:v>315.54000000000002</c:v>
                </c:pt>
                <c:pt idx="14754">
                  <c:v>310.10000000000002</c:v>
                </c:pt>
                <c:pt idx="14755">
                  <c:v>310.10000000000002</c:v>
                </c:pt>
                <c:pt idx="14756">
                  <c:v>304.83999999999997</c:v>
                </c:pt>
                <c:pt idx="14757">
                  <c:v>304.83999999999997</c:v>
                </c:pt>
                <c:pt idx="14758">
                  <c:v>315.54000000000002</c:v>
                </c:pt>
                <c:pt idx="14759">
                  <c:v>310.10000000000002</c:v>
                </c:pt>
                <c:pt idx="14760">
                  <c:v>304.83999999999997</c:v>
                </c:pt>
                <c:pt idx="14761">
                  <c:v>310.10000000000002</c:v>
                </c:pt>
                <c:pt idx="14762">
                  <c:v>304.83999999999997</c:v>
                </c:pt>
                <c:pt idx="14763">
                  <c:v>310.10000000000002</c:v>
                </c:pt>
                <c:pt idx="14764">
                  <c:v>304.83999999999997</c:v>
                </c:pt>
                <c:pt idx="14765">
                  <c:v>310.10000000000002</c:v>
                </c:pt>
                <c:pt idx="14766">
                  <c:v>304.83999999999997</c:v>
                </c:pt>
                <c:pt idx="14767">
                  <c:v>304.83999999999997</c:v>
                </c:pt>
                <c:pt idx="14768">
                  <c:v>304.83999999999997</c:v>
                </c:pt>
                <c:pt idx="14769">
                  <c:v>304.83999999999997</c:v>
                </c:pt>
                <c:pt idx="14770">
                  <c:v>304.83999999999997</c:v>
                </c:pt>
                <c:pt idx="14771">
                  <c:v>315.54000000000002</c:v>
                </c:pt>
                <c:pt idx="14772">
                  <c:v>310.10000000000002</c:v>
                </c:pt>
                <c:pt idx="14773">
                  <c:v>310.10000000000002</c:v>
                </c:pt>
                <c:pt idx="14774">
                  <c:v>304.83999999999997</c:v>
                </c:pt>
                <c:pt idx="14775">
                  <c:v>310.10000000000002</c:v>
                </c:pt>
                <c:pt idx="14776">
                  <c:v>304.83999999999997</c:v>
                </c:pt>
                <c:pt idx="14777">
                  <c:v>310.10000000000002</c:v>
                </c:pt>
                <c:pt idx="14778">
                  <c:v>310.10000000000002</c:v>
                </c:pt>
                <c:pt idx="14779">
                  <c:v>310.10000000000002</c:v>
                </c:pt>
                <c:pt idx="14780">
                  <c:v>310.10000000000002</c:v>
                </c:pt>
                <c:pt idx="14781">
                  <c:v>310.10000000000002</c:v>
                </c:pt>
                <c:pt idx="14782">
                  <c:v>310.10000000000002</c:v>
                </c:pt>
                <c:pt idx="14783">
                  <c:v>304.83999999999997</c:v>
                </c:pt>
                <c:pt idx="14784">
                  <c:v>315.54000000000002</c:v>
                </c:pt>
                <c:pt idx="14785">
                  <c:v>304.83999999999997</c:v>
                </c:pt>
                <c:pt idx="14786">
                  <c:v>310.10000000000002</c:v>
                </c:pt>
                <c:pt idx="14787">
                  <c:v>310.10000000000002</c:v>
                </c:pt>
                <c:pt idx="14788">
                  <c:v>304.83999999999997</c:v>
                </c:pt>
                <c:pt idx="14789">
                  <c:v>310.10000000000002</c:v>
                </c:pt>
                <c:pt idx="14790">
                  <c:v>310.10000000000002</c:v>
                </c:pt>
                <c:pt idx="14791">
                  <c:v>310.10000000000002</c:v>
                </c:pt>
                <c:pt idx="14792">
                  <c:v>310.10000000000002</c:v>
                </c:pt>
                <c:pt idx="14793">
                  <c:v>310.10000000000002</c:v>
                </c:pt>
                <c:pt idx="14794">
                  <c:v>304.83999999999997</c:v>
                </c:pt>
                <c:pt idx="14795">
                  <c:v>304.83999999999997</c:v>
                </c:pt>
                <c:pt idx="14796">
                  <c:v>62.02</c:v>
                </c:pt>
                <c:pt idx="14797">
                  <c:v>29.73</c:v>
                </c:pt>
                <c:pt idx="14798">
                  <c:v>29.2</c:v>
                </c:pt>
                <c:pt idx="14799">
                  <c:v>28.69</c:v>
                </c:pt>
                <c:pt idx="14800">
                  <c:v>28.19</c:v>
                </c:pt>
                <c:pt idx="14801">
                  <c:v>29.29</c:v>
                </c:pt>
                <c:pt idx="14802">
                  <c:v>29.68</c:v>
                </c:pt>
                <c:pt idx="14803">
                  <c:v>29.39</c:v>
                </c:pt>
                <c:pt idx="14804">
                  <c:v>29.01</c:v>
                </c:pt>
                <c:pt idx="14805">
                  <c:v>30.13</c:v>
                </c:pt>
                <c:pt idx="14806">
                  <c:v>29.1</c:v>
                </c:pt>
                <c:pt idx="14807">
                  <c:v>28.96</c:v>
                </c:pt>
                <c:pt idx="14808">
                  <c:v>116.04</c:v>
                </c:pt>
                <c:pt idx="14809">
                  <c:v>249.8</c:v>
                </c:pt>
                <c:pt idx="14810">
                  <c:v>246.38</c:v>
                </c:pt>
                <c:pt idx="14811">
                  <c:v>246.38</c:v>
                </c:pt>
                <c:pt idx="14812">
                  <c:v>239.81</c:v>
                </c:pt>
                <c:pt idx="14813">
                  <c:v>246.38</c:v>
                </c:pt>
                <c:pt idx="14814">
                  <c:v>243.05</c:v>
                </c:pt>
                <c:pt idx="14815">
                  <c:v>243.05</c:v>
                </c:pt>
                <c:pt idx="14816">
                  <c:v>239.81</c:v>
                </c:pt>
                <c:pt idx="14817">
                  <c:v>243.05</c:v>
                </c:pt>
                <c:pt idx="14818">
                  <c:v>243.05</c:v>
                </c:pt>
                <c:pt idx="14819">
                  <c:v>239.81</c:v>
                </c:pt>
                <c:pt idx="14820">
                  <c:v>239.81</c:v>
                </c:pt>
                <c:pt idx="14821">
                  <c:v>233.58</c:v>
                </c:pt>
                <c:pt idx="14822">
                  <c:v>239.81</c:v>
                </c:pt>
                <c:pt idx="14823">
                  <c:v>239.81</c:v>
                </c:pt>
                <c:pt idx="14824">
                  <c:v>236.65</c:v>
                </c:pt>
                <c:pt idx="14825">
                  <c:v>28.1</c:v>
                </c:pt>
                <c:pt idx="14826">
                  <c:v>19.420000000000002</c:v>
                </c:pt>
                <c:pt idx="14827">
                  <c:v>19.68</c:v>
                </c:pt>
                <c:pt idx="14828">
                  <c:v>23.76</c:v>
                </c:pt>
                <c:pt idx="14829">
                  <c:v>264.49</c:v>
                </c:pt>
                <c:pt idx="14830">
                  <c:v>243.05</c:v>
                </c:pt>
                <c:pt idx="14831">
                  <c:v>253.32</c:v>
                </c:pt>
                <c:pt idx="14832">
                  <c:v>246.38</c:v>
                </c:pt>
                <c:pt idx="14833">
                  <c:v>256.94</c:v>
                </c:pt>
                <c:pt idx="14834">
                  <c:v>249.8</c:v>
                </c:pt>
                <c:pt idx="14835">
                  <c:v>246.38</c:v>
                </c:pt>
                <c:pt idx="14836">
                  <c:v>246.38</c:v>
                </c:pt>
                <c:pt idx="14837">
                  <c:v>249.8</c:v>
                </c:pt>
                <c:pt idx="14838">
                  <c:v>246.38</c:v>
                </c:pt>
                <c:pt idx="14839">
                  <c:v>243.05</c:v>
                </c:pt>
                <c:pt idx="14840">
                  <c:v>243.05</c:v>
                </c:pt>
                <c:pt idx="14841">
                  <c:v>246.38</c:v>
                </c:pt>
                <c:pt idx="14842">
                  <c:v>243.05</c:v>
                </c:pt>
                <c:pt idx="14843">
                  <c:v>224.82</c:v>
                </c:pt>
                <c:pt idx="14844">
                  <c:v>260.66000000000003</c:v>
                </c:pt>
                <c:pt idx="14845">
                  <c:v>236.65</c:v>
                </c:pt>
                <c:pt idx="14846">
                  <c:v>246.38</c:v>
                </c:pt>
                <c:pt idx="14847">
                  <c:v>243.05</c:v>
                </c:pt>
                <c:pt idx="14848">
                  <c:v>243.05</c:v>
                </c:pt>
                <c:pt idx="14849">
                  <c:v>246.38</c:v>
                </c:pt>
                <c:pt idx="14850">
                  <c:v>243.05</c:v>
                </c:pt>
                <c:pt idx="14851">
                  <c:v>249.8</c:v>
                </c:pt>
                <c:pt idx="14852">
                  <c:v>246.38</c:v>
                </c:pt>
                <c:pt idx="14853">
                  <c:v>239.81</c:v>
                </c:pt>
                <c:pt idx="14854">
                  <c:v>246.38</c:v>
                </c:pt>
                <c:pt idx="14855">
                  <c:v>243.05</c:v>
                </c:pt>
                <c:pt idx="14856">
                  <c:v>243.05</c:v>
                </c:pt>
                <c:pt idx="14857">
                  <c:v>243.05</c:v>
                </c:pt>
                <c:pt idx="14858">
                  <c:v>243.05</c:v>
                </c:pt>
                <c:pt idx="14859">
                  <c:v>246.38</c:v>
                </c:pt>
                <c:pt idx="14860">
                  <c:v>243.05</c:v>
                </c:pt>
                <c:pt idx="14861">
                  <c:v>246.38</c:v>
                </c:pt>
                <c:pt idx="14862">
                  <c:v>246.38</c:v>
                </c:pt>
                <c:pt idx="14863">
                  <c:v>246.38</c:v>
                </c:pt>
                <c:pt idx="14864">
                  <c:v>243.05</c:v>
                </c:pt>
                <c:pt idx="14865">
                  <c:v>239.81</c:v>
                </c:pt>
                <c:pt idx="14866">
                  <c:v>253.32</c:v>
                </c:pt>
                <c:pt idx="14867">
                  <c:v>239.81</c:v>
                </c:pt>
                <c:pt idx="14868">
                  <c:v>246.38</c:v>
                </c:pt>
                <c:pt idx="14869">
                  <c:v>222.04</c:v>
                </c:pt>
                <c:pt idx="14870">
                  <c:v>246.38</c:v>
                </c:pt>
                <c:pt idx="14871">
                  <c:v>243.05</c:v>
                </c:pt>
                <c:pt idx="14872">
                  <c:v>243.05</c:v>
                </c:pt>
                <c:pt idx="14873">
                  <c:v>246.38</c:v>
                </c:pt>
                <c:pt idx="14874">
                  <c:v>256.94</c:v>
                </c:pt>
                <c:pt idx="14875">
                  <c:v>239.81</c:v>
                </c:pt>
                <c:pt idx="14876">
                  <c:v>239.81</c:v>
                </c:pt>
                <c:pt idx="14877">
                  <c:v>249.8</c:v>
                </c:pt>
                <c:pt idx="14878">
                  <c:v>239.81</c:v>
                </c:pt>
                <c:pt idx="14879">
                  <c:v>246.38</c:v>
                </c:pt>
                <c:pt idx="14880">
                  <c:v>246.38</c:v>
                </c:pt>
                <c:pt idx="14881">
                  <c:v>246.38</c:v>
                </c:pt>
                <c:pt idx="14882">
                  <c:v>243.05</c:v>
                </c:pt>
                <c:pt idx="14883">
                  <c:v>246.38</c:v>
                </c:pt>
                <c:pt idx="14884">
                  <c:v>243.05</c:v>
                </c:pt>
                <c:pt idx="14885">
                  <c:v>239.81</c:v>
                </c:pt>
                <c:pt idx="14886">
                  <c:v>239.81</c:v>
                </c:pt>
                <c:pt idx="14887">
                  <c:v>243.05</c:v>
                </c:pt>
                <c:pt idx="14888">
                  <c:v>243.05</c:v>
                </c:pt>
                <c:pt idx="14889">
                  <c:v>249.8</c:v>
                </c:pt>
                <c:pt idx="14890">
                  <c:v>239.81</c:v>
                </c:pt>
                <c:pt idx="14891">
                  <c:v>243.05</c:v>
                </c:pt>
                <c:pt idx="14892">
                  <c:v>243.05</c:v>
                </c:pt>
                <c:pt idx="14893">
                  <c:v>243.05</c:v>
                </c:pt>
                <c:pt idx="14894">
                  <c:v>243.05</c:v>
                </c:pt>
                <c:pt idx="14895">
                  <c:v>243.05</c:v>
                </c:pt>
                <c:pt idx="14896">
                  <c:v>239.81</c:v>
                </c:pt>
                <c:pt idx="14897">
                  <c:v>243.05</c:v>
                </c:pt>
                <c:pt idx="14898">
                  <c:v>246.38</c:v>
                </c:pt>
                <c:pt idx="14899">
                  <c:v>243.05</c:v>
                </c:pt>
                <c:pt idx="14900">
                  <c:v>243.05</c:v>
                </c:pt>
                <c:pt idx="14901">
                  <c:v>243.05</c:v>
                </c:pt>
                <c:pt idx="14902">
                  <c:v>243.05</c:v>
                </c:pt>
                <c:pt idx="14903">
                  <c:v>246.38</c:v>
                </c:pt>
                <c:pt idx="14904">
                  <c:v>243.05</c:v>
                </c:pt>
                <c:pt idx="14905">
                  <c:v>243.05</c:v>
                </c:pt>
                <c:pt idx="14906">
                  <c:v>243.05</c:v>
                </c:pt>
                <c:pt idx="14907">
                  <c:v>230.58</c:v>
                </c:pt>
                <c:pt idx="14908">
                  <c:v>239.81</c:v>
                </c:pt>
                <c:pt idx="14909">
                  <c:v>239.81</c:v>
                </c:pt>
                <c:pt idx="14910">
                  <c:v>230.58</c:v>
                </c:pt>
                <c:pt idx="14911">
                  <c:v>227.67</c:v>
                </c:pt>
                <c:pt idx="14912">
                  <c:v>236.65</c:v>
                </c:pt>
                <c:pt idx="14913">
                  <c:v>236.65</c:v>
                </c:pt>
                <c:pt idx="14914">
                  <c:v>236.65</c:v>
                </c:pt>
                <c:pt idx="14915">
                  <c:v>236.65</c:v>
                </c:pt>
                <c:pt idx="14916">
                  <c:v>246.38</c:v>
                </c:pt>
                <c:pt idx="14917">
                  <c:v>239.81</c:v>
                </c:pt>
                <c:pt idx="14918">
                  <c:v>236.65</c:v>
                </c:pt>
                <c:pt idx="14919">
                  <c:v>236.65</c:v>
                </c:pt>
                <c:pt idx="14920">
                  <c:v>239.81</c:v>
                </c:pt>
                <c:pt idx="14921">
                  <c:v>236.65</c:v>
                </c:pt>
                <c:pt idx="14922">
                  <c:v>239.81</c:v>
                </c:pt>
                <c:pt idx="14923">
                  <c:v>243.05</c:v>
                </c:pt>
                <c:pt idx="14924">
                  <c:v>243.05</c:v>
                </c:pt>
                <c:pt idx="14925">
                  <c:v>239.81</c:v>
                </c:pt>
                <c:pt idx="14926">
                  <c:v>239.81</c:v>
                </c:pt>
                <c:pt idx="14927">
                  <c:v>239.81</c:v>
                </c:pt>
                <c:pt idx="14928">
                  <c:v>239.81</c:v>
                </c:pt>
                <c:pt idx="14929">
                  <c:v>233.58</c:v>
                </c:pt>
                <c:pt idx="14930">
                  <c:v>233.58</c:v>
                </c:pt>
                <c:pt idx="14931">
                  <c:v>236.65</c:v>
                </c:pt>
                <c:pt idx="14932">
                  <c:v>236.65</c:v>
                </c:pt>
                <c:pt idx="14933">
                  <c:v>236.65</c:v>
                </c:pt>
                <c:pt idx="14934">
                  <c:v>236.65</c:v>
                </c:pt>
                <c:pt idx="14935">
                  <c:v>236.65</c:v>
                </c:pt>
                <c:pt idx="14936">
                  <c:v>239.81</c:v>
                </c:pt>
                <c:pt idx="14937">
                  <c:v>239.81</c:v>
                </c:pt>
                <c:pt idx="14938">
                  <c:v>236.65</c:v>
                </c:pt>
                <c:pt idx="14939">
                  <c:v>233.58</c:v>
                </c:pt>
                <c:pt idx="14940">
                  <c:v>236.65</c:v>
                </c:pt>
                <c:pt idx="14941">
                  <c:v>236.65</c:v>
                </c:pt>
                <c:pt idx="14942">
                  <c:v>236.65</c:v>
                </c:pt>
                <c:pt idx="14943">
                  <c:v>233.58</c:v>
                </c:pt>
                <c:pt idx="14944">
                  <c:v>236.65</c:v>
                </c:pt>
                <c:pt idx="14945">
                  <c:v>233.58</c:v>
                </c:pt>
                <c:pt idx="14946">
                  <c:v>233.58</c:v>
                </c:pt>
                <c:pt idx="14947">
                  <c:v>236.65</c:v>
                </c:pt>
                <c:pt idx="14948">
                  <c:v>236.65</c:v>
                </c:pt>
                <c:pt idx="14949">
                  <c:v>236.65</c:v>
                </c:pt>
                <c:pt idx="14950">
                  <c:v>230.58</c:v>
                </c:pt>
                <c:pt idx="14951">
                  <c:v>236.65</c:v>
                </c:pt>
                <c:pt idx="14952">
                  <c:v>236.65</c:v>
                </c:pt>
                <c:pt idx="14953">
                  <c:v>233.58</c:v>
                </c:pt>
                <c:pt idx="14954">
                  <c:v>236.65</c:v>
                </c:pt>
                <c:pt idx="14955">
                  <c:v>236.65</c:v>
                </c:pt>
                <c:pt idx="14956">
                  <c:v>233.58</c:v>
                </c:pt>
                <c:pt idx="14957">
                  <c:v>239.81</c:v>
                </c:pt>
                <c:pt idx="14958">
                  <c:v>236.65</c:v>
                </c:pt>
                <c:pt idx="14959">
                  <c:v>236.65</c:v>
                </c:pt>
                <c:pt idx="14960">
                  <c:v>236.65</c:v>
                </c:pt>
                <c:pt idx="14961">
                  <c:v>236.65</c:v>
                </c:pt>
                <c:pt idx="14962">
                  <c:v>233.58</c:v>
                </c:pt>
                <c:pt idx="14963">
                  <c:v>236.65</c:v>
                </c:pt>
                <c:pt idx="14964">
                  <c:v>236.65</c:v>
                </c:pt>
                <c:pt idx="14965">
                  <c:v>17.03</c:v>
                </c:pt>
                <c:pt idx="14966">
                  <c:v>11.24</c:v>
                </c:pt>
                <c:pt idx="14967">
                  <c:v>10.19</c:v>
                </c:pt>
                <c:pt idx="14968">
                  <c:v>11.32</c:v>
                </c:pt>
                <c:pt idx="14969">
                  <c:v>10.64</c:v>
                </c:pt>
                <c:pt idx="14970">
                  <c:v>10.24</c:v>
                </c:pt>
                <c:pt idx="14971">
                  <c:v>10.08</c:v>
                </c:pt>
                <c:pt idx="14972">
                  <c:v>9.9</c:v>
                </c:pt>
                <c:pt idx="14973">
                  <c:v>9.3800000000000008</c:v>
                </c:pt>
                <c:pt idx="14974">
                  <c:v>9.85</c:v>
                </c:pt>
                <c:pt idx="1497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095232"/>
        <c:axId val="183780480"/>
      </c:lineChart>
      <c:catAx>
        <c:axId val="184095232"/>
        <c:scaling>
          <c:orientation val="minMax"/>
        </c:scaling>
        <c:delete val="1"/>
        <c:axPos val="b"/>
        <c:numFmt formatCode="dd/mm\ \-\ h:mm" sourceLinked="0"/>
        <c:majorTickMark val="none"/>
        <c:minorTickMark val="none"/>
        <c:tickLblPos val="nextTo"/>
        <c:crossAx val="183780480"/>
        <c:crosses val="autoZero"/>
        <c:auto val="1"/>
        <c:lblAlgn val="ctr"/>
        <c:lblOffset val="100"/>
        <c:noMultiLvlLbl val="0"/>
      </c:catAx>
      <c:valAx>
        <c:axId val="183780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09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3937007874016"/>
          <c:y val="6.7723074861170629E-2"/>
          <c:w val="0.85290507436570429"/>
          <c:h val="0.6959649985980394"/>
        </c:manualLayout>
      </c:layout>
      <c:bar3DChart>
        <c:barDir val="col"/>
        <c:grouping val="clustered"/>
        <c:varyColors val="0"/>
        <c:ser>
          <c:idx val="0"/>
          <c:order val="0"/>
          <c:tx>
            <c:v>Velocimétricos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0707508346865078E-2"/>
                  <c:y val="-2.1063721239727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05005564576634E-2"/>
                  <c:y val="-2.527646548767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40667408610229E-2"/>
                  <c:y val="-2.527646548767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Perfil Médio '!$A$2:$A$4</c:f>
              <c:strCache>
                <c:ptCount val="3"/>
                <c:pt idx="0">
                  <c:v>0-10</c:v>
                </c:pt>
                <c:pt idx="1">
                  <c:v>11-20</c:v>
                </c:pt>
                <c:pt idx="2">
                  <c:v>&gt;20</c:v>
                </c:pt>
              </c:strCache>
            </c:strRef>
          </c:cat>
          <c:val>
            <c:numRef>
              <c:f>'Gráfico Perfil Médio '!$B$2:$B$4</c:f>
              <c:numCache>
                <c:formatCode>General</c:formatCode>
                <c:ptCount val="3"/>
                <c:pt idx="0">
                  <c:v>24.18</c:v>
                </c:pt>
                <c:pt idx="1">
                  <c:v>13.95</c:v>
                </c:pt>
                <c:pt idx="2">
                  <c:v>10.45</c:v>
                </c:pt>
              </c:numCache>
            </c:numRef>
          </c:val>
        </c:ser>
        <c:ser>
          <c:idx val="1"/>
          <c:order val="1"/>
          <c:tx>
            <c:v>Volumétricos 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6105839825339505E-2"/>
                  <c:y val="-2.527646548767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707508346864991E-2"/>
                  <c:y val="-2.5276465487673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770173684405436E-2"/>
                  <c:y val="-2.94757813505730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82157538051327"/>
                      <c:h val="9.5183427590937869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Perfil Médio '!$A$2:$A$4</c:f>
              <c:strCache>
                <c:ptCount val="3"/>
                <c:pt idx="0">
                  <c:v>0-10</c:v>
                </c:pt>
                <c:pt idx="1">
                  <c:v>11-20</c:v>
                </c:pt>
                <c:pt idx="2">
                  <c:v>&gt;20</c:v>
                </c:pt>
              </c:strCache>
            </c:strRef>
          </c:cat>
          <c:val>
            <c:numRef>
              <c:f>'Gráfico Perfil Médio '!$C$2:$C$4</c:f>
              <c:numCache>
                <c:formatCode>General</c:formatCode>
                <c:ptCount val="3"/>
                <c:pt idx="0">
                  <c:v>2.08</c:v>
                </c:pt>
                <c:pt idx="1">
                  <c:v>1.89</c:v>
                </c:pt>
                <c:pt idx="2">
                  <c:v>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098304"/>
        <c:axId val="183783360"/>
        <c:axId val="0"/>
      </c:bar3DChart>
      <c:catAx>
        <c:axId val="184098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>
                    <a:latin typeface="Arial" panose="020B0604020202020204" pitchFamily="34" charset="0"/>
                    <a:cs typeface="Arial" panose="020B0604020202020204" pitchFamily="34" charset="0"/>
                  </a:rPr>
                  <a:t>cons. médios</a:t>
                </a:r>
              </a:p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>
                    <a:latin typeface="Arial" panose="020B0604020202020204" pitchFamily="34" charset="0"/>
                    <a:cs typeface="Arial" panose="020B0604020202020204" pitchFamily="34" charset="0"/>
                  </a:rPr>
                  <a:t> (m³/mês)</a:t>
                </a:r>
              </a:p>
            </c:rich>
          </c:tx>
          <c:layout>
            <c:manualLayout>
              <c:xMode val="edge"/>
              <c:yMode val="edge"/>
              <c:x val="0.82612029746281712"/>
              <c:y val="0.741963764946048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3783360"/>
        <c:crosses val="autoZero"/>
        <c:auto val="1"/>
        <c:lblAlgn val="ctr"/>
        <c:lblOffset val="100"/>
        <c:noMultiLvlLbl val="0"/>
      </c:catAx>
      <c:valAx>
        <c:axId val="183783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>
                    <a:latin typeface="Arial" panose="020B0604020202020204" pitchFamily="34" charset="0"/>
                    <a:cs typeface="Arial" panose="020B0604020202020204" pitchFamily="34" charset="0"/>
                  </a:rPr>
                  <a:t>Submedição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4098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03299150335951E-2"/>
          <c:y val="2.8807245204366963E-2"/>
          <c:w val="0.89416960917386001"/>
          <c:h val="0.74897657976274246"/>
        </c:manualLayout>
      </c:layout>
      <c:barChart>
        <c:barDir val="col"/>
        <c:grouping val="clustered"/>
        <c:varyColors val="0"/>
        <c:ser>
          <c:idx val="0"/>
          <c:order val="0"/>
          <c:tx>
            <c:v>Perfil de 0 a 10m³/mês</c:v>
          </c:tx>
          <c:spPr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5336460200074387E-3"/>
                  <c:y val="6.07494229036279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336460200074387E-3"/>
                  <c:y val="-1.27377822217284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5336460200073264E-3"/>
                  <c:y val="1.94635009690272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336460200075512E-3"/>
                  <c:y val="1.2718108481773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Todos!$C$2:$C$11</c:f>
              <c:numCache>
                <c:formatCode>0.00%</c:formatCode>
                <c:ptCount val="10"/>
                <c:pt idx="0">
                  <c:v>0.12726000000000001</c:v>
                </c:pt>
                <c:pt idx="1">
                  <c:v>0.14326</c:v>
                </c:pt>
                <c:pt idx="2">
                  <c:v>9.0190000000000006E-2</c:v>
                </c:pt>
                <c:pt idx="3">
                  <c:v>6.2309999999999997E-2</c:v>
                </c:pt>
                <c:pt idx="4">
                  <c:v>0.13976</c:v>
                </c:pt>
                <c:pt idx="5">
                  <c:v>0.19772999999999999</c:v>
                </c:pt>
                <c:pt idx="6">
                  <c:v>0.12481</c:v>
                </c:pt>
                <c:pt idx="7">
                  <c:v>7.8390000000000001E-2</c:v>
                </c:pt>
                <c:pt idx="8">
                  <c:v>2.6290000000000001E-2</c:v>
                </c:pt>
                <c:pt idx="9">
                  <c:v>0.01</c:v>
                </c:pt>
              </c:numCache>
            </c:numRef>
          </c:val>
        </c:ser>
        <c:ser>
          <c:idx val="1"/>
          <c:order val="1"/>
          <c:tx>
            <c:v>Perfil  NBR 15.538/14</c:v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336460200073264E-3"/>
                  <c:y val="3.9978196867013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Todos!$A$2:$A$11</c:f>
              <c:strCache>
                <c:ptCount val="10"/>
                <c:pt idx="0">
                  <c:v>0 - 5</c:v>
                </c:pt>
                <c:pt idx="1">
                  <c:v>5 - 15</c:v>
                </c:pt>
                <c:pt idx="2">
                  <c:v>15 - 30</c:v>
                </c:pt>
                <c:pt idx="3">
                  <c:v>30 - 50</c:v>
                </c:pt>
                <c:pt idx="4">
                  <c:v>50 - 150</c:v>
                </c:pt>
                <c:pt idx="5">
                  <c:v>150 - 350</c:v>
                </c:pt>
                <c:pt idx="6">
                  <c:v>350 - 550</c:v>
                </c:pt>
                <c:pt idx="7">
                  <c:v>550 - 850</c:v>
                </c:pt>
                <c:pt idx="8">
                  <c:v>850 - 1150</c:v>
                </c:pt>
                <c:pt idx="9">
                  <c:v>1150 - 1500</c:v>
                </c:pt>
              </c:strCache>
            </c:strRef>
          </c:cat>
          <c:val>
            <c:numRef>
              <c:f>Todos!$F$2:$F$11</c:f>
              <c:numCache>
                <c:formatCode>0.00%</c:formatCode>
                <c:ptCount val="10"/>
                <c:pt idx="0">
                  <c:v>4.5600000000000002E-2</c:v>
                </c:pt>
                <c:pt idx="1">
                  <c:v>6.9900000000000004E-2</c:v>
                </c:pt>
                <c:pt idx="2">
                  <c:v>6.83E-2</c:v>
                </c:pt>
                <c:pt idx="3">
                  <c:v>7.3400000000000007E-2</c:v>
                </c:pt>
                <c:pt idx="4">
                  <c:v>0.2321</c:v>
                </c:pt>
                <c:pt idx="5">
                  <c:v>0.2392</c:v>
                </c:pt>
                <c:pt idx="6">
                  <c:v>0.1227</c:v>
                </c:pt>
                <c:pt idx="7">
                  <c:v>7.2900000000000006E-2</c:v>
                </c:pt>
                <c:pt idx="8">
                  <c:v>5.8599999999999999E-2</c:v>
                </c:pt>
                <c:pt idx="9">
                  <c:v>1.7299999999999999E-2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785984"/>
        <c:axId val="183785088"/>
      </c:barChart>
      <c:catAx>
        <c:axId val="127785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105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L/h</a:t>
                </a:r>
                <a:endParaRPr lang="pt-BR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9557735130879178"/>
              <c:y val="0.812834260699428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83785088"/>
        <c:crosses val="autoZero"/>
        <c:auto val="1"/>
        <c:lblAlgn val="ctr"/>
        <c:lblOffset val="100"/>
        <c:noMultiLvlLbl val="0"/>
      </c:catAx>
      <c:valAx>
        <c:axId val="18378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27785984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r"/>
      <c:layout>
        <c:manualLayout>
          <c:xMode val="edge"/>
          <c:yMode val="edge"/>
          <c:x val="0.17735826971606328"/>
          <c:y val="0.9014531539506363"/>
          <c:w val="0.60782160117129846"/>
          <c:h val="9.6008149632119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0.32231</cdr:x>
      <cdr:y>0.03923</cdr:y>
    </cdr:from>
    <cdr:to>
      <cdr:x>0.49275</cdr:x>
      <cdr:y>0.13799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808312" y="217235"/>
          <a:ext cx="1485039" cy="546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pt-BR" sz="1200" b="1" dirty="0"/>
            <a:t>Início do Programa de Redução de Perdas</a:t>
          </a:r>
        </a:p>
      </cdr:txBody>
    </cdr:sp>
  </cdr:relSizeAnchor>
  <cdr:relSizeAnchor xmlns:cdr="http://schemas.openxmlformats.org/drawingml/2006/chartDrawing">
    <cdr:from>
      <cdr:x>0.31285</cdr:x>
      <cdr:y>0.05546</cdr:y>
    </cdr:from>
    <cdr:to>
      <cdr:x>0.31785</cdr:x>
      <cdr:y>0.85029</cdr:y>
    </cdr:to>
    <cdr:cxnSp macro="">
      <cdr:nvCxnSpPr>
        <cdr:cNvPr id="10" name="Conector reto 9"/>
        <cdr:cNvCxnSpPr/>
      </cdr:nvCxnSpPr>
      <cdr:spPr>
        <a:xfrm xmlns:a="http://schemas.openxmlformats.org/drawingml/2006/main" flipH="1" flipV="1">
          <a:off x="2725885" y="317112"/>
          <a:ext cx="43533" cy="454460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0.31405</cdr:x>
      <cdr:y>0.11392</cdr:y>
    </cdr:from>
    <cdr:to>
      <cdr:x>0.34975</cdr:x>
      <cdr:y>0.15414</cdr:y>
    </cdr:to>
    <cdr:cxnSp macro="">
      <cdr:nvCxnSpPr>
        <cdr:cNvPr id="13" name="Conector de seta reta 12"/>
        <cdr:cNvCxnSpPr/>
      </cdr:nvCxnSpPr>
      <cdr:spPr>
        <a:xfrm xmlns:a="http://schemas.openxmlformats.org/drawingml/2006/main" flipV="1">
          <a:off x="2736304" y="630781"/>
          <a:ext cx="311053" cy="22269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20/06/2017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4898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83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91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30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363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08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679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50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6736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2193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7827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2926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54575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0255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3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2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matematica1@sanasa.com.b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784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287809" y="1628800"/>
            <a:ext cx="84969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rgbClr val="002060"/>
                </a:solidFill>
                <a:latin typeface="Arial" charset="0"/>
              </a:rPr>
              <a:t>ESTUDO </a:t>
            </a:r>
            <a:r>
              <a:rPr lang="pt-BR" sz="2400" b="1" dirty="0">
                <a:solidFill>
                  <a:srgbClr val="002060"/>
                </a:solidFill>
                <a:latin typeface="Arial" charset="0"/>
              </a:rPr>
              <a:t>DE CASO -  LEVANTAMENTO DE PERFIL DE CONSUMO E SUBMEDIÇÃO DE HIDRÔMETROS EM LIGAÇÕES DE ÁGUA RESIDENCIAIS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323527" y="1556792"/>
            <a:ext cx="8280923" cy="193899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Demonstrar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impactos causados pela crise hídrica nas perdas aparentes de água, principalmente com relação ao aumento da submedição dos hidrômetros, decorrentes da redução na utilização do insumo pelos usuários e consequentemente alterações dos perfis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consumo. </a:t>
            </a:r>
            <a:endParaRPr lang="pt-BR" alt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395536" y="4475292"/>
            <a:ext cx="3816426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Levantamento de perfis de consumo</a:t>
            </a: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4788024" y="4475292"/>
            <a:ext cx="3816426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 dos erros de indicação dos hidrômetros </a:t>
            </a:r>
          </a:p>
        </p:txBody>
      </p:sp>
    </p:spTree>
    <p:extLst>
      <p:ext uri="{BB962C8B-B14F-4D97-AF65-F5344CB8AC3E}">
        <p14:creationId xmlns:p14="http://schemas.microsoft.com/office/powerpoint/2010/main" val="478964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etodologia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3464682" y="3117897"/>
            <a:ext cx="2376264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a 20 m³/mês</a:t>
            </a:r>
          </a:p>
        </p:txBody>
      </p:sp>
      <p:sp>
        <p:nvSpPr>
          <p:cNvPr id="50" name="CaixaDeTexto 1"/>
          <p:cNvSpPr txBox="1">
            <a:spLocks noChangeArrowheads="1"/>
          </p:cNvSpPr>
          <p:nvPr/>
        </p:nvSpPr>
        <p:spPr bwMode="auto">
          <a:xfrm>
            <a:off x="933943" y="5103312"/>
            <a:ext cx="1011417" cy="338554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76,47%</a:t>
            </a:r>
          </a:p>
        </p:txBody>
      </p:sp>
      <p:sp>
        <p:nvSpPr>
          <p:cNvPr id="51" name="CaixaDeTexto 1"/>
          <p:cNvSpPr txBox="1">
            <a:spLocks noChangeArrowheads="1"/>
          </p:cNvSpPr>
          <p:nvPr/>
        </p:nvSpPr>
        <p:spPr bwMode="auto">
          <a:xfrm>
            <a:off x="4120240" y="5103312"/>
            <a:ext cx="1011417" cy="338554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17,11%</a:t>
            </a:r>
          </a:p>
        </p:txBody>
      </p:sp>
      <p:sp>
        <p:nvSpPr>
          <p:cNvPr id="52" name="CaixaDeTexto 1"/>
          <p:cNvSpPr txBox="1">
            <a:spLocks noChangeArrowheads="1"/>
          </p:cNvSpPr>
          <p:nvPr/>
        </p:nvSpPr>
        <p:spPr bwMode="auto">
          <a:xfrm>
            <a:off x="7234643" y="5092388"/>
            <a:ext cx="1011417" cy="338554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6,42%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269467" y="1184606"/>
            <a:ext cx="8479013" cy="3900578"/>
            <a:chOff x="269467" y="1184606"/>
            <a:chExt cx="8479013" cy="3900578"/>
          </a:xfrm>
        </p:grpSpPr>
        <p:cxnSp>
          <p:nvCxnSpPr>
            <p:cNvPr id="28" name="Conector reto 27"/>
            <p:cNvCxnSpPr>
              <a:endCxn id="4" idx="2"/>
            </p:cNvCxnSpPr>
            <p:nvPr/>
          </p:nvCxnSpPr>
          <p:spPr>
            <a:xfrm flipV="1">
              <a:off x="4606350" y="2015603"/>
              <a:ext cx="0" cy="109839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V="1">
              <a:off x="7740352" y="3537912"/>
              <a:ext cx="0" cy="10504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V="1">
              <a:off x="4606350" y="3579562"/>
              <a:ext cx="0" cy="10504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aixaDeTexto 1"/>
            <p:cNvSpPr txBox="1">
              <a:spLocks noChangeArrowheads="1"/>
            </p:cNvSpPr>
            <p:nvPr/>
          </p:nvSpPr>
          <p:spPr bwMode="auto">
            <a:xfrm>
              <a:off x="3094182" y="1184606"/>
              <a:ext cx="3024336" cy="83099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altLang="pt-B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Segregação das ligações residenciais</a:t>
              </a:r>
            </a:p>
          </p:txBody>
        </p:sp>
        <p:sp>
          <p:nvSpPr>
            <p:cNvPr id="5" name="CaixaDeTexto 1"/>
            <p:cNvSpPr txBox="1">
              <a:spLocks noChangeArrowheads="1"/>
            </p:cNvSpPr>
            <p:nvPr/>
          </p:nvSpPr>
          <p:spPr bwMode="auto">
            <a:xfrm>
              <a:off x="269467" y="3113993"/>
              <a:ext cx="2376264" cy="4616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altLang="pt-B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a 10 m³/mês</a:t>
              </a:r>
            </a:p>
          </p:txBody>
        </p:sp>
        <p:sp>
          <p:nvSpPr>
            <p:cNvPr id="7" name="CaixaDeTexto 1"/>
            <p:cNvSpPr txBox="1">
              <a:spLocks noChangeArrowheads="1"/>
            </p:cNvSpPr>
            <p:nvPr/>
          </p:nvSpPr>
          <p:spPr bwMode="auto">
            <a:xfrm>
              <a:off x="6372216" y="3118500"/>
              <a:ext cx="2376264" cy="4616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altLang="pt-B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20 m³/mês</a:t>
              </a:r>
            </a:p>
          </p:txBody>
        </p:sp>
        <p:sp>
          <p:nvSpPr>
            <p:cNvPr id="34" name="CaixaDeTexto 1"/>
            <p:cNvSpPr txBox="1">
              <a:spLocks noChangeArrowheads="1"/>
            </p:cNvSpPr>
            <p:nvPr/>
          </p:nvSpPr>
          <p:spPr bwMode="auto">
            <a:xfrm>
              <a:off x="899592" y="4623519"/>
              <a:ext cx="1080120" cy="4616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altLang="pt-B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143 </a:t>
              </a:r>
            </a:p>
          </p:txBody>
        </p:sp>
        <p:sp>
          <p:nvSpPr>
            <p:cNvPr id="36" name="CaixaDeTexto 1"/>
            <p:cNvSpPr txBox="1">
              <a:spLocks noChangeArrowheads="1"/>
            </p:cNvSpPr>
            <p:nvPr/>
          </p:nvSpPr>
          <p:spPr bwMode="auto">
            <a:xfrm>
              <a:off x="4015007" y="4623518"/>
              <a:ext cx="1080120" cy="4616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altLang="pt-B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37" name="CaixaDeTexto 1"/>
            <p:cNvSpPr txBox="1">
              <a:spLocks noChangeArrowheads="1"/>
            </p:cNvSpPr>
            <p:nvPr/>
          </p:nvSpPr>
          <p:spPr bwMode="auto">
            <a:xfrm>
              <a:off x="7210765" y="4581128"/>
              <a:ext cx="1080120" cy="46166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/>
              <a:r>
                <a:rPr lang="pt-BR" altLang="pt-BR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cxnSp>
          <p:nvCxnSpPr>
            <p:cNvPr id="38" name="Conector reto 37"/>
            <p:cNvCxnSpPr>
              <a:stCxn id="34" idx="0"/>
            </p:cNvCxnSpPr>
            <p:nvPr/>
          </p:nvCxnSpPr>
          <p:spPr>
            <a:xfrm flipV="1">
              <a:off x="1439652" y="3573096"/>
              <a:ext cx="0" cy="10504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1439651" y="2380132"/>
              <a:ext cx="631117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V="1">
              <a:off x="1439651" y="2380133"/>
              <a:ext cx="15745" cy="7338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V="1">
              <a:off x="7738699" y="2380133"/>
              <a:ext cx="0" cy="7640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aixaDeTexto 1"/>
          <p:cNvSpPr txBox="1">
            <a:spLocks noChangeArrowheads="1"/>
          </p:cNvSpPr>
          <p:nvPr/>
        </p:nvSpPr>
        <p:spPr bwMode="auto">
          <a:xfrm>
            <a:off x="4120240" y="2010800"/>
            <a:ext cx="972220" cy="369332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90,27%</a:t>
            </a:r>
          </a:p>
        </p:txBody>
      </p:sp>
      <p:sp>
        <p:nvSpPr>
          <p:cNvPr id="54" name="CaixaDeTexto 1"/>
          <p:cNvSpPr txBox="1">
            <a:spLocks noChangeArrowheads="1"/>
          </p:cNvSpPr>
          <p:nvPr/>
        </p:nvSpPr>
        <p:spPr bwMode="auto">
          <a:xfrm>
            <a:off x="774647" y="6086749"/>
            <a:ext cx="7560840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 ligações de água selecionadas aleatoriamente </a:t>
            </a:r>
          </a:p>
        </p:txBody>
      </p:sp>
    </p:spTree>
    <p:extLst>
      <p:ext uri="{BB962C8B-B14F-4D97-AF65-F5344CB8AC3E}">
        <p14:creationId xmlns:p14="http://schemas.microsoft.com/office/powerpoint/2010/main" val="23963176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– ABNT NBR 15.538/14</a:t>
            </a:r>
          </a:p>
        </p:txBody>
      </p:sp>
      <p:graphicFrame>
        <p:nvGraphicFramePr>
          <p:cNvPr id="9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18967"/>
              </p:ext>
            </p:extLst>
          </p:nvPr>
        </p:nvGraphicFramePr>
        <p:xfrm>
          <a:off x="395536" y="2492896"/>
          <a:ext cx="8392257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64637" y="6410890"/>
            <a:ext cx="77844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 % do volume consumido abaixo da vazão mínima dos hidrômetros residenciais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275856" y="2152108"/>
            <a:ext cx="2901178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Faixas de </a:t>
            </a:r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vazão</a:t>
            </a:r>
            <a:endParaRPr lang="pt-BR" altLang="pt-B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"/>
              <p:cNvSpPr txBox="1">
                <a:spLocks noChangeArrowheads="1"/>
              </p:cNvSpPr>
              <p:nvPr/>
            </p:nvSpPr>
            <p:spPr bwMode="auto">
              <a:xfrm>
                <a:off x="395536" y="1124744"/>
                <a:ext cx="8280920" cy="52322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  <a:extLst/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𝐸𝑀𝑃</m:t>
                      </m:r>
                      <m:r>
                        <a:rPr lang="pt-BR" alt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Σ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𝐸𝑟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𝑟𝑜𝑠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𝑑𝑒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𝑖𝑛𝑑𝑖𝑐𝑎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çã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𝑜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𝑝𝑒𝑠𝑜𝑠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𝑝𝑒𝑟𝑐𝑒𝑛𝑡𝑢𝑎𝑖𝑠</m:t>
                      </m:r>
                      <m:r>
                        <a:rPr lang="pt-BR" alt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BR" altLang="pt-BR" sz="4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124744"/>
                <a:ext cx="828092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971600" y="3789040"/>
            <a:ext cx="1296144" cy="1656184"/>
          </a:xfrm>
          <a:prstGeom prst="rect">
            <a:avLst/>
          </a:prstGeom>
          <a:solidFill>
            <a:srgbClr val="FF0000">
              <a:alpha val="8000"/>
            </a:srgb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889542" y="3127398"/>
            <a:ext cx="1728192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11,55% inferior a </a:t>
            </a:r>
            <a:r>
              <a:rPr lang="pt-BR" alt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Qmín</a:t>
            </a:r>
            <a:endParaRPr lang="pt-BR" alt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90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– “Kit”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424795" cy="43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"/>
          <p:cNvSpPr txBox="1">
            <a:spLocks noChangeArrowheads="1"/>
          </p:cNvSpPr>
          <p:nvPr/>
        </p:nvSpPr>
        <p:spPr bwMode="auto">
          <a:xfrm>
            <a:off x="172044" y="6249842"/>
            <a:ext cx="3183287" cy="3693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Período: 7 dias ininterruptos </a:t>
            </a:r>
          </a:p>
        </p:txBody>
      </p:sp>
    </p:spTree>
    <p:extLst>
      <p:ext uri="{BB962C8B-B14F-4D97-AF65-F5344CB8AC3E}">
        <p14:creationId xmlns:p14="http://schemas.microsoft.com/office/powerpoint/2010/main" val="38707448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48550"/>
              </p:ext>
            </p:extLst>
          </p:nvPr>
        </p:nvGraphicFramePr>
        <p:xfrm>
          <a:off x="239240" y="1124744"/>
          <a:ext cx="836520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Exemplo de histograma de vazão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971600" y="1916832"/>
            <a:ext cx="7560840" cy="0"/>
          </a:xfrm>
          <a:prstGeom prst="line">
            <a:avLst/>
          </a:prstGeom>
          <a:ln w="222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6156400" y="5910991"/>
            <a:ext cx="2448272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93,2% do período em Q até 15 L/h </a:t>
            </a:r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539552" y="5910991"/>
            <a:ext cx="2448272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77,3% do período em Q até 5 L/h </a:t>
            </a:r>
          </a:p>
        </p:txBody>
      </p:sp>
    </p:spTree>
    <p:extLst>
      <p:ext uri="{BB962C8B-B14F-4D97-AF65-F5344CB8AC3E}">
        <p14:creationId xmlns:p14="http://schemas.microsoft.com/office/powerpoint/2010/main" val="1490730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Exemplo de perfil de consumo</a:t>
            </a:r>
          </a:p>
        </p:txBody>
      </p:sp>
      <p:sp>
        <p:nvSpPr>
          <p:cNvPr id="91" name="CaixaDeTexto 1"/>
          <p:cNvSpPr txBox="1">
            <a:spLocks noChangeArrowheads="1"/>
          </p:cNvSpPr>
          <p:nvPr/>
        </p:nvSpPr>
        <p:spPr bwMode="auto">
          <a:xfrm>
            <a:off x="5894962" y="5895074"/>
            <a:ext cx="2664296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Determinação do Peso Percentual</a:t>
            </a: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887185"/>
              </p:ext>
            </p:extLst>
          </p:nvPr>
        </p:nvGraphicFramePr>
        <p:xfrm>
          <a:off x="395536" y="1268760"/>
          <a:ext cx="8163722" cy="441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97498"/>
              </p:ext>
            </p:extLst>
          </p:nvPr>
        </p:nvGraphicFramePr>
        <p:xfrm>
          <a:off x="440726" y="5517232"/>
          <a:ext cx="3925434" cy="134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0562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Determinação da Submedição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1988840"/>
            <a:ext cx="4168602" cy="3789871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24692"/>
              </p:ext>
            </p:extLst>
          </p:nvPr>
        </p:nvGraphicFramePr>
        <p:xfrm>
          <a:off x="4499992" y="1991663"/>
          <a:ext cx="4392488" cy="378704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37572"/>
                <a:gridCol w="1037572"/>
                <a:gridCol w="1037572"/>
                <a:gridCol w="1279772"/>
              </a:tblGrid>
              <a:tr h="73297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Vazões</a:t>
                      </a:r>
                      <a:r>
                        <a:rPr lang="pt-B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(L/h)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Erros de indicação (%)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(%)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Submedição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12,36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-25,25%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-98,5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12,92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-9,30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6,67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3,58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+0,55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6,14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+0,83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23,66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+0,90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20,59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+0,38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14,08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30540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1325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-0,54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4499992" y="5957488"/>
            <a:ext cx="4392488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NBR15.538/14: -11,65%</a:t>
            </a:r>
          </a:p>
        </p:txBody>
      </p:sp>
    </p:spTree>
    <p:extLst>
      <p:ext uri="{BB962C8B-B14F-4D97-AF65-F5344CB8AC3E}">
        <p14:creationId xmlns:p14="http://schemas.microsoft.com/office/powerpoint/2010/main" val="1273340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126399"/>
              </p:ext>
            </p:extLst>
          </p:nvPr>
        </p:nvGraphicFramePr>
        <p:xfrm>
          <a:off x="539552" y="1340768"/>
          <a:ext cx="75608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Submedição média 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1943908" y="5870339"/>
            <a:ext cx="4965721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MENOR O CONSUMO, MAIOR A SUBMEDIÇÃO.</a:t>
            </a:r>
          </a:p>
        </p:txBody>
      </p:sp>
      <p:sp>
        <p:nvSpPr>
          <p:cNvPr id="2" name="Elipse 1"/>
          <p:cNvSpPr/>
          <p:nvPr/>
        </p:nvSpPr>
        <p:spPr>
          <a:xfrm>
            <a:off x="6084168" y="2780928"/>
            <a:ext cx="432048" cy="576064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339752" y="1340768"/>
            <a:ext cx="432048" cy="576064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139952" y="2420888"/>
            <a:ext cx="432048" cy="576064"/>
          </a:xfrm>
          <a:prstGeom prst="ellipse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2771800" y="1556792"/>
            <a:ext cx="352839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2" idx="0"/>
          </p:cNvCxnSpPr>
          <p:nvPr/>
        </p:nvCxnSpPr>
        <p:spPr>
          <a:xfrm flipV="1">
            <a:off x="6300192" y="1556792"/>
            <a:ext cx="0" cy="122413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 flipV="1">
            <a:off x="2771800" y="1556792"/>
            <a:ext cx="1584176" cy="1522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 flipV="1">
            <a:off x="4355976" y="1556792"/>
            <a:ext cx="7725" cy="86409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987824" y="1183794"/>
            <a:ext cx="761747" cy="369332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 prstMaterial="dkEdge"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10,23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139952" y="1187460"/>
            <a:ext cx="761747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13,73</a:t>
            </a:r>
          </a:p>
        </p:txBody>
      </p:sp>
    </p:spTree>
    <p:extLst>
      <p:ext uri="{BB962C8B-B14F-4D97-AF65-F5344CB8AC3E}">
        <p14:creationId xmlns:p14="http://schemas.microsoft.com/office/powerpoint/2010/main" val="38264870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2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Perfil de consumo 0 a 10m³/mês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041937"/>
              </p:ext>
            </p:extLst>
          </p:nvPr>
        </p:nvGraphicFramePr>
        <p:xfrm>
          <a:off x="536435" y="1237530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237747" y="2636912"/>
            <a:ext cx="1296144" cy="2664296"/>
          </a:xfrm>
          <a:prstGeom prst="rect">
            <a:avLst/>
          </a:prstGeom>
          <a:solidFill>
            <a:srgbClr val="FF0000">
              <a:alpha val="6000"/>
            </a:srgb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1115616" y="1990581"/>
            <a:ext cx="1800200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27,06% inferior a </a:t>
            </a:r>
            <a:r>
              <a:rPr lang="pt-BR" alt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Qmín</a:t>
            </a:r>
            <a:endParaRPr lang="pt-BR" alt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00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776467"/>
              </p:ext>
            </p:extLst>
          </p:nvPr>
        </p:nvGraphicFramePr>
        <p:xfrm>
          <a:off x="395536" y="1340768"/>
          <a:ext cx="84249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Perfil de consumo 11 a 20m³/mês</a:t>
            </a:r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744387" y="2342711"/>
            <a:ext cx="1687646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16,8% inferior a </a:t>
            </a:r>
            <a:r>
              <a:rPr lang="pt-BR" alt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Qmín</a:t>
            </a:r>
            <a:endParaRPr lang="pt-BR" alt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2267744" y="1089104"/>
            <a:ext cx="4464496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HOMOGENEIDADE ENTRE OS PERFIS </a:t>
            </a:r>
          </a:p>
        </p:txBody>
      </p:sp>
      <p:sp>
        <p:nvSpPr>
          <p:cNvPr id="20" name="Forma livre 19"/>
          <p:cNvSpPr/>
          <p:nvPr/>
        </p:nvSpPr>
        <p:spPr>
          <a:xfrm>
            <a:off x="962516" y="2060848"/>
            <a:ext cx="7579905" cy="2523184"/>
          </a:xfrm>
          <a:custGeom>
            <a:avLst/>
            <a:gdLst>
              <a:gd name="connsiteX0" fmla="*/ 7579905 w 7579905"/>
              <a:gd name="connsiteY0" fmla="*/ 2803411 h 2863569"/>
              <a:gd name="connsiteX1" fmla="*/ 3874179 w 7579905"/>
              <a:gd name="connsiteY1" fmla="*/ 53 h 2863569"/>
              <a:gd name="connsiteX2" fmla="*/ 10 w 7579905"/>
              <a:gd name="connsiteY2" fmla="*/ 2863569 h 286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9905" h="2863569">
                <a:moveTo>
                  <a:pt x="7579905" y="2803411"/>
                </a:moveTo>
                <a:cubicBezTo>
                  <a:pt x="6358700" y="1396719"/>
                  <a:pt x="5137495" y="-9973"/>
                  <a:pt x="3874179" y="53"/>
                </a:cubicBezTo>
                <a:cubicBezTo>
                  <a:pt x="2610863" y="10079"/>
                  <a:pt x="-6006" y="2745259"/>
                  <a:pt x="10" y="28635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899592" y="2989042"/>
            <a:ext cx="1377236" cy="2171054"/>
          </a:xfrm>
          <a:prstGeom prst="rect">
            <a:avLst/>
          </a:prstGeom>
          <a:solidFill>
            <a:srgbClr val="FF0000">
              <a:alpha val="7000"/>
            </a:srgb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89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20" grpId="0" animBg="1"/>
      <p:bldP spid="21" grpId="0" animBg="1"/>
      <p:bldP spid="21" grpId="1" animBg="1"/>
      <p:bldP spid="2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Campinas/SP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5805264"/>
            <a:ext cx="4236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5A5A5A"/>
                </a:solidFill>
              </a:rPr>
              <a:t>Área</a:t>
            </a:r>
            <a:r>
              <a:rPr lang="pt-BR" dirty="0">
                <a:solidFill>
                  <a:srgbClr val="5A5A5A"/>
                </a:solidFill>
              </a:rPr>
              <a:t>: 796,4 </a:t>
            </a:r>
            <a:r>
              <a:rPr lang="pt-BR" dirty="0" smtClean="0">
                <a:solidFill>
                  <a:srgbClr val="5A5A5A"/>
                </a:solidFill>
              </a:rPr>
              <a:t>Km²</a:t>
            </a:r>
          </a:p>
          <a:p>
            <a:r>
              <a:rPr lang="pt-BR" dirty="0">
                <a:solidFill>
                  <a:srgbClr val="5A5A5A"/>
                </a:solidFill>
              </a:rPr>
              <a:t>População: 1.173.370 milhões </a:t>
            </a:r>
            <a:r>
              <a:rPr lang="pt-BR" dirty="0" smtClean="0">
                <a:solidFill>
                  <a:srgbClr val="5A5A5A"/>
                </a:solidFill>
              </a:rPr>
              <a:t>(</a:t>
            </a:r>
            <a:r>
              <a:rPr lang="pt-BR" dirty="0">
                <a:solidFill>
                  <a:srgbClr val="5A5A5A"/>
                </a:solidFill>
              </a:rPr>
              <a:t>IBGE 2016)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rgbClr val="5A5A5A"/>
                </a:solidFill>
              </a:rPr>
              <a:t>98% área urbana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5508" y="970153"/>
            <a:ext cx="5144783" cy="470958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72" y="2383777"/>
            <a:ext cx="3689623" cy="344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3207656" y="3802743"/>
            <a:ext cx="3077029" cy="1306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367491"/>
              </p:ext>
            </p:extLst>
          </p:nvPr>
        </p:nvGraphicFramePr>
        <p:xfrm>
          <a:off x="395536" y="1340768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Perfil de consumo &gt;20m³/mês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115616" y="3645024"/>
            <a:ext cx="1296144" cy="1656184"/>
          </a:xfrm>
          <a:prstGeom prst="rect">
            <a:avLst/>
          </a:prstGeom>
          <a:solidFill>
            <a:srgbClr val="FF0000">
              <a:alpha val="8000"/>
            </a:srgb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971600" y="2988476"/>
            <a:ext cx="1728192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13,4% inferior a </a:t>
            </a:r>
            <a:r>
              <a:rPr lang="pt-BR" alt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Qmín</a:t>
            </a:r>
            <a:endParaRPr lang="pt-BR" altLang="pt-B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824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923184"/>
              </p:ext>
            </p:extLst>
          </p:nvPr>
        </p:nvGraphicFramePr>
        <p:xfrm>
          <a:off x="5349941" y="1277620"/>
          <a:ext cx="3686552" cy="30978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7310"/>
                <a:gridCol w="737310"/>
                <a:gridCol w="775326"/>
                <a:gridCol w="783604"/>
                <a:gridCol w="653002"/>
              </a:tblGrid>
              <a:tr h="45633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Vazões (l/h)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NBR 15.538/14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10 m³/mês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20 m³/mês</a:t>
                      </a: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20 m³/mês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4,56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5,30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1,52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6,99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14,33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11,50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11,88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>
                        <a:alpha val="60000"/>
                      </a:srgbClr>
                    </a:solidFill>
                  </a:tcPr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8,89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23,21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23,92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19,77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12,27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7,29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4151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1325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2,17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349942" y="939066"/>
            <a:ext cx="3686553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Pesos Percentuais (%)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Comparativo entre os perfis</a:t>
            </a: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06214"/>
              </p:ext>
            </p:extLst>
          </p:nvPr>
        </p:nvGraphicFramePr>
        <p:xfrm>
          <a:off x="-20978" y="3196748"/>
          <a:ext cx="8265386" cy="350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"/>
          <p:cNvSpPr txBox="1">
            <a:spLocks noChangeArrowheads="1"/>
          </p:cNvSpPr>
          <p:nvPr/>
        </p:nvSpPr>
        <p:spPr bwMode="auto">
          <a:xfrm>
            <a:off x="677862" y="1609963"/>
            <a:ext cx="4166818" cy="78483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pt-BR" altLang="pt-BR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DIAGNÓSTICO: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DIFERENÇA ENTRE OS PERFIS </a:t>
            </a:r>
          </a:p>
        </p:txBody>
      </p:sp>
    </p:spTree>
    <p:extLst>
      <p:ext uri="{BB962C8B-B14F-4D97-AF65-F5344CB8AC3E}">
        <p14:creationId xmlns:p14="http://schemas.microsoft.com/office/powerpoint/2010/main" val="2787678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Comparativo entre os perfis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653743"/>
              </p:ext>
            </p:extLst>
          </p:nvPr>
        </p:nvGraphicFramePr>
        <p:xfrm>
          <a:off x="395536" y="1277620"/>
          <a:ext cx="8354133" cy="531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1030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Comparativo entre os perfis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593387"/>
              </p:ext>
            </p:extLst>
          </p:nvPr>
        </p:nvGraphicFramePr>
        <p:xfrm>
          <a:off x="539550" y="97490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179512" y="5871446"/>
            <a:ext cx="8856981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pt-BR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SUBMEDIÇÃO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está diretamente relacionada ao </a:t>
            </a:r>
            <a:r>
              <a:rPr lang="pt-BR" altLang="pt-BR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CONSUMO 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EFICIÊNCIA DA </a:t>
            </a:r>
            <a:r>
              <a:rPr lang="pt-BR" altLang="pt-BR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DE MEDIÇÃO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empregada.</a:t>
            </a:r>
          </a:p>
        </p:txBody>
      </p:sp>
    </p:spTree>
    <p:extLst>
      <p:ext uri="{BB962C8B-B14F-4D97-AF65-F5344CB8AC3E}">
        <p14:creationId xmlns:p14="http://schemas.microsoft.com/office/powerpoint/2010/main" val="1825845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91308" y="1300434"/>
            <a:ext cx="7819546" cy="12003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submedição está presente em todas as ligações de água, excluindo-se os casos mínimos em que os medidores apresentam erros positivos 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medição;</a:t>
            </a:r>
            <a:endParaRPr lang="pt-BR" alt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395273" y="2731585"/>
            <a:ext cx="7853100" cy="12003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submedição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inversamente proporcional ao consumo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mensal,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seja, quanto menor o consumo maior a submedição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alt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391308" y="4162736"/>
            <a:ext cx="7853100" cy="193899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elevação significativa na quantidade de ligações de água na faixa mínima (0 a 10m³/mês), certamente impacta o índice de perdas das empresas de saneamento que utilizam hidrômetros velocimétricos e abastecimento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indireto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alt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5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Medidas adotadas pela empresa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827584" y="1091998"/>
            <a:ext cx="7632848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Implementação do “IEM” como indicador no SGQ</a:t>
            </a:r>
            <a:endParaRPr lang="pt-BR" alt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"/>
          <p:cNvSpPr txBox="1">
            <a:spLocks noChangeArrowheads="1"/>
          </p:cNvSpPr>
          <p:nvPr/>
        </p:nvSpPr>
        <p:spPr bwMode="auto">
          <a:xfrm>
            <a:off x="827584" y="3055702"/>
            <a:ext cx="7632848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Modernização do parque de hidrômetros empregando a tecnologia volumétrica</a:t>
            </a:r>
            <a:endParaRPr lang="pt-BR" alt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"/>
          <p:cNvSpPr txBox="1">
            <a:spLocks noChangeArrowheads="1"/>
          </p:cNvSpPr>
          <p:nvPr/>
        </p:nvSpPr>
        <p:spPr bwMode="auto">
          <a:xfrm>
            <a:off x="827584" y="4293096"/>
            <a:ext cx="7632848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do parque de hidrômetros identificando medidores com perda de desempenho </a:t>
            </a:r>
            <a:endParaRPr lang="pt-BR" alt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827584" y="1889184"/>
            <a:ext cx="7632848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Padronização de volumétricos para as novas ligações de água 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827584" y="5464830"/>
            <a:ext cx="7632848" cy="12003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Intensificação nas substituições de redes/ramais e  instalação de volumétricos em 100% dessas ligações de água. </a:t>
            </a:r>
            <a:endParaRPr lang="pt-BR" alt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868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6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ecomendações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368750" y="2968100"/>
            <a:ext cx="7819546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novas tecnologias de medidores que atendam as vazões de operação das suas ligações de água.</a:t>
            </a:r>
            <a:endParaRPr lang="pt-BR" alt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405934" y="1412776"/>
            <a:ext cx="7819546" cy="12003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os próprios perfis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consumo, visando apresentar um maior embasamento da realidade do sistema de abastecimento</a:t>
            </a:r>
            <a:endParaRPr lang="pt-BR" alt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368750" y="4277039"/>
            <a:ext cx="7819546" cy="8309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estudos técnicos que identifiquem o Índice de Eficiência da Micromedição (IEM)</a:t>
            </a:r>
            <a:endParaRPr lang="pt-BR" alt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68750" y="5686990"/>
            <a:ext cx="7819546" cy="46166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Comparar IEM entre as companhias de saneamento  </a:t>
            </a:r>
            <a:endParaRPr lang="pt-BR" altLang="pt-BR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97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" y="254000"/>
            <a:ext cx="9144000" cy="15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800" b="1" dirty="0" smtClean="0">
                <a:solidFill>
                  <a:srgbClr val="000066"/>
                </a:solidFill>
                <a:latin typeface="Arial" charset="0"/>
              </a:rPr>
              <a:t>David Monchiero</a:t>
            </a:r>
            <a:endParaRPr lang="pt-BR" sz="28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400" b="1" i="1" dirty="0" smtClean="0">
                <a:solidFill>
                  <a:srgbClr val="000066"/>
                </a:solidFill>
                <a:latin typeface="Arial" charset="0"/>
              </a:rPr>
              <a:t>Setor de Micromedição e Uso Racional</a:t>
            </a:r>
            <a:endParaRPr lang="pt-BR" sz="24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000" i="1" dirty="0" smtClean="0">
                <a:solidFill>
                  <a:srgbClr val="000066"/>
                </a:solidFill>
                <a:latin typeface="Arial" charset="0"/>
              </a:rPr>
              <a:t>(19) 3735-5435 </a:t>
            </a:r>
            <a:r>
              <a:rPr lang="pt-BR" sz="2000" i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pt-BR" sz="2000" i="1" dirty="0" smtClean="0">
                <a:solidFill>
                  <a:srgbClr val="000066"/>
                </a:solidFill>
                <a:latin typeface="Arial" charset="0"/>
              </a:rPr>
              <a:t>e-mail: </a:t>
            </a:r>
            <a:r>
              <a:rPr lang="pt-BR" sz="2000" i="1" dirty="0" smtClean="0">
                <a:solidFill>
                  <a:srgbClr val="000066"/>
                </a:solidFill>
                <a:latin typeface="Arial" charset="0"/>
                <a:hlinkClick r:id="rId2"/>
              </a:rPr>
              <a:t>matematica1@sanasa.com.br</a:t>
            </a:r>
            <a:r>
              <a:rPr lang="pt-BR" sz="2000" i="1" dirty="0" smtClean="0">
                <a:solidFill>
                  <a:srgbClr val="000066"/>
                </a:solidFill>
                <a:latin typeface="Arial" charset="0"/>
              </a:rPr>
              <a:t> </a:t>
            </a:r>
            <a:endParaRPr lang="pt-BR" sz="20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23528" y="25468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Bacia PCJ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/>
          <a:stretch/>
        </p:blipFill>
        <p:spPr>
          <a:xfrm>
            <a:off x="539552" y="1412776"/>
            <a:ext cx="7865433" cy="4908835"/>
          </a:xfrm>
          <a:prstGeom prst="rect">
            <a:avLst/>
          </a:prstGeom>
          <a:noFill/>
        </p:spPr>
      </p:pic>
      <p:sp>
        <p:nvSpPr>
          <p:cNvPr id="2" name="Texto explicativo retangular 1"/>
          <p:cNvSpPr/>
          <p:nvPr/>
        </p:nvSpPr>
        <p:spPr>
          <a:xfrm>
            <a:off x="4355976" y="3140968"/>
            <a:ext cx="1107844" cy="288032"/>
          </a:xfrm>
          <a:prstGeom prst="wedgeRectCallout">
            <a:avLst>
              <a:gd name="adj1" fmla="val -37101"/>
              <a:gd name="adj2" fmla="val 96196"/>
            </a:avLst>
          </a:prstGeom>
          <a:solidFill>
            <a:srgbClr val="009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RIO ATIBAIA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32100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SANASA CAMPINAS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054587"/>
              </p:ext>
            </p:extLst>
          </p:nvPr>
        </p:nvGraphicFramePr>
        <p:xfrm>
          <a:off x="545382" y="1268760"/>
          <a:ext cx="4248472" cy="176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882"/>
                <a:gridCol w="1256590"/>
              </a:tblGrid>
              <a:tr h="441112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ÁGUA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111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de abastecimento de água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99,56%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11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Extensão de rede de água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4.661,90 km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112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de ligações de água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339.561</a:t>
                      </a: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456611"/>
              </p:ext>
            </p:extLst>
          </p:nvPr>
        </p:nvGraphicFramePr>
        <p:xfrm>
          <a:off x="4134074" y="3086753"/>
          <a:ext cx="518457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72415"/>
              </p:ext>
            </p:extLst>
          </p:nvPr>
        </p:nvGraphicFramePr>
        <p:xfrm>
          <a:off x="5004048" y="3284984"/>
          <a:ext cx="3960440" cy="282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96144"/>
              </a:tblGrid>
              <a:tr h="489363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ESGOTO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59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População atendida - coleta e afastamento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92,46%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59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Capacidade instalada de tratamento de esgoto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03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Extensão de rede de esgoto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4.357,71 km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18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Quantidade de ligações de esgoto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313.154</a:t>
                      </a:r>
                      <a:endParaRPr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4"/>
          <a:stretch/>
        </p:blipFill>
        <p:spPr>
          <a:xfrm>
            <a:off x="5433181" y="1268760"/>
            <a:ext cx="3096344" cy="1836457"/>
          </a:xfrm>
          <a:prstGeom prst="rect">
            <a:avLst/>
          </a:prstGeom>
        </p:spPr>
      </p:pic>
      <p:pic>
        <p:nvPicPr>
          <p:cNvPr id="8" name="Picture 7" descr="Captação Atibaia"/>
          <p:cNvPicPr>
            <a:picLocks noChangeAspect="1" noChangeArrowheads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3996" r="3029" b="3864"/>
          <a:stretch>
            <a:fillRect/>
          </a:stretch>
        </p:blipFill>
        <p:spPr bwMode="auto">
          <a:xfrm>
            <a:off x="545382" y="3298288"/>
            <a:ext cx="3528839" cy="312328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te anhum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r="3363"/>
          <a:stretch>
            <a:fillRect/>
          </a:stretch>
        </p:blipFill>
        <p:spPr bwMode="auto">
          <a:xfrm>
            <a:off x="545382" y="1772816"/>
            <a:ext cx="4128478" cy="374377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66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8983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Parque de Hidrômetros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" name="Group 8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25743"/>
              </p:ext>
            </p:extLst>
          </p:nvPr>
        </p:nvGraphicFramePr>
        <p:xfrm>
          <a:off x="539552" y="1340768"/>
          <a:ext cx="8065268" cy="475185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79144"/>
                <a:gridCol w="1465341"/>
                <a:gridCol w="2124296"/>
                <a:gridCol w="1008159"/>
                <a:gridCol w="2088328"/>
              </a:tblGrid>
              <a:tr h="7886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DN </a:t>
                      </a:r>
                      <a:endParaRPr kumimoji="0" lang="pt-BR" sz="3200" b="1" i="0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kern="1200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Qn</a:t>
                      </a:r>
                      <a:r>
                        <a:rPr kumimoji="0" lang="pt-BR" sz="32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                </a:t>
                      </a:r>
                      <a:r>
                        <a:rPr kumimoji="0" lang="pt-BR" sz="28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pt-BR" sz="2800" u="none" strike="noStrike" kern="1200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m³</a:t>
                      </a:r>
                      <a:r>
                        <a:rPr kumimoji="0" lang="pt-BR" sz="28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/h)</a:t>
                      </a:r>
                      <a:endParaRPr kumimoji="0" lang="pt-BR" sz="2800" b="1" i="0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CLASSE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QUANTIDADE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151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199.362 (58,69%)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365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8.941 (2,63%)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38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VOLUMÉTRICO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87.230 (25,68%)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38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38.164 (11,23%)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38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ELETRÔNICO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1.750 (0,52%)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594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1” a 4”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3,5 a 100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B/C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4.250 (1,25%)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3803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339.697 (100%)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8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87916"/>
              </p:ext>
            </p:extLst>
          </p:nvPr>
        </p:nvGraphicFramePr>
        <p:xfrm>
          <a:off x="539552" y="1344942"/>
          <a:ext cx="8065268" cy="247832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79144"/>
                <a:gridCol w="1465341"/>
                <a:gridCol w="2124296"/>
                <a:gridCol w="1008159"/>
                <a:gridCol w="2088328"/>
              </a:tblGrid>
              <a:tr h="78863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DN </a:t>
                      </a:r>
                      <a:endParaRPr kumimoji="0" lang="pt-BR" sz="3200" b="1" i="0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kern="1200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Qn</a:t>
                      </a:r>
                      <a:r>
                        <a:rPr kumimoji="0" lang="pt-BR" sz="32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                </a:t>
                      </a:r>
                      <a:r>
                        <a:rPr kumimoji="0" lang="pt-BR" sz="28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pt-BR" sz="2800" u="none" strike="noStrike" kern="1200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m³</a:t>
                      </a:r>
                      <a:r>
                        <a:rPr kumimoji="0" lang="pt-BR" sz="28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/h)</a:t>
                      </a:r>
                      <a:endParaRPr kumimoji="0" lang="pt-BR" sz="2800" b="1" i="0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CLASSE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QUANTIDADE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151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199.362 (58,69%)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365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8.941 (2,63%)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380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VOLUMÉTRICO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87.230 (25,68%)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274412" y="4371008"/>
            <a:ext cx="6264696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~70% DOS MEDIDORES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VELOCIMÉTRICO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METROLÓGICA “B” 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2204864"/>
            <a:ext cx="7776864" cy="16184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60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44" y="1289570"/>
            <a:ext cx="5181110" cy="4582203"/>
          </a:xfrm>
          <a:prstGeom prst="rect">
            <a:avLst/>
          </a:prstGeom>
        </p:spPr>
      </p:pic>
      <p:sp>
        <p:nvSpPr>
          <p:cNvPr id="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Campinas na crise hídrica 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59342"/>
            <a:ext cx="6432640" cy="428842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2"/>
          <a:stretch/>
        </p:blipFill>
        <p:spPr>
          <a:xfrm>
            <a:off x="899592" y="1412776"/>
            <a:ext cx="737351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78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Reflexos e Impactos da crise hídrica 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CaixaDeTexto 1"/>
          <p:cNvSpPr txBox="1">
            <a:spLocks noChangeArrowheads="1"/>
          </p:cNvSpPr>
          <p:nvPr/>
        </p:nvSpPr>
        <p:spPr bwMode="auto">
          <a:xfrm>
            <a:off x="3215680" y="1336439"/>
            <a:ext cx="2367170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Escassez hídrica para abastecimento público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467906" y="5210811"/>
            <a:ext cx="1977971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de receita arrecadada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81499" y="3579616"/>
            <a:ext cx="1584177" cy="33855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Elevação IPD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23168" y="5210812"/>
            <a:ext cx="2536393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Campanhas de incentivo ao consumo consciente</a:t>
            </a: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468406" y="1803198"/>
            <a:ext cx="1975653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 concentração de poluentes</a:t>
            </a:r>
          </a:p>
        </p:txBody>
      </p:sp>
      <p:sp>
        <p:nvSpPr>
          <p:cNvPr id="2" name="Seta para a direita listrada 1"/>
          <p:cNvSpPr/>
          <p:nvPr/>
        </p:nvSpPr>
        <p:spPr>
          <a:xfrm rot="16200000">
            <a:off x="3981724" y="2087632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listrada 10"/>
          <p:cNvSpPr/>
          <p:nvPr/>
        </p:nvSpPr>
        <p:spPr>
          <a:xfrm rot="10800000">
            <a:off x="2328210" y="3480017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listrada 11"/>
          <p:cNvSpPr/>
          <p:nvPr/>
        </p:nvSpPr>
        <p:spPr>
          <a:xfrm rot="5400000">
            <a:off x="3981724" y="4784698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listrada 13"/>
          <p:cNvSpPr/>
          <p:nvPr/>
        </p:nvSpPr>
        <p:spPr>
          <a:xfrm>
            <a:off x="5731177" y="3430875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4299">
            <a:off x="3293167" y="2989003"/>
            <a:ext cx="2283906" cy="155420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tângulo 19"/>
          <p:cNvSpPr/>
          <p:nvPr/>
        </p:nvSpPr>
        <p:spPr>
          <a:xfrm rot="52217">
            <a:off x="3514103" y="3074760"/>
            <a:ext cx="1907550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Crise</a:t>
            </a:r>
          </a:p>
          <a:p>
            <a:pPr algn="ctr"/>
            <a:r>
              <a:rPr lang="pt-BR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pt-BR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Hídrica</a:t>
            </a:r>
            <a:r>
              <a:rPr lang="pt-BR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!!</a:t>
            </a:r>
            <a:endParaRPr lang="pt-BR" sz="2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Seta para a direita listrada 17"/>
          <p:cNvSpPr/>
          <p:nvPr/>
        </p:nvSpPr>
        <p:spPr>
          <a:xfrm rot="19011410">
            <a:off x="5510942" y="2472427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6383747" y="2049419"/>
            <a:ext cx="1681214" cy="33855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IPF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eta para a direita listrada 26"/>
          <p:cNvSpPr/>
          <p:nvPr/>
        </p:nvSpPr>
        <p:spPr>
          <a:xfrm rot="2377203">
            <a:off x="5459432" y="4606391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3075595" y="5678034"/>
            <a:ext cx="2784566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mudanças nos padrões de consumo 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eta para a direita listrada 28"/>
          <p:cNvSpPr/>
          <p:nvPr/>
        </p:nvSpPr>
        <p:spPr>
          <a:xfrm rot="13227429">
            <a:off x="2454192" y="2421716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1"/>
          <p:cNvSpPr txBox="1">
            <a:spLocks noChangeArrowheads="1"/>
          </p:cNvSpPr>
          <p:nvPr/>
        </p:nvSpPr>
        <p:spPr bwMode="auto">
          <a:xfrm>
            <a:off x="152583" y="3491912"/>
            <a:ext cx="2099654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insumos para tratamento</a:t>
            </a:r>
          </a:p>
        </p:txBody>
      </p:sp>
      <p:sp>
        <p:nvSpPr>
          <p:cNvPr id="31" name="Seta para a direita listrada 30"/>
          <p:cNvSpPr/>
          <p:nvPr/>
        </p:nvSpPr>
        <p:spPr>
          <a:xfrm rot="8734939">
            <a:off x="2427921" y="4449903"/>
            <a:ext cx="864358" cy="6360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290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Evolução do IPD / IPF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04308"/>
              </p:ext>
            </p:extLst>
          </p:nvPr>
        </p:nvGraphicFramePr>
        <p:xfrm>
          <a:off x="189931" y="951648"/>
          <a:ext cx="8712968" cy="571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ixaDeTexto 8"/>
          <p:cNvSpPr txBox="1"/>
          <p:nvPr/>
        </p:nvSpPr>
        <p:spPr>
          <a:xfrm rot="884485">
            <a:off x="6494485" y="1191898"/>
            <a:ext cx="2074620" cy="1440160"/>
          </a:xfrm>
          <a:prstGeom prst="rect">
            <a:avLst/>
          </a:prstGeom>
          <a:solidFill>
            <a:schemeClr val="tx2">
              <a:lumMod val="40000"/>
              <a:lumOff val="60000"/>
              <a:alpha val="54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IPD % - SNIS 2015</a:t>
            </a:r>
          </a:p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Média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Nacional: 36,70 %</a:t>
            </a:r>
          </a:p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Média PCJ: 33,18 %</a:t>
            </a: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IPF - SNIS 2015</a:t>
            </a:r>
          </a:p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Média Nacional: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34,77 %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Média PCJ: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25,45 %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884368" y="3348281"/>
            <a:ext cx="101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CRISE 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HÍDRICA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7812361" y="3933056"/>
            <a:ext cx="1223646" cy="711368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172400" y="5229198"/>
            <a:ext cx="935124" cy="576065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1"/>
          <p:cNvSpPr txBox="1">
            <a:spLocks noChangeArrowheads="1"/>
          </p:cNvSpPr>
          <p:nvPr/>
        </p:nvSpPr>
        <p:spPr bwMode="auto">
          <a:xfrm>
            <a:off x="621976" y="3139617"/>
            <a:ext cx="8280923" cy="163121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Real ou Física: 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água que não chega aos consumidores, decorrente de rompimentos ou vazamentos em adutoras,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subadutoras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redes, ramais, conexões e reservatórios. </a:t>
            </a:r>
            <a:endParaRPr lang="pt-B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621976" y="3139616"/>
            <a:ext cx="8280923" cy="224676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Aparente ou Não Física: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água consumida nas ligações de água que não é medida ou que não tenha o seu uso definido. Está relacionada principalmente à submedição em hidrômetros e 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irregularidades (fraudes).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1"/>
          <p:cNvSpPr txBox="1">
            <a:spLocks noChangeArrowheads="1"/>
          </p:cNvSpPr>
          <p:nvPr/>
        </p:nvSpPr>
        <p:spPr bwMode="auto">
          <a:xfrm>
            <a:off x="621976" y="3518255"/>
            <a:ext cx="8280923" cy="13849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Submedição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Percentual do volume de água fornecido e não contabilizado, devido a imprecisão da medição ou medição a menor</a:t>
            </a:r>
            <a:r>
              <a:rPr lang="pt-B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33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02305" y="263551"/>
            <a:ext cx="72500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eaLnBrk="1" hangingPunct="1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Ligações de água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011699"/>
              </p:ext>
            </p:extLst>
          </p:nvPr>
        </p:nvGraphicFramePr>
        <p:xfrm>
          <a:off x="202305" y="880899"/>
          <a:ext cx="9101481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475946" y="1163097"/>
            <a:ext cx="293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EFEITO DA 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CRISE HÍDRICA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364088" y="1794936"/>
            <a:ext cx="3384376" cy="2714184"/>
          </a:xfrm>
          <a:prstGeom prst="ellipse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56701" y="5627341"/>
            <a:ext cx="6192688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redução no IPF durante a crise hídrica está correlacionado ao aumento expressivo na quantidade de ligações com consumo mensal até 10m³/mês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601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6" grpId="0" animBg="1"/>
    </p:bld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1153</Words>
  <Application>Microsoft Office PowerPoint</Application>
  <PresentationFormat>Apresentação na tela (4:3)</PresentationFormat>
  <Paragraphs>368</Paragraphs>
  <Slides>27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Nilso</cp:lastModifiedBy>
  <cp:revision>208</cp:revision>
  <cp:lastPrinted>2013-03-06T14:17:17Z</cp:lastPrinted>
  <dcterms:created xsi:type="dcterms:W3CDTF">2013-01-21T13:05:03Z</dcterms:created>
  <dcterms:modified xsi:type="dcterms:W3CDTF">2017-06-21T02:10:04Z</dcterms:modified>
</cp:coreProperties>
</file>