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1"/>
  </p:handoutMasterIdLst>
  <p:sldIdLst>
    <p:sldId id="256" r:id="rId2"/>
    <p:sldId id="279" r:id="rId3"/>
    <p:sldId id="258" r:id="rId4"/>
    <p:sldId id="264" r:id="rId5"/>
    <p:sldId id="265" r:id="rId6"/>
    <p:sldId id="259" r:id="rId7"/>
    <p:sldId id="260" r:id="rId8"/>
    <p:sldId id="266" r:id="rId9"/>
    <p:sldId id="262" r:id="rId10"/>
    <p:sldId id="263" r:id="rId11"/>
    <p:sldId id="261" r:id="rId12"/>
    <p:sldId id="267" r:id="rId13"/>
    <p:sldId id="268" r:id="rId14"/>
    <p:sldId id="269" r:id="rId15"/>
    <p:sldId id="272" r:id="rId16"/>
    <p:sldId id="270" r:id="rId17"/>
    <p:sldId id="271" r:id="rId18"/>
    <p:sldId id="273" r:id="rId19"/>
    <p:sldId id="274" r:id="rId20"/>
    <p:sldId id="275" r:id="rId21"/>
    <p:sldId id="277" r:id="rId22"/>
    <p:sldId id="276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8" r:id="rId32"/>
    <p:sldId id="286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54225C-4B9A-4152-A320-F828E2368871}" type="doc">
      <dgm:prSet loTypeId="urn:microsoft.com/office/officeart/2005/8/layout/gear1" loCatId="cycle" qsTypeId="urn:microsoft.com/office/officeart/2005/8/quickstyle/3d9" qsCatId="3D" csTypeId="urn:microsoft.com/office/officeart/2005/8/colors/colorful3" csCatId="colorful" phldr="1"/>
      <dgm:spPr/>
    </dgm:pt>
    <dgm:pt modelId="{39F39165-D5DE-4207-B83F-27D00FAF068C}">
      <dgm:prSet phldrT="[Texto]"/>
      <dgm:spPr/>
      <dgm:t>
        <a:bodyPr/>
        <a:lstStyle/>
        <a:p>
          <a:r>
            <a:rPr lang="pt-BR" dirty="0" smtClean="0"/>
            <a:t>Águas Pluviais</a:t>
          </a:r>
          <a:endParaRPr lang="pt-BR" dirty="0"/>
        </a:p>
      </dgm:t>
    </dgm:pt>
    <dgm:pt modelId="{E96E7AEE-27AB-4238-A0DC-500B71FFDD37}" type="parTrans" cxnId="{7B88B9DD-8EF3-40E0-8D9E-F21239BAA6F4}">
      <dgm:prSet/>
      <dgm:spPr/>
      <dgm:t>
        <a:bodyPr/>
        <a:lstStyle/>
        <a:p>
          <a:endParaRPr lang="pt-BR"/>
        </a:p>
      </dgm:t>
    </dgm:pt>
    <dgm:pt modelId="{5150A508-F287-4BBD-91DF-512F376009A1}" type="sibTrans" cxnId="{7B88B9DD-8EF3-40E0-8D9E-F21239BAA6F4}">
      <dgm:prSet/>
      <dgm:spPr/>
      <dgm:t>
        <a:bodyPr/>
        <a:lstStyle/>
        <a:p>
          <a:endParaRPr lang="pt-BR"/>
        </a:p>
      </dgm:t>
    </dgm:pt>
    <dgm:pt modelId="{FFEE1D72-0D15-4F61-8D7C-A58185ABF19E}">
      <dgm:prSet phldrT="[Texto]"/>
      <dgm:spPr>
        <a:solidFill>
          <a:srgbClr val="00B0F0"/>
        </a:solidFill>
      </dgm:spPr>
      <dgm:t>
        <a:bodyPr/>
        <a:lstStyle/>
        <a:p>
          <a:r>
            <a:rPr lang="pt-BR" dirty="0" smtClean="0"/>
            <a:t>Água Esgoto</a:t>
          </a:r>
          <a:endParaRPr lang="pt-BR" dirty="0"/>
        </a:p>
      </dgm:t>
    </dgm:pt>
    <dgm:pt modelId="{02DEADC8-F29B-4EC5-9F1B-24AFD8CF9AC5}" type="sibTrans" cxnId="{1B17E13B-16A1-4AAE-A78A-B0A19144113B}">
      <dgm:prSet/>
      <dgm:spPr/>
      <dgm:t>
        <a:bodyPr/>
        <a:lstStyle/>
        <a:p>
          <a:endParaRPr lang="pt-BR"/>
        </a:p>
      </dgm:t>
    </dgm:pt>
    <dgm:pt modelId="{630728CD-AD42-4B66-88FD-E8FEF716B276}" type="parTrans" cxnId="{1B17E13B-16A1-4AAE-A78A-B0A19144113B}">
      <dgm:prSet/>
      <dgm:spPr/>
      <dgm:t>
        <a:bodyPr/>
        <a:lstStyle/>
        <a:p>
          <a:endParaRPr lang="pt-BR"/>
        </a:p>
      </dgm:t>
    </dgm:pt>
    <dgm:pt modelId="{8DF2F158-F130-411C-8ADC-4E2EEADEC7E3}">
      <dgm:prSet phldrT="[Texto]"/>
      <dgm:spPr/>
      <dgm:t>
        <a:bodyPr/>
        <a:lstStyle/>
        <a:p>
          <a:endParaRPr lang="pt-BR"/>
        </a:p>
      </dgm:t>
    </dgm:pt>
    <dgm:pt modelId="{C935891B-DD26-4C56-84A5-403B3AF9A1D6}" type="parTrans" cxnId="{0D4E784B-F2F3-4A13-832B-64F3FAA61B6D}">
      <dgm:prSet/>
      <dgm:spPr/>
      <dgm:t>
        <a:bodyPr/>
        <a:lstStyle/>
        <a:p>
          <a:endParaRPr lang="pt-BR"/>
        </a:p>
      </dgm:t>
    </dgm:pt>
    <dgm:pt modelId="{88364CA8-9254-4240-956A-D0F8EDD642B4}" type="sibTrans" cxnId="{0D4E784B-F2F3-4A13-832B-64F3FAA61B6D}">
      <dgm:prSet/>
      <dgm:spPr/>
      <dgm:t>
        <a:bodyPr/>
        <a:lstStyle/>
        <a:p>
          <a:endParaRPr lang="pt-BR"/>
        </a:p>
      </dgm:t>
    </dgm:pt>
    <dgm:pt modelId="{693AD22B-25EF-43C8-AD07-6E4C0D0E3AA4}">
      <dgm:prSet phldrT="[Texto]"/>
      <dgm:spPr/>
      <dgm:t>
        <a:bodyPr/>
        <a:lstStyle/>
        <a:p>
          <a:r>
            <a:rPr lang="pt-BR" dirty="0" smtClean="0"/>
            <a:t>Resíduos Sólidos</a:t>
          </a:r>
          <a:endParaRPr lang="pt-BR" dirty="0"/>
        </a:p>
      </dgm:t>
    </dgm:pt>
    <dgm:pt modelId="{EC1B9151-1E6C-4B70-81F5-600C73AC5B01}" type="parTrans" cxnId="{C20EF03A-581A-4EF2-89C1-993CC0807254}">
      <dgm:prSet/>
      <dgm:spPr/>
      <dgm:t>
        <a:bodyPr/>
        <a:lstStyle/>
        <a:p>
          <a:endParaRPr lang="pt-BR"/>
        </a:p>
      </dgm:t>
    </dgm:pt>
    <dgm:pt modelId="{B98271D3-2A5F-422D-828E-12330F6F8A01}" type="sibTrans" cxnId="{C20EF03A-581A-4EF2-89C1-993CC0807254}">
      <dgm:prSet/>
      <dgm:spPr/>
      <dgm:t>
        <a:bodyPr/>
        <a:lstStyle/>
        <a:p>
          <a:endParaRPr lang="pt-BR"/>
        </a:p>
      </dgm:t>
    </dgm:pt>
    <dgm:pt modelId="{7D30DD73-E559-47C4-8AB3-5256535CB19B}" type="pres">
      <dgm:prSet presAssocID="{C154225C-4B9A-4152-A320-F828E236887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4B1B79B-40C3-48FD-AEAA-646A1F9590D7}" type="pres">
      <dgm:prSet presAssocID="{693AD22B-25EF-43C8-AD07-6E4C0D0E3AA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604FF6-EBC1-41AA-80E0-44CF33E4DEA6}" type="pres">
      <dgm:prSet presAssocID="{693AD22B-25EF-43C8-AD07-6E4C0D0E3AA4}" presName="gear1srcNode" presStyleLbl="node1" presStyleIdx="0" presStyleCnt="3"/>
      <dgm:spPr/>
      <dgm:t>
        <a:bodyPr/>
        <a:lstStyle/>
        <a:p>
          <a:endParaRPr lang="pt-BR"/>
        </a:p>
      </dgm:t>
    </dgm:pt>
    <dgm:pt modelId="{8C676F4C-94B5-4414-BBD9-13BCF34E37AC}" type="pres">
      <dgm:prSet presAssocID="{693AD22B-25EF-43C8-AD07-6E4C0D0E3AA4}" presName="gear1dstNode" presStyleLbl="node1" presStyleIdx="0" presStyleCnt="3"/>
      <dgm:spPr/>
      <dgm:t>
        <a:bodyPr/>
        <a:lstStyle/>
        <a:p>
          <a:endParaRPr lang="pt-BR"/>
        </a:p>
      </dgm:t>
    </dgm:pt>
    <dgm:pt modelId="{86EE3E1B-8DB9-4816-AB7C-4F9F70BEDA3B}" type="pres">
      <dgm:prSet presAssocID="{39F39165-D5DE-4207-B83F-27D00FAF068C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12292E1-0061-4988-926A-1906FB42FE1C}" type="pres">
      <dgm:prSet presAssocID="{39F39165-D5DE-4207-B83F-27D00FAF068C}" presName="gear2srcNode" presStyleLbl="node1" presStyleIdx="1" presStyleCnt="3"/>
      <dgm:spPr/>
      <dgm:t>
        <a:bodyPr/>
        <a:lstStyle/>
        <a:p>
          <a:endParaRPr lang="pt-BR"/>
        </a:p>
      </dgm:t>
    </dgm:pt>
    <dgm:pt modelId="{DAA555A9-88D8-4F49-97E3-1438AF8C2426}" type="pres">
      <dgm:prSet presAssocID="{39F39165-D5DE-4207-B83F-27D00FAF068C}" presName="gear2dstNode" presStyleLbl="node1" presStyleIdx="1" presStyleCnt="3"/>
      <dgm:spPr/>
      <dgm:t>
        <a:bodyPr/>
        <a:lstStyle/>
        <a:p>
          <a:endParaRPr lang="pt-BR"/>
        </a:p>
      </dgm:t>
    </dgm:pt>
    <dgm:pt modelId="{E0B09A4B-ADBD-4ED9-9F86-5ACC24CDD764}" type="pres">
      <dgm:prSet presAssocID="{FFEE1D72-0D15-4F61-8D7C-A58185ABF19E}" presName="gear3" presStyleLbl="node1" presStyleIdx="2" presStyleCnt="3"/>
      <dgm:spPr/>
      <dgm:t>
        <a:bodyPr/>
        <a:lstStyle/>
        <a:p>
          <a:endParaRPr lang="pt-BR"/>
        </a:p>
      </dgm:t>
    </dgm:pt>
    <dgm:pt modelId="{BD1AE94F-B91D-467D-A86B-D62982657B79}" type="pres">
      <dgm:prSet presAssocID="{FFEE1D72-0D15-4F61-8D7C-A58185ABF19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46CDD51-1485-4CDE-A556-7D843120AE6E}" type="pres">
      <dgm:prSet presAssocID="{FFEE1D72-0D15-4F61-8D7C-A58185ABF19E}" presName="gear3srcNode" presStyleLbl="node1" presStyleIdx="2" presStyleCnt="3"/>
      <dgm:spPr/>
      <dgm:t>
        <a:bodyPr/>
        <a:lstStyle/>
        <a:p>
          <a:endParaRPr lang="pt-BR"/>
        </a:p>
      </dgm:t>
    </dgm:pt>
    <dgm:pt modelId="{E8FCE94A-FE95-4691-971F-43EBEBEAE5E4}" type="pres">
      <dgm:prSet presAssocID="{FFEE1D72-0D15-4F61-8D7C-A58185ABF19E}" presName="gear3dstNode" presStyleLbl="node1" presStyleIdx="2" presStyleCnt="3"/>
      <dgm:spPr/>
      <dgm:t>
        <a:bodyPr/>
        <a:lstStyle/>
        <a:p>
          <a:endParaRPr lang="pt-BR"/>
        </a:p>
      </dgm:t>
    </dgm:pt>
    <dgm:pt modelId="{AB6E4440-7EC6-4A45-874E-BF15532B3197}" type="pres">
      <dgm:prSet presAssocID="{B98271D3-2A5F-422D-828E-12330F6F8A01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A46C735F-8D93-483F-8C3D-A557ED6F17A1}" type="pres">
      <dgm:prSet presAssocID="{5150A508-F287-4BBD-91DF-512F376009A1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3531970F-1AC5-4987-847C-440E49A09150}" type="pres">
      <dgm:prSet presAssocID="{02DEADC8-F29B-4EC5-9F1B-24AFD8CF9AC5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E2D03F49-C4BC-478F-BD7C-3CA2D288A8F1}" type="presOf" srcId="{FFEE1D72-0D15-4F61-8D7C-A58185ABF19E}" destId="{E0B09A4B-ADBD-4ED9-9F86-5ACC24CDD764}" srcOrd="0" destOrd="0" presId="urn:microsoft.com/office/officeart/2005/8/layout/gear1"/>
    <dgm:cxn modelId="{4AED7EDC-2125-439E-8D6B-07500BCF40A6}" type="presOf" srcId="{693AD22B-25EF-43C8-AD07-6E4C0D0E3AA4}" destId="{8C676F4C-94B5-4414-BBD9-13BCF34E37AC}" srcOrd="2" destOrd="0" presId="urn:microsoft.com/office/officeart/2005/8/layout/gear1"/>
    <dgm:cxn modelId="{4C5278F8-7018-4255-A863-402B0A5EDDF4}" type="presOf" srcId="{693AD22B-25EF-43C8-AD07-6E4C0D0E3AA4}" destId="{F1604FF6-EBC1-41AA-80E0-44CF33E4DEA6}" srcOrd="1" destOrd="0" presId="urn:microsoft.com/office/officeart/2005/8/layout/gear1"/>
    <dgm:cxn modelId="{2EB32099-CFCE-475C-B30C-3F6B583E4DDD}" type="presOf" srcId="{B98271D3-2A5F-422D-828E-12330F6F8A01}" destId="{AB6E4440-7EC6-4A45-874E-BF15532B3197}" srcOrd="0" destOrd="0" presId="urn:microsoft.com/office/officeart/2005/8/layout/gear1"/>
    <dgm:cxn modelId="{C20EF03A-581A-4EF2-89C1-993CC0807254}" srcId="{C154225C-4B9A-4152-A320-F828E2368871}" destId="{693AD22B-25EF-43C8-AD07-6E4C0D0E3AA4}" srcOrd="0" destOrd="0" parTransId="{EC1B9151-1E6C-4B70-81F5-600C73AC5B01}" sibTransId="{B98271D3-2A5F-422D-828E-12330F6F8A01}"/>
    <dgm:cxn modelId="{0D4E784B-F2F3-4A13-832B-64F3FAA61B6D}" srcId="{C154225C-4B9A-4152-A320-F828E2368871}" destId="{8DF2F158-F130-411C-8ADC-4E2EEADEC7E3}" srcOrd="3" destOrd="0" parTransId="{C935891B-DD26-4C56-84A5-403B3AF9A1D6}" sibTransId="{88364CA8-9254-4240-956A-D0F8EDD642B4}"/>
    <dgm:cxn modelId="{A9A20159-771A-42A3-83EA-F1992ED4958F}" type="presOf" srcId="{02DEADC8-F29B-4EC5-9F1B-24AFD8CF9AC5}" destId="{3531970F-1AC5-4987-847C-440E49A09150}" srcOrd="0" destOrd="0" presId="urn:microsoft.com/office/officeart/2005/8/layout/gear1"/>
    <dgm:cxn modelId="{4860699F-61EA-4500-AF5C-83187D27C5C3}" type="presOf" srcId="{693AD22B-25EF-43C8-AD07-6E4C0D0E3AA4}" destId="{44B1B79B-40C3-48FD-AEAA-646A1F9590D7}" srcOrd="0" destOrd="0" presId="urn:microsoft.com/office/officeart/2005/8/layout/gear1"/>
    <dgm:cxn modelId="{59989C30-E9C4-46F3-9C30-A4BCBE4E081F}" type="presOf" srcId="{FFEE1D72-0D15-4F61-8D7C-A58185ABF19E}" destId="{BD1AE94F-B91D-467D-A86B-D62982657B79}" srcOrd="1" destOrd="0" presId="urn:microsoft.com/office/officeart/2005/8/layout/gear1"/>
    <dgm:cxn modelId="{0D088843-F0C9-4A7E-BA6B-2461E1313FF1}" type="presOf" srcId="{39F39165-D5DE-4207-B83F-27D00FAF068C}" destId="{DAA555A9-88D8-4F49-97E3-1438AF8C2426}" srcOrd="2" destOrd="0" presId="urn:microsoft.com/office/officeart/2005/8/layout/gear1"/>
    <dgm:cxn modelId="{60F26265-F88D-4557-B650-C95746182AA2}" type="presOf" srcId="{FFEE1D72-0D15-4F61-8D7C-A58185ABF19E}" destId="{B46CDD51-1485-4CDE-A556-7D843120AE6E}" srcOrd="2" destOrd="0" presId="urn:microsoft.com/office/officeart/2005/8/layout/gear1"/>
    <dgm:cxn modelId="{1B17E13B-16A1-4AAE-A78A-B0A19144113B}" srcId="{C154225C-4B9A-4152-A320-F828E2368871}" destId="{FFEE1D72-0D15-4F61-8D7C-A58185ABF19E}" srcOrd="2" destOrd="0" parTransId="{630728CD-AD42-4B66-88FD-E8FEF716B276}" sibTransId="{02DEADC8-F29B-4EC5-9F1B-24AFD8CF9AC5}"/>
    <dgm:cxn modelId="{88DF7868-8377-4D02-ABF4-D66953360C65}" type="presOf" srcId="{39F39165-D5DE-4207-B83F-27D00FAF068C}" destId="{86EE3E1B-8DB9-4816-AB7C-4F9F70BEDA3B}" srcOrd="0" destOrd="0" presId="urn:microsoft.com/office/officeart/2005/8/layout/gear1"/>
    <dgm:cxn modelId="{7B88B9DD-8EF3-40E0-8D9E-F21239BAA6F4}" srcId="{C154225C-4B9A-4152-A320-F828E2368871}" destId="{39F39165-D5DE-4207-B83F-27D00FAF068C}" srcOrd="1" destOrd="0" parTransId="{E96E7AEE-27AB-4238-A0DC-500B71FFDD37}" sibTransId="{5150A508-F287-4BBD-91DF-512F376009A1}"/>
    <dgm:cxn modelId="{DF9067F0-472C-4620-843D-4E9D350BEDBB}" type="presOf" srcId="{5150A508-F287-4BBD-91DF-512F376009A1}" destId="{A46C735F-8D93-483F-8C3D-A557ED6F17A1}" srcOrd="0" destOrd="0" presId="urn:microsoft.com/office/officeart/2005/8/layout/gear1"/>
    <dgm:cxn modelId="{76D34EF8-E5DD-4719-A83F-B5729230FA2C}" type="presOf" srcId="{39F39165-D5DE-4207-B83F-27D00FAF068C}" destId="{912292E1-0061-4988-926A-1906FB42FE1C}" srcOrd="1" destOrd="0" presId="urn:microsoft.com/office/officeart/2005/8/layout/gear1"/>
    <dgm:cxn modelId="{FC6090CA-4C5D-4308-A53B-89CCFD91E8C6}" type="presOf" srcId="{C154225C-4B9A-4152-A320-F828E2368871}" destId="{7D30DD73-E559-47C4-8AB3-5256535CB19B}" srcOrd="0" destOrd="0" presId="urn:microsoft.com/office/officeart/2005/8/layout/gear1"/>
    <dgm:cxn modelId="{120F3094-0D6A-49D2-9196-3ED5C49DC06A}" type="presOf" srcId="{FFEE1D72-0D15-4F61-8D7C-A58185ABF19E}" destId="{E8FCE94A-FE95-4691-971F-43EBEBEAE5E4}" srcOrd="3" destOrd="0" presId="urn:microsoft.com/office/officeart/2005/8/layout/gear1"/>
    <dgm:cxn modelId="{662AB416-C0C6-44FC-B008-F79478081DAF}" type="presParOf" srcId="{7D30DD73-E559-47C4-8AB3-5256535CB19B}" destId="{44B1B79B-40C3-48FD-AEAA-646A1F9590D7}" srcOrd="0" destOrd="0" presId="urn:microsoft.com/office/officeart/2005/8/layout/gear1"/>
    <dgm:cxn modelId="{F8EC3E4B-EC58-4B42-9AFE-C37C7BDD9A21}" type="presParOf" srcId="{7D30DD73-E559-47C4-8AB3-5256535CB19B}" destId="{F1604FF6-EBC1-41AA-80E0-44CF33E4DEA6}" srcOrd="1" destOrd="0" presId="urn:microsoft.com/office/officeart/2005/8/layout/gear1"/>
    <dgm:cxn modelId="{84EB3A1C-1A92-4630-A829-5BB0DF4227EA}" type="presParOf" srcId="{7D30DD73-E559-47C4-8AB3-5256535CB19B}" destId="{8C676F4C-94B5-4414-BBD9-13BCF34E37AC}" srcOrd="2" destOrd="0" presId="urn:microsoft.com/office/officeart/2005/8/layout/gear1"/>
    <dgm:cxn modelId="{5955FD9E-69A5-4B56-8F46-5FF6BC2DCAC1}" type="presParOf" srcId="{7D30DD73-E559-47C4-8AB3-5256535CB19B}" destId="{86EE3E1B-8DB9-4816-AB7C-4F9F70BEDA3B}" srcOrd="3" destOrd="0" presId="urn:microsoft.com/office/officeart/2005/8/layout/gear1"/>
    <dgm:cxn modelId="{55EAF616-5E6D-41A4-A7A0-EC8CFA070A71}" type="presParOf" srcId="{7D30DD73-E559-47C4-8AB3-5256535CB19B}" destId="{912292E1-0061-4988-926A-1906FB42FE1C}" srcOrd="4" destOrd="0" presId="urn:microsoft.com/office/officeart/2005/8/layout/gear1"/>
    <dgm:cxn modelId="{62F17002-A1A5-47E8-A09D-83B404FB602D}" type="presParOf" srcId="{7D30DD73-E559-47C4-8AB3-5256535CB19B}" destId="{DAA555A9-88D8-4F49-97E3-1438AF8C2426}" srcOrd="5" destOrd="0" presId="urn:microsoft.com/office/officeart/2005/8/layout/gear1"/>
    <dgm:cxn modelId="{A4A85187-A37F-40F3-BEC9-A1AD5FE7DBBD}" type="presParOf" srcId="{7D30DD73-E559-47C4-8AB3-5256535CB19B}" destId="{E0B09A4B-ADBD-4ED9-9F86-5ACC24CDD764}" srcOrd="6" destOrd="0" presId="urn:microsoft.com/office/officeart/2005/8/layout/gear1"/>
    <dgm:cxn modelId="{611F0203-96B6-4AC2-AADB-5BB063CA5449}" type="presParOf" srcId="{7D30DD73-E559-47C4-8AB3-5256535CB19B}" destId="{BD1AE94F-B91D-467D-A86B-D62982657B79}" srcOrd="7" destOrd="0" presId="urn:microsoft.com/office/officeart/2005/8/layout/gear1"/>
    <dgm:cxn modelId="{878CE3CB-5A46-48CE-A3A9-A964EB760549}" type="presParOf" srcId="{7D30DD73-E559-47C4-8AB3-5256535CB19B}" destId="{B46CDD51-1485-4CDE-A556-7D843120AE6E}" srcOrd="8" destOrd="0" presId="urn:microsoft.com/office/officeart/2005/8/layout/gear1"/>
    <dgm:cxn modelId="{33C376CE-DECF-49B5-BF40-07F99E3B3E3D}" type="presParOf" srcId="{7D30DD73-E559-47C4-8AB3-5256535CB19B}" destId="{E8FCE94A-FE95-4691-971F-43EBEBEAE5E4}" srcOrd="9" destOrd="0" presId="urn:microsoft.com/office/officeart/2005/8/layout/gear1"/>
    <dgm:cxn modelId="{99669A81-7718-4A9E-B31D-2D331CD3B3C6}" type="presParOf" srcId="{7D30DD73-E559-47C4-8AB3-5256535CB19B}" destId="{AB6E4440-7EC6-4A45-874E-BF15532B3197}" srcOrd="10" destOrd="0" presId="urn:microsoft.com/office/officeart/2005/8/layout/gear1"/>
    <dgm:cxn modelId="{C62974CE-297B-4E29-8FC3-B92E4C01C29C}" type="presParOf" srcId="{7D30DD73-E559-47C4-8AB3-5256535CB19B}" destId="{A46C735F-8D93-483F-8C3D-A557ED6F17A1}" srcOrd="11" destOrd="0" presId="urn:microsoft.com/office/officeart/2005/8/layout/gear1"/>
    <dgm:cxn modelId="{55EAB937-4F1E-4838-A25E-1C8D585850BB}" type="presParOf" srcId="{7D30DD73-E559-47C4-8AB3-5256535CB19B}" destId="{3531970F-1AC5-4987-847C-440E49A0915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FB8138-DFC7-4ADF-B2D3-F987B86C2AEF}" type="doc">
      <dgm:prSet loTypeId="urn:microsoft.com/office/officeart/2009/3/layout/IncreasingArrowsProcess" loCatId="process" qsTypeId="urn:microsoft.com/office/officeart/2009/2/quickstyle/3d8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25160B81-CD4E-448D-9A5F-3FD4FB37758C}">
      <dgm:prSet phldrT="[Texto]" phldr="1"/>
      <dgm:spPr/>
      <dgm:t>
        <a:bodyPr/>
        <a:lstStyle/>
        <a:p>
          <a:endParaRPr lang="pt-BR" dirty="0"/>
        </a:p>
      </dgm:t>
    </dgm:pt>
    <dgm:pt modelId="{2BADBAB1-492B-4333-B3C4-69C80801DF9C}" type="parTrans" cxnId="{8C691562-5F5F-4497-970C-E42382FB9E89}">
      <dgm:prSet/>
      <dgm:spPr/>
      <dgm:t>
        <a:bodyPr/>
        <a:lstStyle/>
        <a:p>
          <a:endParaRPr lang="pt-BR"/>
        </a:p>
      </dgm:t>
    </dgm:pt>
    <dgm:pt modelId="{CC7DBA20-B2C7-4807-9EFE-72872EF66B58}" type="sibTrans" cxnId="{8C691562-5F5F-4497-970C-E42382FB9E89}">
      <dgm:prSet/>
      <dgm:spPr/>
      <dgm:t>
        <a:bodyPr/>
        <a:lstStyle/>
        <a:p>
          <a:endParaRPr lang="pt-BR"/>
        </a:p>
      </dgm:t>
    </dgm:pt>
    <dgm:pt modelId="{B4774046-DE62-40FA-A608-2F833351DDCA}">
      <dgm:prSet phldrT="[Texto]"/>
      <dgm:spPr/>
      <dgm:t>
        <a:bodyPr/>
        <a:lstStyle/>
        <a:p>
          <a:r>
            <a:rPr lang="pt-BR" dirty="0" smtClean="0"/>
            <a:t>D</a:t>
          </a:r>
          <a:endParaRPr lang="pt-BR" dirty="0"/>
        </a:p>
      </dgm:t>
    </dgm:pt>
    <dgm:pt modelId="{6499AB5D-3112-43DD-A2D3-902AB6C8EF03}" type="parTrans" cxnId="{496ACDE8-8DC4-426A-8BE7-90398E48224A}">
      <dgm:prSet/>
      <dgm:spPr/>
      <dgm:t>
        <a:bodyPr/>
        <a:lstStyle/>
        <a:p>
          <a:endParaRPr lang="pt-BR"/>
        </a:p>
      </dgm:t>
    </dgm:pt>
    <dgm:pt modelId="{A3D2FC22-BE5E-46BA-A814-AD0BEBA8872F}" type="sibTrans" cxnId="{496ACDE8-8DC4-426A-8BE7-90398E48224A}">
      <dgm:prSet/>
      <dgm:spPr/>
      <dgm:t>
        <a:bodyPr/>
        <a:lstStyle/>
        <a:p>
          <a:endParaRPr lang="pt-BR"/>
        </a:p>
      </dgm:t>
    </dgm:pt>
    <dgm:pt modelId="{DD78D220-B544-42F1-BA6B-AC85BE960ED7}">
      <dgm:prSet phldrT="[Texto]" phldr="1"/>
      <dgm:spPr/>
      <dgm:t>
        <a:bodyPr/>
        <a:lstStyle/>
        <a:p>
          <a:endParaRPr lang="pt-BR"/>
        </a:p>
      </dgm:t>
    </dgm:pt>
    <dgm:pt modelId="{9BAE6F91-8FE4-4253-9860-8344D1BB6165}" type="parTrans" cxnId="{515643B0-C328-4B62-9351-9AAC52A20E23}">
      <dgm:prSet/>
      <dgm:spPr/>
      <dgm:t>
        <a:bodyPr/>
        <a:lstStyle/>
        <a:p>
          <a:endParaRPr lang="pt-BR"/>
        </a:p>
      </dgm:t>
    </dgm:pt>
    <dgm:pt modelId="{A8D4D3FE-585E-42F8-88BA-0E719476218F}" type="sibTrans" cxnId="{515643B0-C328-4B62-9351-9AAC52A20E23}">
      <dgm:prSet/>
      <dgm:spPr/>
      <dgm:t>
        <a:bodyPr/>
        <a:lstStyle/>
        <a:p>
          <a:endParaRPr lang="pt-BR"/>
        </a:p>
      </dgm:t>
    </dgm:pt>
    <dgm:pt modelId="{855CBA0B-9B44-4857-8C02-D7CA00BA9FA4}">
      <dgm:prSet phldrT="[Texto]"/>
      <dgm:spPr/>
      <dgm:t>
        <a:bodyPr/>
        <a:lstStyle/>
        <a:p>
          <a:r>
            <a:rPr lang="pt-BR" dirty="0" smtClean="0"/>
            <a:t>O</a:t>
          </a:r>
          <a:endParaRPr lang="pt-BR" dirty="0"/>
        </a:p>
      </dgm:t>
    </dgm:pt>
    <dgm:pt modelId="{F52671E1-A5D9-4D47-92BC-8112AB9F4F80}" type="parTrans" cxnId="{F9BCB604-107B-42A2-94F3-B20EBA97BF45}">
      <dgm:prSet/>
      <dgm:spPr/>
      <dgm:t>
        <a:bodyPr/>
        <a:lstStyle/>
        <a:p>
          <a:endParaRPr lang="pt-BR"/>
        </a:p>
      </dgm:t>
    </dgm:pt>
    <dgm:pt modelId="{9F57EAC3-903B-4B30-AA1B-C8DCBA669B0F}" type="sibTrans" cxnId="{F9BCB604-107B-42A2-94F3-B20EBA97BF45}">
      <dgm:prSet/>
      <dgm:spPr/>
      <dgm:t>
        <a:bodyPr/>
        <a:lstStyle/>
        <a:p>
          <a:endParaRPr lang="pt-BR"/>
        </a:p>
      </dgm:t>
    </dgm:pt>
    <dgm:pt modelId="{40167C6C-5561-4F45-8A8C-4212E57B1B11}">
      <dgm:prSet phldrT="[Texto]" phldr="1"/>
      <dgm:spPr/>
      <dgm:t>
        <a:bodyPr/>
        <a:lstStyle/>
        <a:p>
          <a:endParaRPr lang="pt-BR"/>
        </a:p>
      </dgm:t>
    </dgm:pt>
    <dgm:pt modelId="{2263D69B-1EEE-4A45-9ABD-377E1BDF0A23}" type="parTrans" cxnId="{EA1D4E12-0FA3-4B66-8811-96FB526F8AC2}">
      <dgm:prSet/>
      <dgm:spPr/>
      <dgm:t>
        <a:bodyPr/>
        <a:lstStyle/>
        <a:p>
          <a:endParaRPr lang="pt-BR"/>
        </a:p>
      </dgm:t>
    </dgm:pt>
    <dgm:pt modelId="{B513FB55-0049-4516-A591-C8F02DF68C5A}" type="sibTrans" cxnId="{EA1D4E12-0FA3-4B66-8811-96FB526F8AC2}">
      <dgm:prSet/>
      <dgm:spPr/>
      <dgm:t>
        <a:bodyPr/>
        <a:lstStyle/>
        <a:p>
          <a:endParaRPr lang="pt-BR"/>
        </a:p>
      </dgm:t>
    </dgm:pt>
    <dgm:pt modelId="{BD68785C-4CB7-45E8-9396-48C18721652D}">
      <dgm:prSet phldrT="[Texto]"/>
      <dgm:spPr/>
      <dgm:t>
        <a:bodyPr/>
        <a:lstStyle/>
        <a:p>
          <a:r>
            <a:rPr lang="pt-BR" dirty="0" smtClean="0"/>
            <a:t>P</a:t>
          </a:r>
          <a:endParaRPr lang="pt-BR" dirty="0"/>
        </a:p>
      </dgm:t>
    </dgm:pt>
    <dgm:pt modelId="{CDF2997A-6135-4954-9BEF-935438710D1A}" type="parTrans" cxnId="{7B535DFA-828A-43E3-999B-63495AF25DDD}">
      <dgm:prSet/>
      <dgm:spPr/>
      <dgm:t>
        <a:bodyPr/>
        <a:lstStyle/>
        <a:p>
          <a:endParaRPr lang="pt-BR"/>
        </a:p>
      </dgm:t>
    </dgm:pt>
    <dgm:pt modelId="{A8B1FF89-B609-4561-B2F8-F85E97F604F4}" type="sibTrans" cxnId="{7B535DFA-828A-43E3-999B-63495AF25DDD}">
      <dgm:prSet/>
      <dgm:spPr/>
      <dgm:t>
        <a:bodyPr/>
        <a:lstStyle/>
        <a:p>
          <a:endParaRPr lang="pt-BR"/>
        </a:p>
      </dgm:t>
    </dgm:pt>
    <dgm:pt modelId="{DABCAC11-33C6-4BEB-8623-6EF382EE9C30}">
      <dgm:prSet phldrT="[Texto]"/>
      <dgm:spPr/>
      <dgm:t>
        <a:bodyPr/>
        <a:lstStyle/>
        <a:p>
          <a:r>
            <a:rPr lang="pt-BR" dirty="0" smtClean="0"/>
            <a:t>M</a:t>
          </a:r>
          <a:endParaRPr lang="pt-BR" dirty="0"/>
        </a:p>
      </dgm:t>
    </dgm:pt>
    <dgm:pt modelId="{79953742-F668-49F5-97C6-2FDFAFC94096}" type="parTrans" cxnId="{40AFFC7E-A99B-49A1-9D74-D25518E5DF7E}">
      <dgm:prSet/>
      <dgm:spPr/>
      <dgm:t>
        <a:bodyPr/>
        <a:lstStyle/>
        <a:p>
          <a:endParaRPr lang="pt-BR"/>
        </a:p>
      </dgm:t>
    </dgm:pt>
    <dgm:pt modelId="{85647BA6-F7CB-4C61-AB11-DBAA51B14C1B}" type="sibTrans" cxnId="{40AFFC7E-A99B-49A1-9D74-D25518E5DF7E}">
      <dgm:prSet/>
      <dgm:spPr/>
      <dgm:t>
        <a:bodyPr/>
        <a:lstStyle/>
        <a:p>
          <a:endParaRPr lang="pt-BR"/>
        </a:p>
      </dgm:t>
    </dgm:pt>
    <dgm:pt modelId="{22B2E47D-F812-49CE-9EB7-594C424C80AC}">
      <dgm:prSet phldrT="[Texto]"/>
      <dgm:spPr/>
      <dgm:t>
        <a:bodyPr/>
        <a:lstStyle/>
        <a:p>
          <a:r>
            <a:rPr lang="pt-BR" dirty="0" smtClean="0"/>
            <a:t>E</a:t>
          </a:r>
          <a:endParaRPr lang="pt-BR" dirty="0"/>
        </a:p>
      </dgm:t>
    </dgm:pt>
    <dgm:pt modelId="{B51578B5-5F05-4D97-9114-C84C446B2D98}" type="parTrans" cxnId="{8E08173E-3661-44EA-93F6-EE599943F62F}">
      <dgm:prSet/>
      <dgm:spPr/>
      <dgm:t>
        <a:bodyPr/>
        <a:lstStyle/>
        <a:p>
          <a:endParaRPr lang="pt-BR"/>
        </a:p>
      </dgm:t>
    </dgm:pt>
    <dgm:pt modelId="{CB2348EA-15CF-42F6-8213-71564CD84F76}" type="sibTrans" cxnId="{8E08173E-3661-44EA-93F6-EE599943F62F}">
      <dgm:prSet/>
      <dgm:spPr/>
      <dgm:t>
        <a:bodyPr/>
        <a:lstStyle/>
        <a:p>
          <a:endParaRPr lang="pt-BR"/>
        </a:p>
      </dgm:t>
    </dgm:pt>
    <dgm:pt modelId="{074F6B5B-A95C-4DBF-B304-FE847B2739EA}">
      <dgm:prSet phldrT="[Texto]"/>
      <dgm:spPr/>
      <dgm:t>
        <a:bodyPr/>
        <a:lstStyle/>
        <a:p>
          <a:endParaRPr lang="pt-BR" dirty="0"/>
        </a:p>
      </dgm:t>
    </dgm:pt>
    <dgm:pt modelId="{A1C42844-885C-4BB3-8DAA-96DAF49A9462}" type="parTrans" cxnId="{52EFB19A-D7A7-4325-8EB4-764376763734}">
      <dgm:prSet/>
      <dgm:spPr/>
      <dgm:t>
        <a:bodyPr/>
        <a:lstStyle/>
        <a:p>
          <a:endParaRPr lang="pt-BR"/>
        </a:p>
      </dgm:t>
    </dgm:pt>
    <dgm:pt modelId="{6D135D55-C604-47D9-915F-C308CE7DFACA}" type="sibTrans" cxnId="{52EFB19A-D7A7-4325-8EB4-764376763734}">
      <dgm:prSet/>
      <dgm:spPr/>
      <dgm:t>
        <a:bodyPr/>
        <a:lstStyle/>
        <a:p>
          <a:endParaRPr lang="pt-BR"/>
        </a:p>
      </dgm:t>
    </dgm:pt>
    <dgm:pt modelId="{044A17C1-23A5-48DB-AFA6-370E13D7CF6B}">
      <dgm:prSet phldrT="[Texto]"/>
      <dgm:spPr/>
      <dgm:t>
        <a:bodyPr/>
        <a:lstStyle/>
        <a:p>
          <a:endParaRPr lang="pt-BR" dirty="0"/>
        </a:p>
      </dgm:t>
    </dgm:pt>
    <dgm:pt modelId="{0BF3CD9C-C78E-4027-B487-930E4F527FA9}" type="parTrans" cxnId="{3E822D7D-CC25-4FE2-BC9F-2C8AF9852806}">
      <dgm:prSet/>
      <dgm:spPr/>
      <dgm:t>
        <a:bodyPr/>
        <a:lstStyle/>
        <a:p>
          <a:endParaRPr lang="pt-BR"/>
        </a:p>
      </dgm:t>
    </dgm:pt>
    <dgm:pt modelId="{C397FE1F-09D1-4DF1-A073-14FBDE76866C}" type="sibTrans" cxnId="{3E822D7D-CC25-4FE2-BC9F-2C8AF9852806}">
      <dgm:prSet/>
      <dgm:spPr/>
      <dgm:t>
        <a:bodyPr/>
        <a:lstStyle/>
        <a:p>
          <a:endParaRPr lang="pt-BR"/>
        </a:p>
      </dgm:t>
    </dgm:pt>
    <dgm:pt modelId="{5F378B3E-49C1-42D2-94BE-9267D1B8889B}" type="pres">
      <dgm:prSet presAssocID="{6BFB8138-DFC7-4ADF-B2D3-F987B86C2AEF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75782457-1944-4EF5-94AC-9A6528EA14FA}" type="pres">
      <dgm:prSet presAssocID="{25160B81-CD4E-448D-9A5F-3FD4FB37758C}" presName="parentText1" presStyleLbl="node1" presStyleIdx="0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F6F022-0BB1-442D-A84A-94B5525AAFB3}" type="pres">
      <dgm:prSet presAssocID="{25160B81-CD4E-448D-9A5F-3FD4FB37758C}" presName="childText1" presStyleLbl="solidAlignAcc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7B303A4-8324-4D88-9FF1-8DDCA8F9D878}" type="pres">
      <dgm:prSet presAssocID="{DD78D220-B544-42F1-BA6B-AC85BE960ED7}" presName="parentText2" presStyleLbl="node1" presStyleIdx="1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57793F-DA8F-4C9F-B41C-28968DD6EE92}" type="pres">
      <dgm:prSet presAssocID="{DD78D220-B544-42F1-BA6B-AC85BE960ED7}" presName="childText2" presStyleLbl="solidAlignAcc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A99C87-04AF-4080-87C5-3F131BAF2592}" type="pres">
      <dgm:prSet presAssocID="{40167C6C-5561-4F45-8A8C-4212E57B1B11}" presName="parentText3" presStyleLbl="node1" presStyleIdx="2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3250E5B-BAB8-495C-A8D1-8D9DD9462C2D}" type="pres">
      <dgm:prSet presAssocID="{40167C6C-5561-4F45-8A8C-4212E57B1B11}" presName="childText3" presStyleLbl="solidAlignAcc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DBE4F78-A15A-43B6-AABB-452F1D1406D2}" type="pres">
      <dgm:prSet presAssocID="{074F6B5B-A95C-4DBF-B304-FE847B2739EA}" presName="parentText4" presStyleLbl="node1" presStyleIdx="3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409EE56-1CF2-4DAE-83C5-97336DD9E8D3}" type="pres">
      <dgm:prSet presAssocID="{074F6B5B-A95C-4DBF-B304-FE847B2739EA}" presName="childText4" presStyleLbl="solidAlignAcc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018737-6824-4BEE-9F04-104CE236895F}" type="pres">
      <dgm:prSet presAssocID="{044A17C1-23A5-48DB-AFA6-370E13D7CF6B}" presName="parentText5" presStyleLbl="node1" presStyleIdx="4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1D090C-F9BE-4FD2-A508-E7C8A7CEFA8D}" type="pres">
      <dgm:prSet presAssocID="{044A17C1-23A5-48DB-AFA6-370E13D7CF6B}" presName="childText5" presStyleLbl="solidAlignAcc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0E34729-6881-416C-A2F8-F924E9276C06}" type="presOf" srcId="{044A17C1-23A5-48DB-AFA6-370E13D7CF6B}" destId="{3C018737-6824-4BEE-9F04-104CE236895F}" srcOrd="0" destOrd="0" presId="urn:microsoft.com/office/officeart/2009/3/layout/IncreasingArrowsProcess"/>
    <dgm:cxn modelId="{8C691562-5F5F-4497-970C-E42382FB9E89}" srcId="{6BFB8138-DFC7-4ADF-B2D3-F987B86C2AEF}" destId="{25160B81-CD4E-448D-9A5F-3FD4FB37758C}" srcOrd="0" destOrd="0" parTransId="{2BADBAB1-492B-4333-B3C4-69C80801DF9C}" sibTransId="{CC7DBA20-B2C7-4807-9EFE-72872EF66B58}"/>
    <dgm:cxn modelId="{0B97D1A1-4214-41BC-8C69-C5C81E2A1A2D}" type="presOf" srcId="{DABCAC11-33C6-4BEB-8623-6EF382EE9C30}" destId="{2B1D090C-F9BE-4FD2-A508-E7C8A7CEFA8D}" srcOrd="0" destOrd="0" presId="urn:microsoft.com/office/officeart/2009/3/layout/IncreasingArrowsProcess"/>
    <dgm:cxn modelId="{05EEFA14-7B8D-4298-ABC4-0025E7170421}" type="presOf" srcId="{6BFB8138-DFC7-4ADF-B2D3-F987B86C2AEF}" destId="{5F378B3E-49C1-42D2-94BE-9267D1B8889B}" srcOrd="0" destOrd="0" presId="urn:microsoft.com/office/officeart/2009/3/layout/IncreasingArrowsProcess"/>
    <dgm:cxn modelId="{8A49995A-5839-4F24-B4C5-F9762479A8F0}" type="presOf" srcId="{40167C6C-5561-4F45-8A8C-4212E57B1B11}" destId="{ADA99C87-04AF-4080-87C5-3F131BAF2592}" srcOrd="0" destOrd="0" presId="urn:microsoft.com/office/officeart/2009/3/layout/IncreasingArrowsProcess"/>
    <dgm:cxn modelId="{496ACDE8-8DC4-426A-8BE7-90398E48224A}" srcId="{25160B81-CD4E-448D-9A5F-3FD4FB37758C}" destId="{B4774046-DE62-40FA-A608-2F833351DDCA}" srcOrd="0" destOrd="0" parTransId="{6499AB5D-3112-43DD-A2D3-902AB6C8EF03}" sibTransId="{A3D2FC22-BE5E-46BA-A814-AD0BEBA8872F}"/>
    <dgm:cxn modelId="{A26085EE-5E3A-4AB1-B3B8-0D8761DDC1FF}" type="presOf" srcId="{22B2E47D-F812-49CE-9EB7-594C424C80AC}" destId="{E409EE56-1CF2-4DAE-83C5-97336DD9E8D3}" srcOrd="0" destOrd="0" presId="urn:microsoft.com/office/officeart/2009/3/layout/IncreasingArrowsProcess"/>
    <dgm:cxn modelId="{8C11EC71-828B-4070-B93B-595EB10AB00C}" type="presOf" srcId="{074F6B5B-A95C-4DBF-B304-FE847B2739EA}" destId="{7DBE4F78-A15A-43B6-AABB-452F1D1406D2}" srcOrd="0" destOrd="0" presId="urn:microsoft.com/office/officeart/2009/3/layout/IncreasingArrowsProcess"/>
    <dgm:cxn modelId="{DE8502B6-0909-4054-BABB-FD2297F524AB}" type="presOf" srcId="{855CBA0B-9B44-4857-8C02-D7CA00BA9FA4}" destId="{F757793F-DA8F-4C9F-B41C-28968DD6EE92}" srcOrd="0" destOrd="0" presId="urn:microsoft.com/office/officeart/2009/3/layout/IncreasingArrowsProcess"/>
    <dgm:cxn modelId="{52EFB19A-D7A7-4325-8EB4-764376763734}" srcId="{6BFB8138-DFC7-4ADF-B2D3-F987B86C2AEF}" destId="{074F6B5B-A95C-4DBF-B304-FE847B2739EA}" srcOrd="3" destOrd="0" parTransId="{A1C42844-885C-4BB3-8DAA-96DAF49A9462}" sibTransId="{6D135D55-C604-47D9-915F-C308CE7DFACA}"/>
    <dgm:cxn modelId="{7B535DFA-828A-43E3-999B-63495AF25DDD}" srcId="{40167C6C-5561-4F45-8A8C-4212E57B1B11}" destId="{BD68785C-4CB7-45E8-9396-48C18721652D}" srcOrd="0" destOrd="0" parTransId="{CDF2997A-6135-4954-9BEF-935438710D1A}" sibTransId="{A8B1FF89-B609-4561-B2F8-F85E97F604F4}"/>
    <dgm:cxn modelId="{3E822D7D-CC25-4FE2-BC9F-2C8AF9852806}" srcId="{6BFB8138-DFC7-4ADF-B2D3-F987B86C2AEF}" destId="{044A17C1-23A5-48DB-AFA6-370E13D7CF6B}" srcOrd="4" destOrd="0" parTransId="{0BF3CD9C-C78E-4027-B487-930E4F527FA9}" sibTransId="{C397FE1F-09D1-4DF1-A073-14FBDE76866C}"/>
    <dgm:cxn modelId="{5AB5150E-08B4-4271-BBA2-78CDAB6E42E7}" type="presOf" srcId="{25160B81-CD4E-448D-9A5F-3FD4FB37758C}" destId="{75782457-1944-4EF5-94AC-9A6528EA14FA}" srcOrd="0" destOrd="0" presId="urn:microsoft.com/office/officeart/2009/3/layout/IncreasingArrowsProcess"/>
    <dgm:cxn modelId="{40AFFC7E-A99B-49A1-9D74-D25518E5DF7E}" srcId="{044A17C1-23A5-48DB-AFA6-370E13D7CF6B}" destId="{DABCAC11-33C6-4BEB-8623-6EF382EE9C30}" srcOrd="0" destOrd="0" parTransId="{79953742-F668-49F5-97C6-2FDFAFC94096}" sibTransId="{85647BA6-F7CB-4C61-AB11-DBAA51B14C1B}"/>
    <dgm:cxn modelId="{E1FAB59E-9A79-4F62-90EC-35480D4B25C3}" type="presOf" srcId="{B4774046-DE62-40FA-A608-2F833351DDCA}" destId="{D8F6F022-0BB1-442D-A84A-94B5525AAFB3}" srcOrd="0" destOrd="0" presId="urn:microsoft.com/office/officeart/2009/3/layout/IncreasingArrowsProcess"/>
    <dgm:cxn modelId="{8E08173E-3661-44EA-93F6-EE599943F62F}" srcId="{074F6B5B-A95C-4DBF-B304-FE847B2739EA}" destId="{22B2E47D-F812-49CE-9EB7-594C424C80AC}" srcOrd="0" destOrd="0" parTransId="{B51578B5-5F05-4D97-9114-C84C446B2D98}" sibTransId="{CB2348EA-15CF-42F6-8213-71564CD84F76}"/>
    <dgm:cxn modelId="{F9BCB604-107B-42A2-94F3-B20EBA97BF45}" srcId="{DD78D220-B544-42F1-BA6B-AC85BE960ED7}" destId="{855CBA0B-9B44-4857-8C02-D7CA00BA9FA4}" srcOrd="0" destOrd="0" parTransId="{F52671E1-A5D9-4D47-92BC-8112AB9F4F80}" sibTransId="{9F57EAC3-903B-4B30-AA1B-C8DCBA669B0F}"/>
    <dgm:cxn modelId="{2993BD46-98A3-4825-ADA8-8DB7512F4521}" type="presOf" srcId="{BD68785C-4CB7-45E8-9396-48C18721652D}" destId="{D3250E5B-BAB8-495C-A8D1-8D9DD9462C2D}" srcOrd="0" destOrd="0" presId="urn:microsoft.com/office/officeart/2009/3/layout/IncreasingArrowsProcess"/>
    <dgm:cxn modelId="{515643B0-C328-4B62-9351-9AAC52A20E23}" srcId="{6BFB8138-DFC7-4ADF-B2D3-F987B86C2AEF}" destId="{DD78D220-B544-42F1-BA6B-AC85BE960ED7}" srcOrd="1" destOrd="0" parTransId="{9BAE6F91-8FE4-4253-9860-8344D1BB6165}" sibTransId="{A8D4D3FE-585E-42F8-88BA-0E719476218F}"/>
    <dgm:cxn modelId="{F66F9D73-05AF-453D-888F-26F54A2C647B}" type="presOf" srcId="{DD78D220-B544-42F1-BA6B-AC85BE960ED7}" destId="{57B303A4-8324-4D88-9FF1-8DDCA8F9D878}" srcOrd="0" destOrd="0" presId="urn:microsoft.com/office/officeart/2009/3/layout/IncreasingArrowsProcess"/>
    <dgm:cxn modelId="{EA1D4E12-0FA3-4B66-8811-96FB526F8AC2}" srcId="{6BFB8138-DFC7-4ADF-B2D3-F987B86C2AEF}" destId="{40167C6C-5561-4F45-8A8C-4212E57B1B11}" srcOrd="2" destOrd="0" parTransId="{2263D69B-1EEE-4A45-9ABD-377E1BDF0A23}" sibTransId="{B513FB55-0049-4516-A591-C8F02DF68C5A}"/>
    <dgm:cxn modelId="{38C9FE53-DBB0-4806-818E-0DE86DE9572C}" type="presParOf" srcId="{5F378B3E-49C1-42D2-94BE-9267D1B8889B}" destId="{75782457-1944-4EF5-94AC-9A6528EA14FA}" srcOrd="0" destOrd="0" presId="urn:microsoft.com/office/officeart/2009/3/layout/IncreasingArrowsProcess"/>
    <dgm:cxn modelId="{3811AF69-E300-4093-92C1-823114168A09}" type="presParOf" srcId="{5F378B3E-49C1-42D2-94BE-9267D1B8889B}" destId="{D8F6F022-0BB1-442D-A84A-94B5525AAFB3}" srcOrd="1" destOrd="0" presId="urn:microsoft.com/office/officeart/2009/3/layout/IncreasingArrowsProcess"/>
    <dgm:cxn modelId="{B10888BD-B765-4056-92ED-4F7510E49995}" type="presParOf" srcId="{5F378B3E-49C1-42D2-94BE-9267D1B8889B}" destId="{57B303A4-8324-4D88-9FF1-8DDCA8F9D878}" srcOrd="2" destOrd="0" presId="urn:microsoft.com/office/officeart/2009/3/layout/IncreasingArrowsProcess"/>
    <dgm:cxn modelId="{C0E72900-D1AD-4903-B79F-334AB43EB61D}" type="presParOf" srcId="{5F378B3E-49C1-42D2-94BE-9267D1B8889B}" destId="{F757793F-DA8F-4C9F-B41C-28968DD6EE92}" srcOrd="3" destOrd="0" presId="urn:microsoft.com/office/officeart/2009/3/layout/IncreasingArrowsProcess"/>
    <dgm:cxn modelId="{E743CC45-13D0-4CB5-B7BA-3B3D4ECA8231}" type="presParOf" srcId="{5F378B3E-49C1-42D2-94BE-9267D1B8889B}" destId="{ADA99C87-04AF-4080-87C5-3F131BAF2592}" srcOrd="4" destOrd="0" presId="urn:microsoft.com/office/officeart/2009/3/layout/IncreasingArrowsProcess"/>
    <dgm:cxn modelId="{98D413D7-2B9D-4BBE-88EF-3E8705C70F95}" type="presParOf" srcId="{5F378B3E-49C1-42D2-94BE-9267D1B8889B}" destId="{D3250E5B-BAB8-495C-A8D1-8D9DD9462C2D}" srcOrd="5" destOrd="0" presId="urn:microsoft.com/office/officeart/2009/3/layout/IncreasingArrowsProcess"/>
    <dgm:cxn modelId="{775EF0BA-7881-4259-83A7-416A40EE8371}" type="presParOf" srcId="{5F378B3E-49C1-42D2-94BE-9267D1B8889B}" destId="{7DBE4F78-A15A-43B6-AABB-452F1D1406D2}" srcOrd="6" destOrd="0" presId="urn:microsoft.com/office/officeart/2009/3/layout/IncreasingArrowsProcess"/>
    <dgm:cxn modelId="{205F39B9-ACD8-43A1-B242-03A8F82B89D4}" type="presParOf" srcId="{5F378B3E-49C1-42D2-94BE-9267D1B8889B}" destId="{E409EE56-1CF2-4DAE-83C5-97336DD9E8D3}" srcOrd="7" destOrd="0" presId="urn:microsoft.com/office/officeart/2009/3/layout/IncreasingArrowsProcess"/>
    <dgm:cxn modelId="{EE48DDB9-34F5-4BA0-B809-36A4AF8C38F3}" type="presParOf" srcId="{5F378B3E-49C1-42D2-94BE-9267D1B8889B}" destId="{3C018737-6824-4BEE-9F04-104CE236895F}" srcOrd="8" destOrd="0" presId="urn:microsoft.com/office/officeart/2009/3/layout/IncreasingArrowsProcess"/>
    <dgm:cxn modelId="{A27D4654-665C-4C4F-90E7-037866562DD1}" type="presParOf" srcId="{5F378B3E-49C1-42D2-94BE-9267D1B8889B}" destId="{2B1D090C-F9BE-4FD2-A508-E7C8A7CEFA8D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CB5471-8B8D-44C4-AC83-46ED7CB5A0AF}" type="doc">
      <dgm:prSet loTypeId="urn:microsoft.com/office/officeart/2005/8/layout/arrow6" loCatId="process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1294B8D-385B-40A0-8B2E-68C3ABCC985F}">
      <dgm:prSet phldrT="[Texto]"/>
      <dgm:spPr/>
      <dgm:t>
        <a:bodyPr/>
        <a:lstStyle/>
        <a:p>
          <a:r>
            <a:rPr lang="pt-BR" dirty="0" smtClean="0"/>
            <a:t>PMSB</a:t>
          </a:r>
          <a:endParaRPr lang="pt-BR" dirty="0"/>
        </a:p>
      </dgm:t>
    </dgm:pt>
    <dgm:pt modelId="{4DFC7D1D-06A5-4995-ADB0-EB3FE61DAE56}" type="parTrans" cxnId="{284A0CC2-9D4C-4A66-A55F-D77C72E69940}">
      <dgm:prSet/>
      <dgm:spPr/>
      <dgm:t>
        <a:bodyPr/>
        <a:lstStyle/>
        <a:p>
          <a:endParaRPr lang="pt-BR"/>
        </a:p>
      </dgm:t>
    </dgm:pt>
    <dgm:pt modelId="{185E10A6-7D9F-4979-B8AF-CE4B14087135}" type="sibTrans" cxnId="{284A0CC2-9D4C-4A66-A55F-D77C72E69940}">
      <dgm:prSet/>
      <dgm:spPr/>
      <dgm:t>
        <a:bodyPr/>
        <a:lstStyle/>
        <a:p>
          <a:endParaRPr lang="pt-BR"/>
        </a:p>
      </dgm:t>
    </dgm:pt>
    <dgm:pt modelId="{9133E018-1752-4CA8-B5A7-4006965FCBEB}">
      <dgm:prSet phldrT="[Texto]"/>
      <dgm:spPr/>
      <dgm:t>
        <a:bodyPr/>
        <a:lstStyle/>
        <a:p>
          <a:r>
            <a:rPr lang="pt-BR" dirty="0" smtClean="0"/>
            <a:t>PPA</a:t>
          </a:r>
          <a:endParaRPr lang="pt-BR" dirty="0"/>
        </a:p>
      </dgm:t>
    </dgm:pt>
    <dgm:pt modelId="{40D28D7E-3111-4C02-A424-6A7BBFC2DE7F}" type="parTrans" cxnId="{AE02C02D-BD14-4A4C-9DD4-D85E310E09E3}">
      <dgm:prSet/>
      <dgm:spPr/>
      <dgm:t>
        <a:bodyPr/>
        <a:lstStyle/>
        <a:p>
          <a:endParaRPr lang="pt-BR"/>
        </a:p>
      </dgm:t>
    </dgm:pt>
    <dgm:pt modelId="{7C15A632-0468-44A6-81CD-5720D0CAA08B}" type="sibTrans" cxnId="{AE02C02D-BD14-4A4C-9DD4-D85E310E09E3}">
      <dgm:prSet/>
      <dgm:spPr/>
      <dgm:t>
        <a:bodyPr/>
        <a:lstStyle/>
        <a:p>
          <a:endParaRPr lang="pt-BR"/>
        </a:p>
      </dgm:t>
    </dgm:pt>
    <dgm:pt modelId="{31AA04CE-E347-462B-ACC7-E25B40324E91}" type="pres">
      <dgm:prSet presAssocID="{62CB5471-8B8D-44C4-AC83-46ED7CB5A0A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D3760C5-FFE6-4D14-AE6A-D0A1715F082D}" type="pres">
      <dgm:prSet presAssocID="{62CB5471-8B8D-44C4-AC83-46ED7CB5A0AF}" presName="ribbon" presStyleLbl="node1" presStyleIdx="0" presStyleCnt="1"/>
      <dgm:spPr/>
    </dgm:pt>
    <dgm:pt modelId="{CC78D9E6-90FD-4430-B4A8-14ADCE1C5563}" type="pres">
      <dgm:prSet presAssocID="{62CB5471-8B8D-44C4-AC83-46ED7CB5A0AF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68E8F88-C8FA-4511-A77E-BABF685E6639}" type="pres">
      <dgm:prSet presAssocID="{62CB5471-8B8D-44C4-AC83-46ED7CB5A0AF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AE74B61-1FF4-48C6-BF6A-BE146A3A4B71}" type="presOf" srcId="{62CB5471-8B8D-44C4-AC83-46ED7CB5A0AF}" destId="{31AA04CE-E347-462B-ACC7-E25B40324E91}" srcOrd="0" destOrd="0" presId="urn:microsoft.com/office/officeart/2005/8/layout/arrow6"/>
    <dgm:cxn modelId="{143C4DA9-D31C-4660-A31B-652132B646B2}" type="presOf" srcId="{9133E018-1752-4CA8-B5A7-4006965FCBEB}" destId="{B68E8F88-C8FA-4511-A77E-BABF685E6639}" srcOrd="0" destOrd="0" presId="urn:microsoft.com/office/officeart/2005/8/layout/arrow6"/>
    <dgm:cxn modelId="{5612B83D-4AF3-49E0-87B3-E1639F5B7A89}" type="presOf" srcId="{91294B8D-385B-40A0-8B2E-68C3ABCC985F}" destId="{CC78D9E6-90FD-4430-B4A8-14ADCE1C5563}" srcOrd="0" destOrd="0" presId="urn:microsoft.com/office/officeart/2005/8/layout/arrow6"/>
    <dgm:cxn modelId="{284A0CC2-9D4C-4A66-A55F-D77C72E69940}" srcId="{62CB5471-8B8D-44C4-AC83-46ED7CB5A0AF}" destId="{91294B8D-385B-40A0-8B2E-68C3ABCC985F}" srcOrd="0" destOrd="0" parTransId="{4DFC7D1D-06A5-4995-ADB0-EB3FE61DAE56}" sibTransId="{185E10A6-7D9F-4979-B8AF-CE4B14087135}"/>
    <dgm:cxn modelId="{AE02C02D-BD14-4A4C-9DD4-D85E310E09E3}" srcId="{62CB5471-8B8D-44C4-AC83-46ED7CB5A0AF}" destId="{9133E018-1752-4CA8-B5A7-4006965FCBEB}" srcOrd="1" destOrd="0" parTransId="{40D28D7E-3111-4C02-A424-6A7BBFC2DE7F}" sibTransId="{7C15A632-0468-44A6-81CD-5720D0CAA08B}"/>
    <dgm:cxn modelId="{27CE4F07-AE2D-4130-AE64-0506607D0C95}" type="presParOf" srcId="{31AA04CE-E347-462B-ACC7-E25B40324E91}" destId="{CD3760C5-FFE6-4D14-AE6A-D0A1715F082D}" srcOrd="0" destOrd="0" presId="urn:microsoft.com/office/officeart/2005/8/layout/arrow6"/>
    <dgm:cxn modelId="{72812CFC-23E8-472C-A82B-3DAC99AEC9A3}" type="presParOf" srcId="{31AA04CE-E347-462B-ACC7-E25B40324E91}" destId="{CC78D9E6-90FD-4430-B4A8-14ADCE1C5563}" srcOrd="1" destOrd="0" presId="urn:microsoft.com/office/officeart/2005/8/layout/arrow6"/>
    <dgm:cxn modelId="{3B873C97-22E0-4120-A944-BC937272E4FC}" type="presParOf" srcId="{31AA04CE-E347-462B-ACC7-E25B40324E91}" destId="{B68E8F88-C8FA-4511-A77E-BABF685E6639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3EC6FE-4E6E-470E-BB80-FAB35E7254A2}" type="doc">
      <dgm:prSet loTypeId="urn:microsoft.com/office/officeart/2005/8/layout/lProcess2" loCatId="list" qsTypeId="urn:microsoft.com/office/officeart/2005/8/quickstyle/simple1#2" qsCatId="simple" csTypeId="urn:microsoft.com/office/officeart/2005/8/colors/accent1_2#1" csCatId="accent1" phldr="1"/>
      <dgm:spPr/>
      <dgm:t>
        <a:bodyPr/>
        <a:lstStyle/>
        <a:p>
          <a:endParaRPr lang="pt-BR"/>
        </a:p>
      </dgm:t>
    </dgm:pt>
    <dgm:pt modelId="{2F525F92-BF0D-48E7-B9E3-1D9A8D606A99}">
      <dgm:prSet phldrT="[Texto]" custT="1"/>
      <dgm:spPr/>
      <dgm:t>
        <a:bodyPr/>
        <a:lstStyle/>
        <a:p>
          <a:r>
            <a:rPr lang="en-US" sz="2400" dirty="0" smtClean="0"/>
            <a:t>2009</a:t>
          </a:r>
          <a:endParaRPr lang="pt-BR" sz="2400" dirty="0"/>
        </a:p>
      </dgm:t>
    </dgm:pt>
    <dgm:pt modelId="{EAE19C6B-AAC6-4B53-91E0-84037FC34CA3}" type="parTrans" cxnId="{C681A081-D0E5-4050-978A-18EB21EADAFB}">
      <dgm:prSet/>
      <dgm:spPr/>
      <dgm:t>
        <a:bodyPr/>
        <a:lstStyle/>
        <a:p>
          <a:endParaRPr lang="pt-BR"/>
        </a:p>
      </dgm:t>
    </dgm:pt>
    <dgm:pt modelId="{FC07E1E5-A175-4D58-B2D3-82261E3EB0D0}" type="sibTrans" cxnId="{C681A081-D0E5-4050-978A-18EB21EADAFB}">
      <dgm:prSet/>
      <dgm:spPr/>
      <dgm:t>
        <a:bodyPr/>
        <a:lstStyle/>
        <a:p>
          <a:endParaRPr lang="pt-BR"/>
        </a:p>
      </dgm:t>
    </dgm:pt>
    <dgm:pt modelId="{31D7E7B9-F4FD-45BF-BCD1-3FF474A13623}">
      <dgm:prSet phldrT="[Texto]"/>
      <dgm:spPr/>
      <dgm:t>
        <a:bodyPr/>
        <a:lstStyle/>
        <a:p>
          <a:r>
            <a:rPr lang="en-US" dirty="0" smtClean="0"/>
            <a:t>R$ 11,8 </a:t>
          </a:r>
          <a:r>
            <a:rPr lang="en-US" dirty="0" err="1" smtClean="0"/>
            <a:t>milhões</a:t>
          </a:r>
          <a:endParaRPr lang="pt-BR" dirty="0"/>
        </a:p>
      </dgm:t>
    </dgm:pt>
    <dgm:pt modelId="{52870CA1-D996-4CC4-B84A-1AF54F879884}" type="parTrans" cxnId="{9C7F6B2F-EEA5-4BF0-8569-31037B6E3326}">
      <dgm:prSet/>
      <dgm:spPr/>
      <dgm:t>
        <a:bodyPr/>
        <a:lstStyle/>
        <a:p>
          <a:endParaRPr lang="pt-BR"/>
        </a:p>
      </dgm:t>
    </dgm:pt>
    <dgm:pt modelId="{B5DA2B08-2E9C-4731-9D89-9E6C39958086}" type="sibTrans" cxnId="{9C7F6B2F-EEA5-4BF0-8569-31037B6E3326}">
      <dgm:prSet/>
      <dgm:spPr/>
      <dgm:t>
        <a:bodyPr/>
        <a:lstStyle/>
        <a:p>
          <a:endParaRPr lang="pt-BR"/>
        </a:p>
      </dgm:t>
    </dgm:pt>
    <dgm:pt modelId="{7F0FE2CF-3D67-44AF-A688-661EC04EAC5F}">
      <dgm:prSet phldrT="[Texto]"/>
      <dgm:spPr/>
      <dgm:t>
        <a:bodyPr/>
        <a:lstStyle/>
        <a:p>
          <a:r>
            <a:rPr lang="en-US" dirty="0" smtClean="0"/>
            <a:t>69 </a:t>
          </a:r>
          <a:r>
            <a:rPr lang="en-US" dirty="0" err="1" smtClean="0"/>
            <a:t>convênios</a:t>
          </a:r>
          <a:endParaRPr lang="pt-BR" dirty="0"/>
        </a:p>
      </dgm:t>
    </dgm:pt>
    <dgm:pt modelId="{1F24B4CD-BDEA-4077-8E3D-4C955C2261C3}" type="parTrans" cxnId="{F5DE2D01-60AB-44E8-976D-66851BDD13FC}">
      <dgm:prSet/>
      <dgm:spPr/>
      <dgm:t>
        <a:bodyPr/>
        <a:lstStyle/>
        <a:p>
          <a:endParaRPr lang="pt-BR"/>
        </a:p>
      </dgm:t>
    </dgm:pt>
    <dgm:pt modelId="{8044DDD9-E434-4F8D-A026-90EA2DC0470B}" type="sibTrans" cxnId="{F5DE2D01-60AB-44E8-976D-66851BDD13FC}">
      <dgm:prSet/>
      <dgm:spPr/>
      <dgm:t>
        <a:bodyPr/>
        <a:lstStyle/>
        <a:p>
          <a:endParaRPr lang="pt-BR"/>
        </a:p>
      </dgm:t>
    </dgm:pt>
    <dgm:pt modelId="{D75347A1-F6C2-4554-8866-775381CE9654}">
      <dgm:prSet phldrT="[Texto]" custT="1"/>
      <dgm:spPr/>
      <dgm:t>
        <a:bodyPr/>
        <a:lstStyle/>
        <a:p>
          <a:r>
            <a:rPr lang="en-US" sz="2400" dirty="0" smtClean="0"/>
            <a:t>2010</a:t>
          </a:r>
          <a:endParaRPr lang="pt-BR" sz="2400" dirty="0"/>
        </a:p>
      </dgm:t>
    </dgm:pt>
    <dgm:pt modelId="{9C4C6677-EB28-4CD9-B8B2-31532046D8DE}" type="parTrans" cxnId="{8DA8EC17-89DD-4155-8E55-9C4CDBAABBFE}">
      <dgm:prSet/>
      <dgm:spPr/>
      <dgm:t>
        <a:bodyPr/>
        <a:lstStyle/>
        <a:p>
          <a:endParaRPr lang="pt-BR"/>
        </a:p>
      </dgm:t>
    </dgm:pt>
    <dgm:pt modelId="{B20BEDEA-DCCF-4A70-A6B8-8D7BE085FAC5}" type="sibTrans" cxnId="{8DA8EC17-89DD-4155-8E55-9C4CDBAABBFE}">
      <dgm:prSet/>
      <dgm:spPr/>
      <dgm:t>
        <a:bodyPr/>
        <a:lstStyle/>
        <a:p>
          <a:endParaRPr lang="pt-BR"/>
        </a:p>
      </dgm:t>
    </dgm:pt>
    <dgm:pt modelId="{EC0E2B3C-7DED-4267-A46D-68E40B637C1C}">
      <dgm:prSet phldrT="[Texto]"/>
      <dgm:spPr/>
      <dgm:t>
        <a:bodyPr/>
        <a:lstStyle/>
        <a:p>
          <a:r>
            <a:rPr lang="en-US" dirty="0" smtClean="0"/>
            <a:t>R$ 45,7 </a:t>
          </a:r>
          <a:r>
            <a:rPr lang="en-US" dirty="0" err="1" smtClean="0"/>
            <a:t>milhões</a:t>
          </a:r>
          <a:endParaRPr lang="pt-BR" dirty="0"/>
        </a:p>
      </dgm:t>
    </dgm:pt>
    <dgm:pt modelId="{DDDD075C-5811-4CEF-9A99-1C4214850CE9}" type="parTrans" cxnId="{9AC167E2-09A9-40A7-A936-D8BBE4C6162C}">
      <dgm:prSet/>
      <dgm:spPr/>
      <dgm:t>
        <a:bodyPr/>
        <a:lstStyle/>
        <a:p>
          <a:endParaRPr lang="pt-BR"/>
        </a:p>
      </dgm:t>
    </dgm:pt>
    <dgm:pt modelId="{F7359625-9EEB-4A3C-8D3B-836002FCABFA}" type="sibTrans" cxnId="{9AC167E2-09A9-40A7-A936-D8BBE4C6162C}">
      <dgm:prSet/>
      <dgm:spPr/>
      <dgm:t>
        <a:bodyPr/>
        <a:lstStyle/>
        <a:p>
          <a:endParaRPr lang="pt-BR"/>
        </a:p>
      </dgm:t>
    </dgm:pt>
    <dgm:pt modelId="{7EB20A5D-C5A7-4CA1-B840-D8944EBF55D1}">
      <dgm:prSet phldrT="[Texto]"/>
      <dgm:spPr/>
      <dgm:t>
        <a:bodyPr/>
        <a:lstStyle/>
        <a:p>
          <a:r>
            <a:rPr lang="en-US" dirty="0" smtClean="0"/>
            <a:t>221 </a:t>
          </a:r>
          <a:r>
            <a:rPr lang="en-US" dirty="0" err="1" smtClean="0"/>
            <a:t>convênios</a:t>
          </a:r>
          <a:endParaRPr lang="pt-BR" dirty="0"/>
        </a:p>
      </dgm:t>
    </dgm:pt>
    <dgm:pt modelId="{0B584702-6818-443D-9F74-E262DBE5C39F}" type="parTrans" cxnId="{7ED32820-FB12-4B67-B1A8-B977E7A5FE00}">
      <dgm:prSet/>
      <dgm:spPr/>
      <dgm:t>
        <a:bodyPr/>
        <a:lstStyle/>
        <a:p>
          <a:endParaRPr lang="pt-BR"/>
        </a:p>
      </dgm:t>
    </dgm:pt>
    <dgm:pt modelId="{64286BB8-67C9-4346-808A-DDF179F21D50}" type="sibTrans" cxnId="{7ED32820-FB12-4B67-B1A8-B977E7A5FE00}">
      <dgm:prSet/>
      <dgm:spPr/>
      <dgm:t>
        <a:bodyPr/>
        <a:lstStyle/>
        <a:p>
          <a:endParaRPr lang="pt-BR"/>
        </a:p>
      </dgm:t>
    </dgm:pt>
    <dgm:pt modelId="{2596B180-10A2-4564-AF63-8AA7115FC940}">
      <dgm:prSet phldrT="[Texto]" custT="1"/>
      <dgm:spPr/>
      <dgm:t>
        <a:bodyPr/>
        <a:lstStyle/>
        <a:p>
          <a:r>
            <a:rPr lang="en-US" sz="2400" dirty="0" smtClean="0"/>
            <a:t>2011</a:t>
          </a:r>
          <a:endParaRPr lang="pt-BR" sz="2400" dirty="0"/>
        </a:p>
      </dgm:t>
    </dgm:pt>
    <dgm:pt modelId="{B8F2313C-DA90-4D2F-B58B-B9E7417DFC19}" type="parTrans" cxnId="{2CF64480-B6BD-4373-9988-33379EFEDB1B}">
      <dgm:prSet/>
      <dgm:spPr/>
      <dgm:t>
        <a:bodyPr/>
        <a:lstStyle/>
        <a:p>
          <a:endParaRPr lang="pt-BR"/>
        </a:p>
      </dgm:t>
    </dgm:pt>
    <dgm:pt modelId="{206CCAA1-AB0B-4461-8494-4BB7418E5591}" type="sibTrans" cxnId="{2CF64480-B6BD-4373-9988-33379EFEDB1B}">
      <dgm:prSet/>
      <dgm:spPr/>
      <dgm:t>
        <a:bodyPr/>
        <a:lstStyle/>
        <a:p>
          <a:endParaRPr lang="pt-BR"/>
        </a:p>
      </dgm:t>
    </dgm:pt>
    <dgm:pt modelId="{64175635-7858-4BF3-A436-828BB3589636}">
      <dgm:prSet phldrT="[Texto]"/>
      <dgm:spPr/>
      <dgm:t>
        <a:bodyPr/>
        <a:lstStyle/>
        <a:p>
          <a:r>
            <a:rPr lang="en-US" dirty="0" smtClean="0"/>
            <a:t>R$ 35,5 </a:t>
          </a:r>
          <a:r>
            <a:rPr lang="en-US" dirty="0" err="1" smtClean="0"/>
            <a:t>milhões</a:t>
          </a:r>
          <a:endParaRPr lang="pt-BR" dirty="0"/>
        </a:p>
      </dgm:t>
    </dgm:pt>
    <dgm:pt modelId="{B97C7CC1-8F3E-438E-80BD-2F40FDA7A382}" type="parTrans" cxnId="{9268D46F-30A1-4EB1-8048-D2A66A5E7D93}">
      <dgm:prSet/>
      <dgm:spPr/>
      <dgm:t>
        <a:bodyPr/>
        <a:lstStyle/>
        <a:p>
          <a:endParaRPr lang="pt-BR"/>
        </a:p>
      </dgm:t>
    </dgm:pt>
    <dgm:pt modelId="{C2B1F8AB-3F65-453C-A12D-5E88A4B73099}" type="sibTrans" cxnId="{9268D46F-30A1-4EB1-8048-D2A66A5E7D93}">
      <dgm:prSet/>
      <dgm:spPr/>
      <dgm:t>
        <a:bodyPr/>
        <a:lstStyle/>
        <a:p>
          <a:endParaRPr lang="pt-BR"/>
        </a:p>
      </dgm:t>
    </dgm:pt>
    <dgm:pt modelId="{731CD499-25B2-4173-8FA5-FC2DDFB56B8C}">
      <dgm:prSet phldrT="[Texto]"/>
      <dgm:spPr/>
      <dgm:t>
        <a:bodyPr/>
        <a:lstStyle/>
        <a:p>
          <a:r>
            <a:rPr lang="en-US" dirty="0" smtClean="0"/>
            <a:t>157 </a:t>
          </a:r>
          <a:r>
            <a:rPr lang="en-US" dirty="0" err="1" smtClean="0"/>
            <a:t>convênios</a:t>
          </a:r>
          <a:endParaRPr lang="pt-BR" dirty="0"/>
        </a:p>
      </dgm:t>
    </dgm:pt>
    <dgm:pt modelId="{DC784D77-81DA-413D-82AD-216A737657CC}" type="parTrans" cxnId="{3FFAE30F-A8DE-44D1-80F2-A77BE41AF890}">
      <dgm:prSet/>
      <dgm:spPr/>
      <dgm:t>
        <a:bodyPr/>
        <a:lstStyle/>
        <a:p>
          <a:endParaRPr lang="pt-BR"/>
        </a:p>
      </dgm:t>
    </dgm:pt>
    <dgm:pt modelId="{DBB59706-84A9-4B2A-83B6-DCFE95F64C1B}" type="sibTrans" cxnId="{3FFAE30F-A8DE-44D1-80F2-A77BE41AF890}">
      <dgm:prSet/>
      <dgm:spPr/>
      <dgm:t>
        <a:bodyPr/>
        <a:lstStyle/>
        <a:p>
          <a:endParaRPr lang="pt-BR"/>
        </a:p>
      </dgm:t>
    </dgm:pt>
    <dgm:pt modelId="{2BF99BEA-788E-4BDA-9FC0-E4AD56A1ECD2}">
      <dgm:prSet phldrT="[Texto]" custT="1"/>
      <dgm:spPr/>
      <dgm:t>
        <a:bodyPr/>
        <a:lstStyle/>
        <a:p>
          <a:r>
            <a:rPr lang="en-US" sz="2400" dirty="0" smtClean="0"/>
            <a:t>2012</a:t>
          </a:r>
          <a:endParaRPr lang="pt-BR" sz="2400" dirty="0"/>
        </a:p>
      </dgm:t>
    </dgm:pt>
    <dgm:pt modelId="{A6007F42-B615-4DBD-9849-FE3D1A849972}" type="parTrans" cxnId="{7E2B5704-9877-4492-806B-391DEDB39085}">
      <dgm:prSet/>
      <dgm:spPr/>
      <dgm:t>
        <a:bodyPr/>
        <a:lstStyle/>
        <a:p>
          <a:endParaRPr lang="pt-BR"/>
        </a:p>
      </dgm:t>
    </dgm:pt>
    <dgm:pt modelId="{A322CDDB-A48A-415D-AFB0-1982BE65A3C4}" type="sibTrans" cxnId="{7E2B5704-9877-4492-806B-391DEDB39085}">
      <dgm:prSet/>
      <dgm:spPr/>
      <dgm:t>
        <a:bodyPr/>
        <a:lstStyle/>
        <a:p>
          <a:endParaRPr lang="pt-BR"/>
        </a:p>
      </dgm:t>
    </dgm:pt>
    <dgm:pt modelId="{B9637C39-984B-4CBB-8CFC-EB5B3F566637}">
      <dgm:prSet phldrT="[Texto]"/>
      <dgm:spPr/>
      <dgm:t>
        <a:bodyPr/>
        <a:lstStyle/>
        <a:p>
          <a:r>
            <a:rPr lang="en-US" dirty="0" smtClean="0"/>
            <a:t>R$ 28,5 </a:t>
          </a:r>
          <a:r>
            <a:rPr lang="en-US" dirty="0" err="1" smtClean="0"/>
            <a:t>milhões</a:t>
          </a:r>
          <a:endParaRPr lang="pt-BR" dirty="0"/>
        </a:p>
      </dgm:t>
    </dgm:pt>
    <dgm:pt modelId="{51206498-4ED0-4190-A013-F131FC2DD1ED}" type="parTrans" cxnId="{344F7566-D914-41DC-BB71-E2322976F276}">
      <dgm:prSet/>
      <dgm:spPr/>
      <dgm:t>
        <a:bodyPr/>
        <a:lstStyle/>
        <a:p>
          <a:endParaRPr lang="pt-BR"/>
        </a:p>
      </dgm:t>
    </dgm:pt>
    <dgm:pt modelId="{BDD3A925-FC2D-49A3-9A2E-B9EF616F0F86}" type="sibTrans" cxnId="{344F7566-D914-41DC-BB71-E2322976F276}">
      <dgm:prSet/>
      <dgm:spPr/>
      <dgm:t>
        <a:bodyPr/>
        <a:lstStyle/>
        <a:p>
          <a:endParaRPr lang="pt-BR"/>
        </a:p>
      </dgm:t>
    </dgm:pt>
    <dgm:pt modelId="{28C15D5D-4DDA-4908-B80B-C76262269B83}">
      <dgm:prSet phldrT="[Texto]"/>
      <dgm:spPr/>
      <dgm:t>
        <a:bodyPr/>
        <a:lstStyle/>
        <a:p>
          <a:r>
            <a:rPr lang="en-US" dirty="0" smtClean="0"/>
            <a:t>114 </a:t>
          </a:r>
          <a:r>
            <a:rPr lang="en-US" dirty="0" err="1" smtClean="0"/>
            <a:t>convênios</a:t>
          </a:r>
          <a:endParaRPr lang="pt-BR" dirty="0"/>
        </a:p>
      </dgm:t>
    </dgm:pt>
    <dgm:pt modelId="{F2F33A67-96F6-474A-8A09-EE79BDB07E20}" type="parTrans" cxnId="{7A8E1582-BF40-4B6B-BD7B-059C92BE4E41}">
      <dgm:prSet/>
      <dgm:spPr/>
      <dgm:t>
        <a:bodyPr/>
        <a:lstStyle/>
        <a:p>
          <a:endParaRPr lang="pt-BR"/>
        </a:p>
      </dgm:t>
    </dgm:pt>
    <dgm:pt modelId="{CB4BD978-49BD-45E0-A429-124555B060AA}" type="sibTrans" cxnId="{7A8E1582-BF40-4B6B-BD7B-059C92BE4E41}">
      <dgm:prSet/>
      <dgm:spPr/>
      <dgm:t>
        <a:bodyPr/>
        <a:lstStyle/>
        <a:p>
          <a:endParaRPr lang="pt-BR"/>
        </a:p>
      </dgm:t>
    </dgm:pt>
    <dgm:pt modelId="{54D6EB83-A20D-493E-91C1-D5E09E154220}" type="pres">
      <dgm:prSet presAssocID="{263EC6FE-4E6E-470E-BB80-FAB35E7254A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8E79757-2B29-4158-9F39-B9BFF22D2CCB}" type="pres">
      <dgm:prSet presAssocID="{2F525F92-BF0D-48E7-B9E3-1D9A8D606A99}" presName="compNode" presStyleCnt="0"/>
      <dgm:spPr/>
    </dgm:pt>
    <dgm:pt modelId="{9CE22C3C-AFD9-4AC8-9935-A82C9BA263BA}" type="pres">
      <dgm:prSet presAssocID="{2F525F92-BF0D-48E7-B9E3-1D9A8D606A99}" presName="aNode" presStyleLbl="bgShp" presStyleIdx="0" presStyleCnt="4"/>
      <dgm:spPr/>
      <dgm:t>
        <a:bodyPr/>
        <a:lstStyle/>
        <a:p>
          <a:endParaRPr lang="pt-BR"/>
        </a:p>
      </dgm:t>
    </dgm:pt>
    <dgm:pt modelId="{94C4348B-C741-405C-9AAD-91478A10F24E}" type="pres">
      <dgm:prSet presAssocID="{2F525F92-BF0D-48E7-B9E3-1D9A8D606A99}" presName="textNode" presStyleLbl="bgShp" presStyleIdx="0" presStyleCnt="4"/>
      <dgm:spPr/>
      <dgm:t>
        <a:bodyPr/>
        <a:lstStyle/>
        <a:p>
          <a:endParaRPr lang="pt-BR"/>
        </a:p>
      </dgm:t>
    </dgm:pt>
    <dgm:pt modelId="{6245B817-7BD4-4C58-B27A-E5AD55CF028F}" type="pres">
      <dgm:prSet presAssocID="{2F525F92-BF0D-48E7-B9E3-1D9A8D606A99}" presName="compChildNode" presStyleCnt="0"/>
      <dgm:spPr/>
    </dgm:pt>
    <dgm:pt modelId="{2DB6D14B-8DB4-426C-B681-6CCDD9752FA0}" type="pres">
      <dgm:prSet presAssocID="{2F525F92-BF0D-48E7-B9E3-1D9A8D606A99}" presName="theInnerList" presStyleCnt="0"/>
      <dgm:spPr/>
    </dgm:pt>
    <dgm:pt modelId="{A8B61A0D-3AD3-443D-BCF9-C233ECE22EF2}" type="pres">
      <dgm:prSet presAssocID="{31D7E7B9-F4FD-45BF-BCD1-3FF474A13623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62998F8-C7E7-4ACC-B65B-53E8A8131562}" type="pres">
      <dgm:prSet presAssocID="{31D7E7B9-F4FD-45BF-BCD1-3FF474A13623}" presName="aSpace2" presStyleCnt="0"/>
      <dgm:spPr/>
    </dgm:pt>
    <dgm:pt modelId="{F86F6AF4-87DD-4EFB-BB37-DECE02FB0C65}" type="pres">
      <dgm:prSet presAssocID="{7F0FE2CF-3D67-44AF-A688-661EC04EAC5F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A092F84-7FE7-4F18-82E0-93BBCCB79CD8}" type="pres">
      <dgm:prSet presAssocID="{2F525F92-BF0D-48E7-B9E3-1D9A8D606A99}" presName="aSpace" presStyleCnt="0"/>
      <dgm:spPr/>
    </dgm:pt>
    <dgm:pt modelId="{F1B777C6-3976-4AAF-9E31-A4208F432172}" type="pres">
      <dgm:prSet presAssocID="{D75347A1-F6C2-4554-8866-775381CE9654}" presName="compNode" presStyleCnt="0"/>
      <dgm:spPr/>
    </dgm:pt>
    <dgm:pt modelId="{CD2A9A53-A978-4B3C-ACB6-C51A210E4FCE}" type="pres">
      <dgm:prSet presAssocID="{D75347A1-F6C2-4554-8866-775381CE9654}" presName="aNode" presStyleLbl="bgShp" presStyleIdx="1" presStyleCnt="4"/>
      <dgm:spPr/>
      <dgm:t>
        <a:bodyPr/>
        <a:lstStyle/>
        <a:p>
          <a:endParaRPr lang="pt-BR"/>
        </a:p>
      </dgm:t>
    </dgm:pt>
    <dgm:pt modelId="{1B1FEDF8-F9C3-4276-86E1-4C36A7E92713}" type="pres">
      <dgm:prSet presAssocID="{D75347A1-F6C2-4554-8866-775381CE9654}" presName="textNode" presStyleLbl="bgShp" presStyleIdx="1" presStyleCnt="4"/>
      <dgm:spPr/>
      <dgm:t>
        <a:bodyPr/>
        <a:lstStyle/>
        <a:p>
          <a:endParaRPr lang="pt-BR"/>
        </a:p>
      </dgm:t>
    </dgm:pt>
    <dgm:pt modelId="{C645A032-8DC3-4129-9286-87FC70A1B11F}" type="pres">
      <dgm:prSet presAssocID="{D75347A1-F6C2-4554-8866-775381CE9654}" presName="compChildNode" presStyleCnt="0"/>
      <dgm:spPr/>
    </dgm:pt>
    <dgm:pt modelId="{FC66D081-CE9E-4604-A2D1-D86B58C88D62}" type="pres">
      <dgm:prSet presAssocID="{D75347A1-F6C2-4554-8866-775381CE9654}" presName="theInnerList" presStyleCnt="0"/>
      <dgm:spPr/>
    </dgm:pt>
    <dgm:pt modelId="{5CF872F6-98F3-41B2-9CF4-A4457B4F3565}" type="pres">
      <dgm:prSet presAssocID="{EC0E2B3C-7DED-4267-A46D-68E40B637C1C}" presName="childNode" presStyleLbl="node1" presStyleIdx="2" presStyleCnt="8" custLinFactNeighborX="1377" custLinFactNeighborY="-1332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AD97C08-3886-46D8-A7E8-E5FE024E02E5}" type="pres">
      <dgm:prSet presAssocID="{EC0E2B3C-7DED-4267-A46D-68E40B637C1C}" presName="aSpace2" presStyleCnt="0"/>
      <dgm:spPr/>
    </dgm:pt>
    <dgm:pt modelId="{098D169D-DFD1-4515-950E-42F8A6C1D6D9}" type="pres">
      <dgm:prSet presAssocID="{7EB20A5D-C5A7-4CA1-B840-D8944EBF55D1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265233-8BC0-48E6-870D-DC4C1C0FC137}" type="pres">
      <dgm:prSet presAssocID="{D75347A1-F6C2-4554-8866-775381CE9654}" presName="aSpace" presStyleCnt="0"/>
      <dgm:spPr/>
    </dgm:pt>
    <dgm:pt modelId="{051F6D64-EB11-4F0C-868D-DF87EA6EB211}" type="pres">
      <dgm:prSet presAssocID="{2596B180-10A2-4564-AF63-8AA7115FC940}" presName="compNode" presStyleCnt="0"/>
      <dgm:spPr/>
    </dgm:pt>
    <dgm:pt modelId="{A062573F-587F-43EB-ABC9-7331A5D870EB}" type="pres">
      <dgm:prSet presAssocID="{2596B180-10A2-4564-AF63-8AA7115FC940}" presName="aNode" presStyleLbl="bgShp" presStyleIdx="2" presStyleCnt="4"/>
      <dgm:spPr/>
      <dgm:t>
        <a:bodyPr/>
        <a:lstStyle/>
        <a:p>
          <a:endParaRPr lang="pt-BR"/>
        </a:p>
      </dgm:t>
    </dgm:pt>
    <dgm:pt modelId="{2F8DB3B8-DE0D-4EF1-8E23-6745484B9642}" type="pres">
      <dgm:prSet presAssocID="{2596B180-10A2-4564-AF63-8AA7115FC940}" presName="textNode" presStyleLbl="bgShp" presStyleIdx="2" presStyleCnt="4"/>
      <dgm:spPr/>
      <dgm:t>
        <a:bodyPr/>
        <a:lstStyle/>
        <a:p>
          <a:endParaRPr lang="pt-BR"/>
        </a:p>
      </dgm:t>
    </dgm:pt>
    <dgm:pt modelId="{E6DDEA81-79C3-4DC8-82A4-E2F4EC29E9C8}" type="pres">
      <dgm:prSet presAssocID="{2596B180-10A2-4564-AF63-8AA7115FC940}" presName="compChildNode" presStyleCnt="0"/>
      <dgm:spPr/>
    </dgm:pt>
    <dgm:pt modelId="{AE874CB3-05D2-4D3F-A41E-164FE4999F20}" type="pres">
      <dgm:prSet presAssocID="{2596B180-10A2-4564-AF63-8AA7115FC940}" presName="theInnerList" presStyleCnt="0"/>
      <dgm:spPr/>
    </dgm:pt>
    <dgm:pt modelId="{C0AFF202-0DE9-4AD3-AE62-9ED1AB79B57B}" type="pres">
      <dgm:prSet presAssocID="{64175635-7858-4BF3-A436-828BB3589636}" presName="childNode" presStyleLbl="node1" presStyleIdx="4" presStyleCnt="8" custScaleY="9090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3382921-2E77-4B33-BF30-DBB8C3A52021}" type="pres">
      <dgm:prSet presAssocID="{64175635-7858-4BF3-A436-828BB3589636}" presName="aSpace2" presStyleCnt="0"/>
      <dgm:spPr/>
    </dgm:pt>
    <dgm:pt modelId="{BAD1B487-24D7-4933-BBBF-165B5C966D54}" type="pres">
      <dgm:prSet presAssocID="{731CD499-25B2-4173-8FA5-FC2DDFB56B8C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1A3B84-EEDF-4B22-B262-299AD1A664CE}" type="pres">
      <dgm:prSet presAssocID="{2596B180-10A2-4564-AF63-8AA7115FC940}" presName="aSpace" presStyleCnt="0"/>
      <dgm:spPr/>
    </dgm:pt>
    <dgm:pt modelId="{8EF9B071-97EB-4A19-A18B-F6B5487FF17F}" type="pres">
      <dgm:prSet presAssocID="{2BF99BEA-788E-4BDA-9FC0-E4AD56A1ECD2}" presName="compNode" presStyleCnt="0"/>
      <dgm:spPr/>
    </dgm:pt>
    <dgm:pt modelId="{02A539B1-F68C-44E7-A91C-372E52574071}" type="pres">
      <dgm:prSet presAssocID="{2BF99BEA-788E-4BDA-9FC0-E4AD56A1ECD2}" presName="aNode" presStyleLbl="bgShp" presStyleIdx="3" presStyleCnt="4"/>
      <dgm:spPr/>
      <dgm:t>
        <a:bodyPr/>
        <a:lstStyle/>
        <a:p>
          <a:endParaRPr lang="pt-BR"/>
        </a:p>
      </dgm:t>
    </dgm:pt>
    <dgm:pt modelId="{7B875FF6-AEB8-4F56-B240-2B78C274963C}" type="pres">
      <dgm:prSet presAssocID="{2BF99BEA-788E-4BDA-9FC0-E4AD56A1ECD2}" presName="textNode" presStyleLbl="bgShp" presStyleIdx="3" presStyleCnt="4"/>
      <dgm:spPr/>
      <dgm:t>
        <a:bodyPr/>
        <a:lstStyle/>
        <a:p>
          <a:endParaRPr lang="pt-BR"/>
        </a:p>
      </dgm:t>
    </dgm:pt>
    <dgm:pt modelId="{1E130721-CC87-463B-8FA1-1A8031AB07FC}" type="pres">
      <dgm:prSet presAssocID="{2BF99BEA-788E-4BDA-9FC0-E4AD56A1ECD2}" presName="compChildNode" presStyleCnt="0"/>
      <dgm:spPr/>
    </dgm:pt>
    <dgm:pt modelId="{B607831A-B96F-454C-A630-0A6B51DB526B}" type="pres">
      <dgm:prSet presAssocID="{2BF99BEA-788E-4BDA-9FC0-E4AD56A1ECD2}" presName="theInnerList" presStyleCnt="0"/>
      <dgm:spPr/>
    </dgm:pt>
    <dgm:pt modelId="{CCAF7BD3-D73A-4ADC-82E7-AFA69B6CBB45}" type="pres">
      <dgm:prSet presAssocID="{B9637C39-984B-4CBB-8CFC-EB5B3F566637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94025C0-CC77-44C2-B06F-16505DABE780}" type="pres">
      <dgm:prSet presAssocID="{B9637C39-984B-4CBB-8CFC-EB5B3F566637}" presName="aSpace2" presStyleCnt="0"/>
      <dgm:spPr/>
    </dgm:pt>
    <dgm:pt modelId="{F811A8CD-01D0-4DCA-98C4-C2AC13C8D1F3}" type="pres">
      <dgm:prSet presAssocID="{28C15D5D-4DDA-4908-B80B-C76262269B83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2264F57-FEE0-4CEB-9EC4-0AC15B040995}" type="presOf" srcId="{D75347A1-F6C2-4554-8866-775381CE9654}" destId="{1B1FEDF8-F9C3-4276-86E1-4C36A7E92713}" srcOrd="1" destOrd="0" presId="urn:microsoft.com/office/officeart/2005/8/layout/lProcess2"/>
    <dgm:cxn modelId="{B56208C9-CA66-4733-992E-3621D055EA56}" type="presOf" srcId="{731CD499-25B2-4173-8FA5-FC2DDFB56B8C}" destId="{BAD1B487-24D7-4933-BBBF-165B5C966D54}" srcOrd="0" destOrd="0" presId="urn:microsoft.com/office/officeart/2005/8/layout/lProcess2"/>
    <dgm:cxn modelId="{5B0F4376-C5B2-418E-BFA1-0856D7373D68}" type="presOf" srcId="{7F0FE2CF-3D67-44AF-A688-661EC04EAC5F}" destId="{F86F6AF4-87DD-4EFB-BB37-DECE02FB0C65}" srcOrd="0" destOrd="0" presId="urn:microsoft.com/office/officeart/2005/8/layout/lProcess2"/>
    <dgm:cxn modelId="{C681A081-D0E5-4050-978A-18EB21EADAFB}" srcId="{263EC6FE-4E6E-470E-BB80-FAB35E7254A2}" destId="{2F525F92-BF0D-48E7-B9E3-1D9A8D606A99}" srcOrd="0" destOrd="0" parTransId="{EAE19C6B-AAC6-4B53-91E0-84037FC34CA3}" sibTransId="{FC07E1E5-A175-4D58-B2D3-82261E3EB0D0}"/>
    <dgm:cxn modelId="{C395F59D-FEAB-49B1-878C-A312E01E873B}" type="presOf" srcId="{31D7E7B9-F4FD-45BF-BCD1-3FF474A13623}" destId="{A8B61A0D-3AD3-443D-BCF9-C233ECE22EF2}" srcOrd="0" destOrd="0" presId="urn:microsoft.com/office/officeart/2005/8/layout/lProcess2"/>
    <dgm:cxn modelId="{DB6C5A27-1A3D-49D3-B161-173AEB70EE8F}" type="presOf" srcId="{2F525F92-BF0D-48E7-B9E3-1D9A8D606A99}" destId="{9CE22C3C-AFD9-4AC8-9935-A82C9BA263BA}" srcOrd="0" destOrd="0" presId="urn:microsoft.com/office/officeart/2005/8/layout/lProcess2"/>
    <dgm:cxn modelId="{7F6071D7-3CC7-4391-A2D1-3517EE93ECCC}" type="presOf" srcId="{D75347A1-F6C2-4554-8866-775381CE9654}" destId="{CD2A9A53-A978-4B3C-ACB6-C51A210E4FCE}" srcOrd="0" destOrd="0" presId="urn:microsoft.com/office/officeart/2005/8/layout/lProcess2"/>
    <dgm:cxn modelId="{9C7F6B2F-EEA5-4BF0-8569-31037B6E3326}" srcId="{2F525F92-BF0D-48E7-B9E3-1D9A8D606A99}" destId="{31D7E7B9-F4FD-45BF-BCD1-3FF474A13623}" srcOrd="0" destOrd="0" parTransId="{52870CA1-D996-4CC4-B84A-1AF54F879884}" sibTransId="{B5DA2B08-2E9C-4731-9D89-9E6C39958086}"/>
    <dgm:cxn modelId="{F5DE2D01-60AB-44E8-976D-66851BDD13FC}" srcId="{2F525F92-BF0D-48E7-B9E3-1D9A8D606A99}" destId="{7F0FE2CF-3D67-44AF-A688-661EC04EAC5F}" srcOrd="1" destOrd="0" parTransId="{1F24B4CD-BDEA-4077-8E3D-4C955C2261C3}" sibTransId="{8044DDD9-E434-4F8D-A026-90EA2DC0470B}"/>
    <dgm:cxn modelId="{7ED32820-FB12-4B67-B1A8-B977E7A5FE00}" srcId="{D75347A1-F6C2-4554-8866-775381CE9654}" destId="{7EB20A5D-C5A7-4CA1-B840-D8944EBF55D1}" srcOrd="1" destOrd="0" parTransId="{0B584702-6818-443D-9F74-E262DBE5C39F}" sibTransId="{64286BB8-67C9-4346-808A-DDF179F21D50}"/>
    <dgm:cxn modelId="{8DA8EC17-89DD-4155-8E55-9C4CDBAABBFE}" srcId="{263EC6FE-4E6E-470E-BB80-FAB35E7254A2}" destId="{D75347A1-F6C2-4554-8866-775381CE9654}" srcOrd="1" destOrd="0" parTransId="{9C4C6677-EB28-4CD9-B8B2-31532046D8DE}" sibTransId="{B20BEDEA-DCCF-4A70-A6B8-8D7BE085FAC5}"/>
    <dgm:cxn modelId="{DD3C8874-350A-40FC-9765-2979A4231E57}" type="presOf" srcId="{64175635-7858-4BF3-A436-828BB3589636}" destId="{C0AFF202-0DE9-4AD3-AE62-9ED1AB79B57B}" srcOrd="0" destOrd="0" presId="urn:microsoft.com/office/officeart/2005/8/layout/lProcess2"/>
    <dgm:cxn modelId="{2CF64480-B6BD-4373-9988-33379EFEDB1B}" srcId="{263EC6FE-4E6E-470E-BB80-FAB35E7254A2}" destId="{2596B180-10A2-4564-AF63-8AA7115FC940}" srcOrd="2" destOrd="0" parTransId="{B8F2313C-DA90-4D2F-B58B-B9E7417DFC19}" sibTransId="{206CCAA1-AB0B-4461-8494-4BB7418E5591}"/>
    <dgm:cxn modelId="{4AE8D97E-3318-467C-A2A3-9E39F9E4BF9F}" type="presOf" srcId="{B9637C39-984B-4CBB-8CFC-EB5B3F566637}" destId="{CCAF7BD3-D73A-4ADC-82E7-AFA69B6CBB45}" srcOrd="0" destOrd="0" presId="urn:microsoft.com/office/officeart/2005/8/layout/lProcess2"/>
    <dgm:cxn modelId="{31275432-62D8-4125-8550-4D6E218A82F6}" type="presOf" srcId="{EC0E2B3C-7DED-4267-A46D-68E40B637C1C}" destId="{5CF872F6-98F3-41B2-9CF4-A4457B4F3565}" srcOrd="0" destOrd="0" presId="urn:microsoft.com/office/officeart/2005/8/layout/lProcess2"/>
    <dgm:cxn modelId="{5117C053-F890-4471-B12E-90172A3CCF4D}" type="presOf" srcId="{2BF99BEA-788E-4BDA-9FC0-E4AD56A1ECD2}" destId="{02A539B1-F68C-44E7-A91C-372E52574071}" srcOrd="0" destOrd="0" presId="urn:microsoft.com/office/officeart/2005/8/layout/lProcess2"/>
    <dgm:cxn modelId="{7A8E1582-BF40-4B6B-BD7B-059C92BE4E41}" srcId="{2BF99BEA-788E-4BDA-9FC0-E4AD56A1ECD2}" destId="{28C15D5D-4DDA-4908-B80B-C76262269B83}" srcOrd="1" destOrd="0" parTransId="{F2F33A67-96F6-474A-8A09-EE79BDB07E20}" sibTransId="{CB4BD978-49BD-45E0-A429-124555B060AA}"/>
    <dgm:cxn modelId="{3FFAE30F-A8DE-44D1-80F2-A77BE41AF890}" srcId="{2596B180-10A2-4564-AF63-8AA7115FC940}" destId="{731CD499-25B2-4173-8FA5-FC2DDFB56B8C}" srcOrd="1" destOrd="0" parTransId="{DC784D77-81DA-413D-82AD-216A737657CC}" sibTransId="{DBB59706-84A9-4B2A-83B6-DCFE95F64C1B}"/>
    <dgm:cxn modelId="{344F7566-D914-41DC-BB71-E2322976F276}" srcId="{2BF99BEA-788E-4BDA-9FC0-E4AD56A1ECD2}" destId="{B9637C39-984B-4CBB-8CFC-EB5B3F566637}" srcOrd="0" destOrd="0" parTransId="{51206498-4ED0-4190-A013-F131FC2DD1ED}" sibTransId="{BDD3A925-FC2D-49A3-9A2E-B9EF616F0F86}"/>
    <dgm:cxn modelId="{9AC167E2-09A9-40A7-A936-D8BBE4C6162C}" srcId="{D75347A1-F6C2-4554-8866-775381CE9654}" destId="{EC0E2B3C-7DED-4267-A46D-68E40B637C1C}" srcOrd="0" destOrd="0" parTransId="{DDDD075C-5811-4CEF-9A99-1C4214850CE9}" sibTransId="{F7359625-9EEB-4A3C-8D3B-836002FCABFA}"/>
    <dgm:cxn modelId="{64C97066-B7BD-4F9F-A238-AD6478345406}" type="presOf" srcId="{2596B180-10A2-4564-AF63-8AA7115FC940}" destId="{A062573F-587F-43EB-ABC9-7331A5D870EB}" srcOrd="0" destOrd="0" presId="urn:microsoft.com/office/officeart/2005/8/layout/lProcess2"/>
    <dgm:cxn modelId="{D754FF98-C82A-4F69-8E03-1BCDF93511E6}" type="presOf" srcId="{2F525F92-BF0D-48E7-B9E3-1D9A8D606A99}" destId="{94C4348B-C741-405C-9AAD-91478A10F24E}" srcOrd="1" destOrd="0" presId="urn:microsoft.com/office/officeart/2005/8/layout/lProcess2"/>
    <dgm:cxn modelId="{BDCB7D90-791E-4068-82C2-6A3241D7B080}" type="presOf" srcId="{263EC6FE-4E6E-470E-BB80-FAB35E7254A2}" destId="{54D6EB83-A20D-493E-91C1-D5E09E154220}" srcOrd="0" destOrd="0" presId="urn:microsoft.com/office/officeart/2005/8/layout/lProcess2"/>
    <dgm:cxn modelId="{9268D46F-30A1-4EB1-8048-D2A66A5E7D93}" srcId="{2596B180-10A2-4564-AF63-8AA7115FC940}" destId="{64175635-7858-4BF3-A436-828BB3589636}" srcOrd="0" destOrd="0" parTransId="{B97C7CC1-8F3E-438E-80BD-2F40FDA7A382}" sibTransId="{C2B1F8AB-3F65-453C-A12D-5E88A4B73099}"/>
    <dgm:cxn modelId="{9DB12F59-D2E4-40ED-B855-9A546AFFF396}" type="presOf" srcId="{7EB20A5D-C5A7-4CA1-B840-D8944EBF55D1}" destId="{098D169D-DFD1-4515-950E-42F8A6C1D6D9}" srcOrd="0" destOrd="0" presId="urn:microsoft.com/office/officeart/2005/8/layout/lProcess2"/>
    <dgm:cxn modelId="{7E2B5704-9877-4492-806B-391DEDB39085}" srcId="{263EC6FE-4E6E-470E-BB80-FAB35E7254A2}" destId="{2BF99BEA-788E-4BDA-9FC0-E4AD56A1ECD2}" srcOrd="3" destOrd="0" parTransId="{A6007F42-B615-4DBD-9849-FE3D1A849972}" sibTransId="{A322CDDB-A48A-415D-AFB0-1982BE65A3C4}"/>
    <dgm:cxn modelId="{E5EC2679-B98B-4C44-AF52-A83A22C18D47}" type="presOf" srcId="{28C15D5D-4DDA-4908-B80B-C76262269B83}" destId="{F811A8CD-01D0-4DCA-98C4-C2AC13C8D1F3}" srcOrd="0" destOrd="0" presId="urn:microsoft.com/office/officeart/2005/8/layout/lProcess2"/>
    <dgm:cxn modelId="{26B106D4-C16E-4D21-B5A1-8BD193AABFC0}" type="presOf" srcId="{2BF99BEA-788E-4BDA-9FC0-E4AD56A1ECD2}" destId="{7B875FF6-AEB8-4F56-B240-2B78C274963C}" srcOrd="1" destOrd="0" presId="urn:microsoft.com/office/officeart/2005/8/layout/lProcess2"/>
    <dgm:cxn modelId="{A06778D9-E5E0-40E0-9D6A-175025A460D3}" type="presOf" srcId="{2596B180-10A2-4564-AF63-8AA7115FC940}" destId="{2F8DB3B8-DE0D-4EF1-8E23-6745484B9642}" srcOrd="1" destOrd="0" presId="urn:microsoft.com/office/officeart/2005/8/layout/lProcess2"/>
    <dgm:cxn modelId="{C19C458B-8416-43EB-81B2-825FCB78E785}" type="presParOf" srcId="{54D6EB83-A20D-493E-91C1-D5E09E154220}" destId="{98E79757-2B29-4158-9F39-B9BFF22D2CCB}" srcOrd="0" destOrd="0" presId="urn:microsoft.com/office/officeart/2005/8/layout/lProcess2"/>
    <dgm:cxn modelId="{D5C2703D-A62E-4715-8C43-67C9BCA79B7E}" type="presParOf" srcId="{98E79757-2B29-4158-9F39-B9BFF22D2CCB}" destId="{9CE22C3C-AFD9-4AC8-9935-A82C9BA263BA}" srcOrd="0" destOrd="0" presId="urn:microsoft.com/office/officeart/2005/8/layout/lProcess2"/>
    <dgm:cxn modelId="{4104DF9F-4D84-4990-B419-1AB5F62B4FB2}" type="presParOf" srcId="{98E79757-2B29-4158-9F39-B9BFF22D2CCB}" destId="{94C4348B-C741-405C-9AAD-91478A10F24E}" srcOrd="1" destOrd="0" presId="urn:microsoft.com/office/officeart/2005/8/layout/lProcess2"/>
    <dgm:cxn modelId="{D59A10A8-59CB-4AAE-8D74-37C59EC68C22}" type="presParOf" srcId="{98E79757-2B29-4158-9F39-B9BFF22D2CCB}" destId="{6245B817-7BD4-4C58-B27A-E5AD55CF028F}" srcOrd="2" destOrd="0" presId="urn:microsoft.com/office/officeart/2005/8/layout/lProcess2"/>
    <dgm:cxn modelId="{5BF1EB5E-DEDB-4BCF-B41D-4237541C4E3F}" type="presParOf" srcId="{6245B817-7BD4-4C58-B27A-E5AD55CF028F}" destId="{2DB6D14B-8DB4-426C-B681-6CCDD9752FA0}" srcOrd="0" destOrd="0" presId="urn:microsoft.com/office/officeart/2005/8/layout/lProcess2"/>
    <dgm:cxn modelId="{684B6B21-B429-42BB-ABF5-6F214361DE3C}" type="presParOf" srcId="{2DB6D14B-8DB4-426C-B681-6CCDD9752FA0}" destId="{A8B61A0D-3AD3-443D-BCF9-C233ECE22EF2}" srcOrd="0" destOrd="0" presId="urn:microsoft.com/office/officeart/2005/8/layout/lProcess2"/>
    <dgm:cxn modelId="{66610EC9-82D8-4A83-88A4-1EC0EBA9008F}" type="presParOf" srcId="{2DB6D14B-8DB4-426C-B681-6CCDD9752FA0}" destId="{162998F8-C7E7-4ACC-B65B-53E8A8131562}" srcOrd="1" destOrd="0" presId="urn:microsoft.com/office/officeart/2005/8/layout/lProcess2"/>
    <dgm:cxn modelId="{BE568FF3-2051-46AB-9E4B-B9F8AF64DFD2}" type="presParOf" srcId="{2DB6D14B-8DB4-426C-B681-6CCDD9752FA0}" destId="{F86F6AF4-87DD-4EFB-BB37-DECE02FB0C65}" srcOrd="2" destOrd="0" presId="urn:microsoft.com/office/officeart/2005/8/layout/lProcess2"/>
    <dgm:cxn modelId="{52A2286F-C892-4F7D-A4AB-FDEEB620C5B7}" type="presParOf" srcId="{54D6EB83-A20D-493E-91C1-D5E09E154220}" destId="{AA092F84-7FE7-4F18-82E0-93BBCCB79CD8}" srcOrd="1" destOrd="0" presId="urn:microsoft.com/office/officeart/2005/8/layout/lProcess2"/>
    <dgm:cxn modelId="{4AEFBF4F-2C7B-4481-BB11-DDB172A4164B}" type="presParOf" srcId="{54D6EB83-A20D-493E-91C1-D5E09E154220}" destId="{F1B777C6-3976-4AAF-9E31-A4208F432172}" srcOrd="2" destOrd="0" presId="urn:microsoft.com/office/officeart/2005/8/layout/lProcess2"/>
    <dgm:cxn modelId="{B1BEF9BC-7929-4936-A432-66C2CFA89652}" type="presParOf" srcId="{F1B777C6-3976-4AAF-9E31-A4208F432172}" destId="{CD2A9A53-A978-4B3C-ACB6-C51A210E4FCE}" srcOrd="0" destOrd="0" presId="urn:microsoft.com/office/officeart/2005/8/layout/lProcess2"/>
    <dgm:cxn modelId="{4CECA656-4DCE-42D8-98A6-F5565B8F9307}" type="presParOf" srcId="{F1B777C6-3976-4AAF-9E31-A4208F432172}" destId="{1B1FEDF8-F9C3-4276-86E1-4C36A7E92713}" srcOrd="1" destOrd="0" presId="urn:microsoft.com/office/officeart/2005/8/layout/lProcess2"/>
    <dgm:cxn modelId="{A1CD8CC1-E2E4-46E8-A999-DC2178D80A24}" type="presParOf" srcId="{F1B777C6-3976-4AAF-9E31-A4208F432172}" destId="{C645A032-8DC3-4129-9286-87FC70A1B11F}" srcOrd="2" destOrd="0" presId="urn:microsoft.com/office/officeart/2005/8/layout/lProcess2"/>
    <dgm:cxn modelId="{4D8FBBB7-2A39-415F-BE4F-3ECD30466A48}" type="presParOf" srcId="{C645A032-8DC3-4129-9286-87FC70A1B11F}" destId="{FC66D081-CE9E-4604-A2D1-D86B58C88D62}" srcOrd="0" destOrd="0" presId="urn:microsoft.com/office/officeart/2005/8/layout/lProcess2"/>
    <dgm:cxn modelId="{4ABF7E8D-4A73-41C5-87A1-0F6D2D82B81B}" type="presParOf" srcId="{FC66D081-CE9E-4604-A2D1-D86B58C88D62}" destId="{5CF872F6-98F3-41B2-9CF4-A4457B4F3565}" srcOrd="0" destOrd="0" presId="urn:microsoft.com/office/officeart/2005/8/layout/lProcess2"/>
    <dgm:cxn modelId="{BBDFC589-A693-4DF9-AED3-BE15D475B1DD}" type="presParOf" srcId="{FC66D081-CE9E-4604-A2D1-D86B58C88D62}" destId="{AAD97C08-3886-46D8-A7E8-E5FE024E02E5}" srcOrd="1" destOrd="0" presId="urn:microsoft.com/office/officeart/2005/8/layout/lProcess2"/>
    <dgm:cxn modelId="{2DB6E4EC-951A-407E-9C7A-CC01B49587F4}" type="presParOf" srcId="{FC66D081-CE9E-4604-A2D1-D86B58C88D62}" destId="{098D169D-DFD1-4515-950E-42F8A6C1D6D9}" srcOrd="2" destOrd="0" presId="urn:microsoft.com/office/officeart/2005/8/layout/lProcess2"/>
    <dgm:cxn modelId="{5C5CDAE3-7B73-45AC-9E9C-8461B9E13C9D}" type="presParOf" srcId="{54D6EB83-A20D-493E-91C1-D5E09E154220}" destId="{0C265233-8BC0-48E6-870D-DC4C1C0FC137}" srcOrd="3" destOrd="0" presId="urn:microsoft.com/office/officeart/2005/8/layout/lProcess2"/>
    <dgm:cxn modelId="{FD6738D0-798F-4800-BFFC-4CE8EBC94273}" type="presParOf" srcId="{54D6EB83-A20D-493E-91C1-D5E09E154220}" destId="{051F6D64-EB11-4F0C-868D-DF87EA6EB211}" srcOrd="4" destOrd="0" presId="urn:microsoft.com/office/officeart/2005/8/layout/lProcess2"/>
    <dgm:cxn modelId="{990F6996-CFE0-4C14-A77B-AC2572DD28A4}" type="presParOf" srcId="{051F6D64-EB11-4F0C-868D-DF87EA6EB211}" destId="{A062573F-587F-43EB-ABC9-7331A5D870EB}" srcOrd="0" destOrd="0" presId="urn:microsoft.com/office/officeart/2005/8/layout/lProcess2"/>
    <dgm:cxn modelId="{3FF052B7-1CB8-47B8-A7A9-B7713CE7E10B}" type="presParOf" srcId="{051F6D64-EB11-4F0C-868D-DF87EA6EB211}" destId="{2F8DB3B8-DE0D-4EF1-8E23-6745484B9642}" srcOrd="1" destOrd="0" presId="urn:microsoft.com/office/officeart/2005/8/layout/lProcess2"/>
    <dgm:cxn modelId="{453DAE70-5B76-4CB3-84E0-297F21FAFB78}" type="presParOf" srcId="{051F6D64-EB11-4F0C-868D-DF87EA6EB211}" destId="{E6DDEA81-79C3-4DC8-82A4-E2F4EC29E9C8}" srcOrd="2" destOrd="0" presId="urn:microsoft.com/office/officeart/2005/8/layout/lProcess2"/>
    <dgm:cxn modelId="{27702490-CDE8-4A2E-B420-0E15814A0D3B}" type="presParOf" srcId="{E6DDEA81-79C3-4DC8-82A4-E2F4EC29E9C8}" destId="{AE874CB3-05D2-4D3F-A41E-164FE4999F20}" srcOrd="0" destOrd="0" presId="urn:microsoft.com/office/officeart/2005/8/layout/lProcess2"/>
    <dgm:cxn modelId="{C05412B1-BA3A-43BA-B275-667B46895373}" type="presParOf" srcId="{AE874CB3-05D2-4D3F-A41E-164FE4999F20}" destId="{C0AFF202-0DE9-4AD3-AE62-9ED1AB79B57B}" srcOrd="0" destOrd="0" presId="urn:microsoft.com/office/officeart/2005/8/layout/lProcess2"/>
    <dgm:cxn modelId="{2B113072-3788-4CAB-81C9-156533D559BE}" type="presParOf" srcId="{AE874CB3-05D2-4D3F-A41E-164FE4999F20}" destId="{B3382921-2E77-4B33-BF30-DBB8C3A52021}" srcOrd="1" destOrd="0" presId="urn:microsoft.com/office/officeart/2005/8/layout/lProcess2"/>
    <dgm:cxn modelId="{BE673770-BE07-4889-8DAD-90BCBD5D6067}" type="presParOf" srcId="{AE874CB3-05D2-4D3F-A41E-164FE4999F20}" destId="{BAD1B487-24D7-4933-BBBF-165B5C966D54}" srcOrd="2" destOrd="0" presId="urn:microsoft.com/office/officeart/2005/8/layout/lProcess2"/>
    <dgm:cxn modelId="{F970A36D-5D6F-43A3-8DA9-E8F7788E246A}" type="presParOf" srcId="{54D6EB83-A20D-493E-91C1-D5E09E154220}" destId="{ED1A3B84-EEDF-4B22-B262-299AD1A664CE}" srcOrd="5" destOrd="0" presId="urn:microsoft.com/office/officeart/2005/8/layout/lProcess2"/>
    <dgm:cxn modelId="{C9C1AF12-524D-429A-A083-6069E61CCE0B}" type="presParOf" srcId="{54D6EB83-A20D-493E-91C1-D5E09E154220}" destId="{8EF9B071-97EB-4A19-A18B-F6B5487FF17F}" srcOrd="6" destOrd="0" presId="urn:microsoft.com/office/officeart/2005/8/layout/lProcess2"/>
    <dgm:cxn modelId="{ED5EA4C1-D92D-459C-ADD2-75EEF3EBC804}" type="presParOf" srcId="{8EF9B071-97EB-4A19-A18B-F6B5487FF17F}" destId="{02A539B1-F68C-44E7-A91C-372E52574071}" srcOrd="0" destOrd="0" presId="urn:microsoft.com/office/officeart/2005/8/layout/lProcess2"/>
    <dgm:cxn modelId="{C7FCBA03-9879-4EB9-BC93-9631605AAB2C}" type="presParOf" srcId="{8EF9B071-97EB-4A19-A18B-F6B5487FF17F}" destId="{7B875FF6-AEB8-4F56-B240-2B78C274963C}" srcOrd="1" destOrd="0" presId="urn:microsoft.com/office/officeart/2005/8/layout/lProcess2"/>
    <dgm:cxn modelId="{5B3CD534-240F-41FF-8F6F-028A1E7484DA}" type="presParOf" srcId="{8EF9B071-97EB-4A19-A18B-F6B5487FF17F}" destId="{1E130721-CC87-463B-8FA1-1A8031AB07FC}" srcOrd="2" destOrd="0" presId="urn:microsoft.com/office/officeart/2005/8/layout/lProcess2"/>
    <dgm:cxn modelId="{524FF089-2C90-44A6-AF27-1661C63258B1}" type="presParOf" srcId="{1E130721-CC87-463B-8FA1-1A8031AB07FC}" destId="{B607831A-B96F-454C-A630-0A6B51DB526B}" srcOrd="0" destOrd="0" presId="urn:microsoft.com/office/officeart/2005/8/layout/lProcess2"/>
    <dgm:cxn modelId="{8F70BD97-851E-47AE-9D89-081AC8695E2D}" type="presParOf" srcId="{B607831A-B96F-454C-A630-0A6B51DB526B}" destId="{CCAF7BD3-D73A-4ADC-82E7-AFA69B6CBB45}" srcOrd="0" destOrd="0" presId="urn:microsoft.com/office/officeart/2005/8/layout/lProcess2"/>
    <dgm:cxn modelId="{63ED0FAD-AC19-4CC0-8538-36B401AF3AE3}" type="presParOf" srcId="{B607831A-B96F-454C-A630-0A6B51DB526B}" destId="{D94025C0-CC77-44C2-B06F-16505DABE780}" srcOrd="1" destOrd="0" presId="urn:microsoft.com/office/officeart/2005/8/layout/lProcess2"/>
    <dgm:cxn modelId="{553755D6-0AB2-4E9D-BCD6-C0CEDE70F77B}" type="presParOf" srcId="{B607831A-B96F-454C-A630-0A6B51DB526B}" destId="{F811A8CD-01D0-4DCA-98C4-C2AC13C8D1F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9C7236-F597-4AF2-A055-F9CA0E14EE47}" type="doc">
      <dgm:prSet loTypeId="urn:microsoft.com/office/officeart/2005/8/layout/pyramid2" loCatId="list" qsTypeId="urn:microsoft.com/office/officeart/2005/8/quickstyle/3d7" qsCatId="3D" csTypeId="urn:microsoft.com/office/officeart/2005/8/colors/colorful5" csCatId="colorful" phldr="1"/>
      <dgm:spPr/>
    </dgm:pt>
    <dgm:pt modelId="{A7AF20FE-FB57-4804-9F71-2336EAE5B5A3}">
      <dgm:prSet phldrT="[Texto]"/>
      <dgm:spPr/>
      <dgm:t>
        <a:bodyPr/>
        <a:lstStyle/>
        <a:p>
          <a:r>
            <a:rPr lang="pt-BR" dirty="0" smtClean="0"/>
            <a:t>Estratégico</a:t>
          </a:r>
          <a:endParaRPr lang="pt-BR" dirty="0"/>
        </a:p>
      </dgm:t>
    </dgm:pt>
    <dgm:pt modelId="{B7C43318-5BE9-49EE-B2EB-73D6DD14C34F}" type="parTrans" cxnId="{6D02F892-9193-4650-BBE7-61EA0E0CF440}">
      <dgm:prSet/>
      <dgm:spPr/>
      <dgm:t>
        <a:bodyPr/>
        <a:lstStyle/>
        <a:p>
          <a:endParaRPr lang="pt-BR"/>
        </a:p>
      </dgm:t>
    </dgm:pt>
    <dgm:pt modelId="{4A3C9AF0-7A4D-4705-8E97-41CC45A95DFD}" type="sibTrans" cxnId="{6D02F892-9193-4650-BBE7-61EA0E0CF440}">
      <dgm:prSet/>
      <dgm:spPr/>
      <dgm:t>
        <a:bodyPr/>
        <a:lstStyle/>
        <a:p>
          <a:endParaRPr lang="pt-BR"/>
        </a:p>
      </dgm:t>
    </dgm:pt>
    <dgm:pt modelId="{B1C367CC-8EA7-45EC-9C2B-AC2EFFA20C43}">
      <dgm:prSet phldrT="[Texto]"/>
      <dgm:spPr/>
      <dgm:t>
        <a:bodyPr/>
        <a:lstStyle/>
        <a:p>
          <a:r>
            <a:rPr lang="pt-BR" dirty="0" smtClean="0"/>
            <a:t>Tático</a:t>
          </a:r>
          <a:endParaRPr lang="pt-BR" dirty="0"/>
        </a:p>
      </dgm:t>
    </dgm:pt>
    <dgm:pt modelId="{4F87EA01-269F-4178-A20F-FDEF4EDFC8BE}" type="parTrans" cxnId="{66B11843-8B80-4F76-9444-A772AADAB5C8}">
      <dgm:prSet/>
      <dgm:spPr/>
      <dgm:t>
        <a:bodyPr/>
        <a:lstStyle/>
        <a:p>
          <a:endParaRPr lang="pt-BR"/>
        </a:p>
      </dgm:t>
    </dgm:pt>
    <dgm:pt modelId="{F7109724-127F-4A41-A5A8-68DB88401047}" type="sibTrans" cxnId="{66B11843-8B80-4F76-9444-A772AADAB5C8}">
      <dgm:prSet/>
      <dgm:spPr/>
      <dgm:t>
        <a:bodyPr/>
        <a:lstStyle/>
        <a:p>
          <a:endParaRPr lang="pt-BR"/>
        </a:p>
      </dgm:t>
    </dgm:pt>
    <dgm:pt modelId="{BB89E9AC-0443-4D28-ADC8-8A390399018C}">
      <dgm:prSet phldrT="[Texto]"/>
      <dgm:spPr/>
      <dgm:t>
        <a:bodyPr/>
        <a:lstStyle/>
        <a:p>
          <a:r>
            <a:rPr lang="pt-BR" dirty="0" smtClean="0"/>
            <a:t>Operacional</a:t>
          </a:r>
          <a:endParaRPr lang="pt-BR" dirty="0"/>
        </a:p>
      </dgm:t>
    </dgm:pt>
    <dgm:pt modelId="{B0A13B04-8324-4F9F-885D-E5E44035CDE6}" type="parTrans" cxnId="{996BA553-4535-472E-AEBE-F07533A604F3}">
      <dgm:prSet/>
      <dgm:spPr/>
      <dgm:t>
        <a:bodyPr/>
        <a:lstStyle/>
        <a:p>
          <a:endParaRPr lang="pt-BR"/>
        </a:p>
      </dgm:t>
    </dgm:pt>
    <dgm:pt modelId="{F94A4790-D9DF-49B1-8C88-6C7C0CC35A81}" type="sibTrans" cxnId="{996BA553-4535-472E-AEBE-F07533A604F3}">
      <dgm:prSet/>
      <dgm:spPr/>
      <dgm:t>
        <a:bodyPr/>
        <a:lstStyle/>
        <a:p>
          <a:endParaRPr lang="pt-BR"/>
        </a:p>
      </dgm:t>
    </dgm:pt>
    <dgm:pt modelId="{9B7561EA-C07B-43F6-A925-51DC12582762}">
      <dgm:prSet phldrT="[Texto]"/>
      <dgm:spPr/>
      <dgm:t>
        <a:bodyPr/>
        <a:lstStyle/>
        <a:p>
          <a:r>
            <a:rPr lang="pt-BR" dirty="0" smtClean="0"/>
            <a:t>Longo  prazo</a:t>
          </a:r>
          <a:endParaRPr lang="pt-BR" dirty="0"/>
        </a:p>
      </dgm:t>
    </dgm:pt>
    <dgm:pt modelId="{F92B5A86-B250-4735-90BE-C59BF1B70C34}" type="parTrans" cxnId="{5C617845-A82B-4D61-8564-CD4AC6FAA66D}">
      <dgm:prSet/>
      <dgm:spPr/>
      <dgm:t>
        <a:bodyPr/>
        <a:lstStyle/>
        <a:p>
          <a:endParaRPr lang="pt-BR"/>
        </a:p>
      </dgm:t>
    </dgm:pt>
    <dgm:pt modelId="{6A1EA8CD-8C05-4291-B4B0-3EA7370D7E45}" type="sibTrans" cxnId="{5C617845-A82B-4D61-8564-CD4AC6FAA66D}">
      <dgm:prSet/>
      <dgm:spPr/>
      <dgm:t>
        <a:bodyPr/>
        <a:lstStyle/>
        <a:p>
          <a:endParaRPr lang="pt-BR"/>
        </a:p>
      </dgm:t>
    </dgm:pt>
    <dgm:pt modelId="{4EE8F5BF-B92B-4100-8B17-865272E97084}">
      <dgm:prSet phldrT="[Texto]"/>
      <dgm:spPr/>
      <dgm:t>
        <a:bodyPr/>
        <a:lstStyle/>
        <a:p>
          <a:r>
            <a:rPr lang="pt-BR" dirty="0" smtClean="0"/>
            <a:t>Médio prazo</a:t>
          </a:r>
          <a:endParaRPr lang="pt-BR" dirty="0"/>
        </a:p>
      </dgm:t>
    </dgm:pt>
    <dgm:pt modelId="{4C192B2D-E47D-4C0B-ABDE-5FDE8B1FAEB1}" type="parTrans" cxnId="{11C4E3BD-A200-4853-98A9-E551B0214F50}">
      <dgm:prSet/>
      <dgm:spPr/>
      <dgm:t>
        <a:bodyPr/>
        <a:lstStyle/>
        <a:p>
          <a:endParaRPr lang="pt-BR"/>
        </a:p>
      </dgm:t>
    </dgm:pt>
    <dgm:pt modelId="{497E1FFB-8EC9-4DAE-BBA8-98FE7E598164}" type="sibTrans" cxnId="{11C4E3BD-A200-4853-98A9-E551B0214F50}">
      <dgm:prSet/>
      <dgm:spPr/>
      <dgm:t>
        <a:bodyPr/>
        <a:lstStyle/>
        <a:p>
          <a:endParaRPr lang="pt-BR"/>
        </a:p>
      </dgm:t>
    </dgm:pt>
    <dgm:pt modelId="{8AAB09D5-4DF9-414A-8843-AC0DE7829159}">
      <dgm:prSet phldrT="[Texto]"/>
      <dgm:spPr/>
      <dgm:t>
        <a:bodyPr/>
        <a:lstStyle/>
        <a:p>
          <a:r>
            <a:rPr lang="pt-BR" dirty="0" smtClean="0"/>
            <a:t>Curto prazo</a:t>
          </a:r>
          <a:endParaRPr lang="pt-BR" dirty="0"/>
        </a:p>
      </dgm:t>
    </dgm:pt>
    <dgm:pt modelId="{68033E38-23EF-4923-9F51-F210F1782487}" type="parTrans" cxnId="{8B820065-1B33-42D0-BA7C-A1B2D956A61E}">
      <dgm:prSet/>
      <dgm:spPr/>
      <dgm:t>
        <a:bodyPr/>
        <a:lstStyle/>
        <a:p>
          <a:endParaRPr lang="pt-BR"/>
        </a:p>
      </dgm:t>
    </dgm:pt>
    <dgm:pt modelId="{903CE031-A9B7-4AFD-8E50-4CF4AB0F2564}" type="sibTrans" cxnId="{8B820065-1B33-42D0-BA7C-A1B2D956A61E}">
      <dgm:prSet/>
      <dgm:spPr/>
      <dgm:t>
        <a:bodyPr/>
        <a:lstStyle/>
        <a:p>
          <a:endParaRPr lang="pt-BR"/>
        </a:p>
      </dgm:t>
    </dgm:pt>
    <dgm:pt modelId="{3BAC8E5A-69EB-4ABD-A4F0-59D37BB268C8}" type="pres">
      <dgm:prSet presAssocID="{549C7236-F597-4AF2-A055-F9CA0E14EE47}" presName="compositeShape" presStyleCnt="0">
        <dgm:presLayoutVars>
          <dgm:dir/>
          <dgm:resizeHandles/>
        </dgm:presLayoutVars>
      </dgm:prSet>
      <dgm:spPr/>
    </dgm:pt>
    <dgm:pt modelId="{A94E7D88-6B6A-4EF3-9E4C-E98A3EA23DA7}" type="pres">
      <dgm:prSet presAssocID="{549C7236-F597-4AF2-A055-F9CA0E14EE47}" presName="pyramid" presStyleLbl="node1" presStyleIdx="0" presStyleCnt="1" custScaleX="178192" custLinFactNeighborX="-6364" custLinFactNeighborY="-8914"/>
      <dgm:spPr/>
    </dgm:pt>
    <dgm:pt modelId="{C0253E8B-1893-48D9-AC1B-0924B76C362D}" type="pres">
      <dgm:prSet presAssocID="{549C7236-F597-4AF2-A055-F9CA0E14EE47}" presName="theList" presStyleCnt="0"/>
      <dgm:spPr/>
    </dgm:pt>
    <dgm:pt modelId="{D9F1A9CA-793E-4DB3-A99A-E633E8DEADAB}" type="pres">
      <dgm:prSet presAssocID="{A7AF20FE-FB57-4804-9F71-2336EAE5B5A3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04977CF-7BDA-44C9-B223-C74BD92B0E1B}" type="pres">
      <dgm:prSet presAssocID="{A7AF20FE-FB57-4804-9F71-2336EAE5B5A3}" presName="aSpace" presStyleCnt="0"/>
      <dgm:spPr/>
    </dgm:pt>
    <dgm:pt modelId="{9590B45E-CEC6-495B-837D-95AC312AD568}" type="pres">
      <dgm:prSet presAssocID="{B1C367CC-8EA7-45EC-9C2B-AC2EFFA20C43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E7D3D2-11C0-4A7F-A29C-14038DD8DEB4}" type="pres">
      <dgm:prSet presAssocID="{B1C367CC-8EA7-45EC-9C2B-AC2EFFA20C43}" presName="aSpace" presStyleCnt="0"/>
      <dgm:spPr/>
    </dgm:pt>
    <dgm:pt modelId="{D243086B-3CD8-40BA-ADD0-C48FDDD811FB}" type="pres">
      <dgm:prSet presAssocID="{BB89E9AC-0443-4D28-ADC8-8A390399018C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EE96C32-DB8A-453E-AF3C-DB5D1C926476}" type="pres">
      <dgm:prSet presAssocID="{BB89E9AC-0443-4D28-ADC8-8A390399018C}" presName="aSpace" presStyleCnt="0"/>
      <dgm:spPr/>
    </dgm:pt>
  </dgm:ptLst>
  <dgm:cxnLst>
    <dgm:cxn modelId="{6B12202A-E4E0-4052-AAFA-48E5F2FCE30A}" type="presOf" srcId="{BB89E9AC-0443-4D28-ADC8-8A390399018C}" destId="{D243086B-3CD8-40BA-ADD0-C48FDDD811FB}" srcOrd="0" destOrd="0" presId="urn:microsoft.com/office/officeart/2005/8/layout/pyramid2"/>
    <dgm:cxn modelId="{776AD9CB-E565-4E62-8A22-3AB3FBF4FAF2}" type="presOf" srcId="{4EE8F5BF-B92B-4100-8B17-865272E97084}" destId="{9590B45E-CEC6-495B-837D-95AC312AD568}" srcOrd="0" destOrd="1" presId="urn:microsoft.com/office/officeart/2005/8/layout/pyramid2"/>
    <dgm:cxn modelId="{27DF032E-452C-4FEA-9E0D-30FE1465CD80}" type="presOf" srcId="{9B7561EA-C07B-43F6-A925-51DC12582762}" destId="{D9F1A9CA-793E-4DB3-A99A-E633E8DEADAB}" srcOrd="0" destOrd="1" presId="urn:microsoft.com/office/officeart/2005/8/layout/pyramid2"/>
    <dgm:cxn modelId="{102944FA-5E26-4A6C-A047-7BA6E2BF4096}" type="presOf" srcId="{8AAB09D5-4DF9-414A-8843-AC0DE7829159}" destId="{D243086B-3CD8-40BA-ADD0-C48FDDD811FB}" srcOrd="0" destOrd="1" presId="urn:microsoft.com/office/officeart/2005/8/layout/pyramid2"/>
    <dgm:cxn modelId="{8B820065-1B33-42D0-BA7C-A1B2D956A61E}" srcId="{BB89E9AC-0443-4D28-ADC8-8A390399018C}" destId="{8AAB09D5-4DF9-414A-8843-AC0DE7829159}" srcOrd="0" destOrd="0" parTransId="{68033E38-23EF-4923-9F51-F210F1782487}" sibTransId="{903CE031-A9B7-4AFD-8E50-4CF4AB0F2564}"/>
    <dgm:cxn modelId="{FA357B52-79B0-486F-9547-68413140C8C7}" type="presOf" srcId="{B1C367CC-8EA7-45EC-9C2B-AC2EFFA20C43}" destId="{9590B45E-CEC6-495B-837D-95AC312AD568}" srcOrd="0" destOrd="0" presId="urn:microsoft.com/office/officeart/2005/8/layout/pyramid2"/>
    <dgm:cxn modelId="{996BA553-4535-472E-AEBE-F07533A604F3}" srcId="{549C7236-F597-4AF2-A055-F9CA0E14EE47}" destId="{BB89E9AC-0443-4D28-ADC8-8A390399018C}" srcOrd="2" destOrd="0" parTransId="{B0A13B04-8324-4F9F-885D-E5E44035CDE6}" sibTransId="{F94A4790-D9DF-49B1-8C88-6C7C0CC35A81}"/>
    <dgm:cxn modelId="{6D02F892-9193-4650-BBE7-61EA0E0CF440}" srcId="{549C7236-F597-4AF2-A055-F9CA0E14EE47}" destId="{A7AF20FE-FB57-4804-9F71-2336EAE5B5A3}" srcOrd="0" destOrd="0" parTransId="{B7C43318-5BE9-49EE-B2EB-73D6DD14C34F}" sibTransId="{4A3C9AF0-7A4D-4705-8E97-41CC45A95DFD}"/>
    <dgm:cxn modelId="{CA976457-0ECD-4A0C-875D-FB0FE179F65F}" type="presOf" srcId="{549C7236-F597-4AF2-A055-F9CA0E14EE47}" destId="{3BAC8E5A-69EB-4ABD-A4F0-59D37BB268C8}" srcOrd="0" destOrd="0" presId="urn:microsoft.com/office/officeart/2005/8/layout/pyramid2"/>
    <dgm:cxn modelId="{82F8EF59-BE73-4C09-9050-899DFE4A9904}" type="presOf" srcId="{A7AF20FE-FB57-4804-9F71-2336EAE5B5A3}" destId="{D9F1A9CA-793E-4DB3-A99A-E633E8DEADAB}" srcOrd="0" destOrd="0" presId="urn:microsoft.com/office/officeart/2005/8/layout/pyramid2"/>
    <dgm:cxn modelId="{11C4E3BD-A200-4853-98A9-E551B0214F50}" srcId="{B1C367CC-8EA7-45EC-9C2B-AC2EFFA20C43}" destId="{4EE8F5BF-B92B-4100-8B17-865272E97084}" srcOrd="0" destOrd="0" parTransId="{4C192B2D-E47D-4C0B-ABDE-5FDE8B1FAEB1}" sibTransId="{497E1FFB-8EC9-4DAE-BBA8-98FE7E598164}"/>
    <dgm:cxn modelId="{66B11843-8B80-4F76-9444-A772AADAB5C8}" srcId="{549C7236-F597-4AF2-A055-F9CA0E14EE47}" destId="{B1C367CC-8EA7-45EC-9C2B-AC2EFFA20C43}" srcOrd="1" destOrd="0" parTransId="{4F87EA01-269F-4178-A20F-FDEF4EDFC8BE}" sibTransId="{F7109724-127F-4A41-A5A8-68DB88401047}"/>
    <dgm:cxn modelId="{5C617845-A82B-4D61-8564-CD4AC6FAA66D}" srcId="{A7AF20FE-FB57-4804-9F71-2336EAE5B5A3}" destId="{9B7561EA-C07B-43F6-A925-51DC12582762}" srcOrd="0" destOrd="0" parTransId="{F92B5A86-B250-4735-90BE-C59BF1B70C34}" sibTransId="{6A1EA8CD-8C05-4291-B4B0-3EA7370D7E45}"/>
    <dgm:cxn modelId="{D44648B8-E4B1-4B53-9E8F-4417B2E6200F}" type="presParOf" srcId="{3BAC8E5A-69EB-4ABD-A4F0-59D37BB268C8}" destId="{A94E7D88-6B6A-4EF3-9E4C-E98A3EA23DA7}" srcOrd="0" destOrd="0" presId="urn:microsoft.com/office/officeart/2005/8/layout/pyramid2"/>
    <dgm:cxn modelId="{CC1CEFBE-562D-4615-B8E5-2A46A0EE7C0A}" type="presParOf" srcId="{3BAC8E5A-69EB-4ABD-A4F0-59D37BB268C8}" destId="{C0253E8B-1893-48D9-AC1B-0924B76C362D}" srcOrd="1" destOrd="0" presId="urn:microsoft.com/office/officeart/2005/8/layout/pyramid2"/>
    <dgm:cxn modelId="{0D978976-BBDF-486F-959B-A2062BBDC360}" type="presParOf" srcId="{C0253E8B-1893-48D9-AC1B-0924B76C362D}" destId="{D9F1A9CA-793E-4DB3-A99A-E633E8DEADAB}" srcOrd="0" destOrd="0" presId="urn:microsoft.com/office/officeart/2005/8/layout/pyramid2"/>
    <dgm:cxn modelId="{8483A1D2-A5EB-4D85-A77B-9D5FE98A748B}" type="presParOf" srcId="{C0253E8B-1893-48D9-AC1B-0924B76C362D}" destId="{204977CF-7BDA-44C9-B223-C74BD92B0E1B}" srcOrd="1" destOrd="0" presId="urn:microsoft.com/office/officeart/2005/8/layout/pyramid2"/>
    <dgm:cxn modelId="{447147CE-69E2-4DD0-AC1D-18FC49275020}" type="presParOf" srcId="{C0253E8B-1893-48D9-AC1B-0924B76C362D}" destId="{9590B45E-CEC6-495B-837D-95AC312AD568}" srcOrd="2" destOrd="0" presId="urn:microsoft.com/office/officeart/2005/8/layout/pyramid2"/>
    <dgm:cxn modelId="{7529A1FA-64CA-4CDD-BDCF-B8125414392B}" type="presParOf" srcId="{C0253E8B-1893-48D9-AC1B-0924B76C362D}" destId="{1EE7D3D2-11C0-4A7F-A29C-14038DD8DEB4}" srcOrd="3" destOrd="0" presId="urn:microsoft.com/office/officeart/2005/8/layout/pyramid2"/>
    <dgm:cxn modelId="{8F3AE534-9597-44C4-B83A-82B1F063EA6C}" type="presParOf" srcId="{C0253E8B-1893-48D9-AC1B-0924B76C362D}" destId="{D243086B-3CD8-40BA-ADD0-C48FDDD811FB}" srcOrd="4" destOrd="0" presId="urn:microsoft.com/office/officeart/2005/8/layout/pyramid2"/>
    <dgm:cxn modelId="{654785D8-490F-4AC0-97E8-074114621CEC}" type="presParOf" srcId="{C0253E8B-1893-48D9-AC1B-0924B76C362D}" destId="{3EE96C32-DB8A-453E-AF3C-DB5D1C92647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C017322-6AF0-45AF-8507-DA0B5B47F90C}" type="doc">
      <dgm:prSet loTypeId="urn:microsoft.com/office/officeart/2005/8/layout/radial3" loCatId="cycle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5B134CF3-D052-4D5F-8C70-EE0F5FD708BB}">
      <dgm:prSet phldrT="[Texto]"/>
      <dgm:spPr/>
      <dgm:t>
        <a:bodyPr/>
        <a:lstStyle/>
        <a:p>
          <a:r>
            <a:rPr lang="pt-BR" dirty="0" smtClean="0"/>
            <a:t>PPAM</a:t>
          </a:r>
          <a:endParaRPr lang="pt-BR" dirty="0"/>
        </a:p>
      </dgm:t>
    </dgm:pt>
    <dgm:pt modelId="{752B89C9-8225-48BF-A05A-61DEB190B677}" type="parTrans" cxnId="{FCB5D8B9-27F3-44C4-8D54-012A8D15CAD7}">
      <dgm:prSet/>
      <dgm:spPr/>
      <dgm:t>
        <a:bodyPr/>
        <a:lstStyle/>
        <a:p>
          <a:endParaRPr lang="pt-BR"/>
        </a:p>
      </dgm:t>
    </dgm:pt>
    <dgm:pt modelId="{CED0235C-E82E-4C74-84B4-C9310CCA3F56}" type="sibTrans" cxnId="{FCB5D8B9-27F3-44C4-8D54-012A8D15CAD7}">
      <dgm:prSet/>
      <dgm:spPr/>
      <dgm:t>
        <a:bodyPr/>
        <a:lstStyle/>
        <a:p>
          <a:endParaRPr lang="pt-BR"/>
        </a:p>
      </dgm:t>
    </dgm:pt>
    <dgm:pt modelId="{E7D1B782-8EB6-4BDE-99CC-52C341962504}">
      <dgm:prSet phldrT="[Texto]" custT="1"/>
      <dgm:spPr/>
      <dgm:t>
        <a:bodyPr/>
        <a:lstStyle/>
        <a:p>
          <a:r>
            <a:rPr lang="pt-BR" sz="2400" dirty="0" smtClean="0"/>
            <a:t>Plano Diretor</a:t>
          </a:r>
          <a:endParaRPr lang="pt-BR" sz="2400" dirty="0"/>
        </a:p>
      </dgm:t>
    </dgm:pt>
    <dgm:pt modelId="{AA309955-9FF1-4A1A-860E-AE1036C36E1E}" type="parTrans" cxnId="{9AA94019-387D-42B7-90EA-F0CFD1AE1DD7}">
      <dgm:prSet/>
      <dgm:spPr/>
      <dgm:t>
        <a:bodyPr/>
        <a:lstStyle/>
        <a:p>
          <a:endParaRPr lang="pt-BR"/>
        </a:p>
      </dgm:t>
    </dgm:pt>
    <dgm:pt modelId="{0F534B01-67C8-408E-8050-AA1A49CCF044}" type="sibTrans" cxnId="{9AA94019-387D-42B7-90EA-F0CFD1AE1DD7}">
      <dgm:prSet/>
      <dgm:spPr/>
      <dgm:t>
        <a:bodyPr/>
        <a:lstStyle/>
        <a:p>
          <a:endParaRPr lang="pt-BR"/>
        </a:p>
      </dgm:t>
    </dgm:pt>
    <dgm:pt modelId="{B9A5C907-9D64-4AAF-A298-647173BFF1A7}">
      <dgm:prSet phldrT="[Texto]" custT="1"/>
      <dgm:spPr/>
      <dgm:t>
        <a:bodyPr/>
        <a:lstStyle/>
        <a:p>
          <a:r>
            <a:rPr lang="pt-BR" sz="1800" dirty="0" smtClean="0"/>
            <a:t>Plano Habitação</a:t>
          </a:r>
          <a:endParaRPr lang="pt-BR" sz="1800" dirty="0"/>
        </a:p>
      </dgm:t>
    </dgm:pt>
    <dgm:pt modelId="{78587891-8A5C-4104-82AF-89C0B7E73532}" type="parTrans" cxnId="{F22E94F7-C4CC-44CA-B945-67D12DB7CC4E}">
      <dgm:prSet/>
      <dgm:spPr/>
      <dgm:t>
        <a:bodyPr/>
        <a:lstStyle/>
        <a:p>
          <a:endParaRPr lang="pt-BR"/>
        </a:p>
      </dgm:t>
    </dgm:pt>
    <dgm:pt modelId="{31011360-2B91-42D8-A072-EE2F231FDA10}" type="sibTrans" cxnId="{F22E94F7-C4CC-44CA-B945-67D12DB7CC4E}">
      <dgm:prSet/>
      <dgm:spPr/>
      <dgm:t>
        <a:bodyPr/>
        <a:lstStyle/>
        <a:p>
          <a:endParaRPr lang="pt-BR"/>
        </a:p>
      </dgm:t>
    </dgm:pt>
    <dgm:pt modelId="{86DFD29E-E892-4D3E-A6B5-7E26FEF1F9A9}">
      <dgm:prSet phldrT="[Texto]" custT="1"/>
      <dgm:spPr/>
      <dgm:t>
        <a:bodyPr/>
        <a:lstStyle/>
        <a:p>
          <a:r>
            <a:rPr lang="pt-BR" sz="2800" dirty="0" smtClean="0"/>
            <a:t>Saúde</a:t>
          </a:r>
          <a:endParaRPr lang="pt-BR" sz="2800" dirty="0"/>
        </a:p>
      </dgm:t>
    </dgm:pt>
    <dgm:pt modelId="{1223371D-EA92-4C3B-94D6-BD39601C3B24}" type="parTrans" cxnId="{CF86AFA6-9254-473F-8AF9-FFE9F0FAD6CB}">
      <dgm:prSet/>
      <dgm:spPr/>
      <dgm:t>
        <a:bodyPr/>
        <a:lstStyle/>
        <a:p>
          <a:endParaRPr lang="pt-BR"/>
        </a:p>
      </dgm:t>
    </dgm:pt>
    <dgm:pt modelId="{EFFD9592-BFCA-4062-861B-AC191E8FF69F}" type="sibTrans" cxnId="{CF86AFA6-9254-473F-8AF9-FFE9F0FAD6CB}">
      <dgm:prSet/>
      <dgm:spPr/>
      <dgm:t>
        <a:bodyPr/>
        <a:lstStyle/>
        <a:p>
          <a:endParaRPr lang="pt-BR"/>
        </a:p>
      </dgm:t>
    </dgm:pt>
    <dgm:pt modelId="{33B89C49-4CB8-4335-9CDB-90EEE6DA5D94}">
      <dgm:prSet phldrT="[Texto]" custT="1"/>
      <dgm:spPr/>
      <dgm:t>
        <a:bodyPr/>
        <a:lstStyle/>
        <a:p>
          <a:r>
            <a:rPr lang="pt-BR" sz="2000" dirty="0" smtClean="0"/>
            <a:t>Educação</a:t>
          </a:r>
          <a:endParaRPr lang="pt-BR" sz="1800" dirty="0"/>
        </a:p>
      </dgm:t>
    </dgm:pt>
    <dgm:pt modelId="{91B2ABD3-4226-44C5-915D-67F2D87BCAA1}" type="parTrans" cxnId="{4690A383-508E-4CEB-83AC-B7E0DFDAF0D9}">
      <dgm:prSet/>
      <dgm:spPr/>
      <dgm:t>
        <a:bodyPr/>
        <a:lstStyle/>
        <a:p>
          <a:endParaRPr lang="pt-BR"/>
        </a:p>
      </dgm:t>
    </dgm:pt>
    <dgm:pt modelId="{245650CA-E949-4390-BFA1-9568E3C3222D}" type="sibTrans" cxnId="{4690A383-508E-4CEB-83AC-B7E0DFDAF0D9}">
      <dgm:prSet/>
      <dgm:spPr/>
      <dgm:t>
        <a:bodyPr/>
        <a:lstStyle/>
        <a:p>
          <a:endParaRPr lang="pt-BR"/>
        </a:p>
      </dgm:t>
    </dgm:pt>
    <dgm:pt modelId="{AA832C12-D60F-43AB-9CA6-895129B25960}">
      <dgm:prSet phldrT="[Texto]" custT="1"/>
      <dgm:spPr/>
      <dgm:t>
        <a:bodyPr/>
        <a:lstStyle/>
        <a:p>
          <a:r>
            <a:rPr lang="pt-BR" sz="3200" dirty="0" smtClean="0"/>
            <a:t>PMSB</a:t>
          </a:r>
          <a:endParaRPr lang="pt-BR" sz="3200" dirty="0"/>
        </a:p>
      </dgm:t>
    </dgm:pt>
    <dgm:pt modelId="{16317A0D-35EB-4570-B803-9BF6180F84AB}" type="parTrans" cxnId="{45F70336-1B54-4738-B110-2D5DBA362BF8}">
      <dgm:prSet/>
      <dgm:spPr/>
      <dgm:t>
        <a:bodyPr/>
        <a:lstStyle/>
        <a:p>
          <a:endParaRPr lang="pt-BR"/>
        </a:p>
      </dgm:t>
    </dgm:pt>
    <dgm:pt modelId="{00E3FD15-37D6-4DC5-B9FF-8A1DAC91B7B0}" type="sibTrans" cxnId="{45F70336-1B54-4738-B110-2D5DBA362BF8}">
      <dgm:prSet/>
      <dgm:spPr/>
      <dgm:t>
        <a:bodyPr/>
        <a:lstStyle/>
        <a:p>
          <a:endParaRPr lang="pt-BR"/>
        </a:p>
      </dgm:t>
    </dgm:pt>
    <dgm:pt modelId="{644BAD38-D16D-4E20-8290-2509ABC37845}">
      <dgm:prSet phldrT="[Texto]" custT="1"/>
      <dgm:spPr/>
      <dgm:t>
        <a:bodyPr/>
        <a:lstStyle/>
        <a:p>
          <a:r>
            <a:rPr lang="pt-BR" sz="2400" dirty="0" smtClean="0"/>
            <a:t>Outros</a:t>
          </a:r>
          <a:endParaRPr lang="pt-BR" sz="2400" dirty="0"/>
        </a:p>
      </dgm:t>
    </dgm:pt>
    <dgm:pt modelId="{6EF8A4A0-E967-4D76-9997-A27F5961E8CB}" type="parTrans" cxnId="{C2C6E0EC-8027-4BCB-B42C-E0C4B22D2D61}">
      <dgm:prSet/>
      <dgm:spPr/>
      <dgm:t>
        <a:bodyPr/>
        <a:lstStyle/>
        <a:p>
          <a:endParaRPr lang="pt-BR"/>
        </a:p>
      </dgm:t>
    </dgm:pt>
    <dgm:pt modelId="{A040ECC9-F212-469C-BC55-FDA0DA48D4B8}" type="sibTrans" cxnId="{C2C6E0EC-8027-4BCB-B42C-E0C4B22D2D61}">
      <dgm:prSet/>
      <dgm:spPr/>
      <dgm:t>
        <a:bodyPr/>
        <a:lstStyle/>
        <a:p>
          <a:endParaRPr lang="pt-BR"/>
        </a:p>
      </dgm:t>
    </dgm:pt>
    <dgm:pt modelId="{36C7BF91-C90B-468B-9753-5AD2A71AC685}" type="pres">
      <dgm:prSet presAssocID="{6C017322-6AF0-45AF-8507-DA0B5B47F90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6403DD5-A575-42FD-92EF-65219F016147}" type="pres">
      <dgm:prSet presAssocID="{6C017322-6AF0-45AF-8507-DA0B5B47F90C}" presName="radial" presStyleCnt="0">
        <dgm:presLayoutVars>
          <dgm:animLvl val="ctr"/>
        </dgm:presLayoutVars>
      </dgm:prSet>
      <dgm:spPr/>
    </dgm:pt>
    <dgm:pt modelId="{88C7A760-733D-42DB-BCB9-347924EEA5BB}" type="pres">
      <dgm:prSet presAssocID="{5B134CF3-D052-4D5F-8C70-EE0F5FD708BB}" presName="centerShape" presStyleLbl="vennNode1" presStyleIdx="0" presStyleCnt="7" custScaleX="71164" custScaleY="66420"/>
      <dgm:spPr/>
      <dgm:t>
        <a:bodyPr/>
        <a:lstStyle/>
        <a:p>
          <a:endParaRPr lang="pt-BR"/>
        </a:p>
      </dgm:t>
    </dgm:pt>
    <dgm:pt modelId="{184F2C27-653E-4C9B-91D7-64857E31812E}" type="pres">
      <dgm:prSet presAssocID="{E7D1B782-8EB6-4BDE-99CC-52C341962504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4225F0-DEA6-4CDC-9DA2-15EF5328E593}" type="pres">
      <dgm:prSet presAssocID="{B9A5C907-9D64-4AAF-A298-647173BFF1A7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07C2D07-D318-4953-9FB7-1191FA75144D}" type="pres">
      <dgm:prSet presAssocID="{86DFD29E-E892-4D3E-A6B5-7E26FEF1F9A9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D3C683-7A4F-490F-8EF4-79288F702902}" type="pres">
      <dgm:prSet presAssocID="{33B89C49-4CB8-4335-9CDB-90EEE6DA5D94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B493F3-C41A-4300-A281-80C9233E4114}" type="pres">
      <dgm:prSet presAssocID="{AA832C12-D60F-43AB-9CA6-895129B25960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622774-F969-4236-925A-4A4537746950}" type="pres">
      <dgm:prSet presAssocID="{644BAD38-D16D-4E20-8290-2509ABC37845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CA2A8FF-F2D5-489B-885E-227D96E1BA27}" type="presOf" srcId="{E7D1B782-8EB6-4BDE-99CC-52C341962504}" destId="{184F2C27-653E-4C9B-91D7-64857E31812E}" srcOrd="0" destOrd="0" presId="urn:microsoft.com/office/officeart/2005/8/layout/radial3"/>
    <dgm:cxn modelId="{EB8CF301-EB0A-4094-B4C2-65E238864BC4}" type="presOf" srcId="{AA832C12-D60F-43AB-9CA6-895129B25960}" destId="{C3B493F3-C41A-4300-A281-80C9233E4114}" srcOrd="0" destOrd="0" presId="urn:microsoft.com/office/officeart/2005/8/layout/radial3"/>
    <dgm:cxn modelId="{B1E085E8-F48E-4C94-A66F-81BE7F81371C}" type="presOf" srcId="{644BAD38-D16D-4E20-8290-2509ABC37845}" destId="{AD622774-F969-4236-925A-4A4537746950}" srcOrd="0" destOrd="0" presId="urn:microsoft.com/office/officeart/2005/8/layout/radial3"/>
    <dgm:cxn modelId="{F22E94F7-C4CC-44CA-B945-67D12DB7CC4E}" srcId="{5B134CF3-D052-4D5F-8C70-EE0F5FD708BB}" destId="{B9A5C907-9D64-4AAF-A298-647173BFF1A7}" srcOrd="1" destOrd="0" parTransId="{78587891-8A5C-4104-82AF-89C0B7E73532}" sibTransId="{31011360-2B91-42D8-A072-EE2F231FDA10}"/>
    <dgm:cxn modelId="{A7435E66-1063-4BCE-B04A-AEEEB08B7F54}" type="presOf" srcId="{B9A5C907-9D64-4AAF-A298-647173BFF1A7}" destId="{9F4225F0-DEA6-4CDC-9DA2-15EF5328E593}" srcOrd="0" destOrd="0" presId="urn:microsoft.com/office/officeart/2005/8/layout/radial3"/>
    <dgm:cxn modelId="{3F3F2E5E-C0AB-4227-81D2-B1B35F5C7EA2}" type="presOf" srcId="{5B134CF3-D052-4D5F-8C70-EE0F5FD708BB}" destId="{88C7A760-733D-42DB-BCB9-347924EEA5BB}" srcOrd="0" destOrd="0" presId="urn:microsoft.com/office/officeart/2005/8/layout/radial3"/>
    <dgm:cxn modelId="{FCB5D8B9-27F3-44C4-8D54-012A8D15CAD7}" srcId="{6C017322-6AF0-45AF-8507-DA0B5B47F90C}" destId="{5B134CF3-D052-4D5F-8C70-EE0F5FD708BB}" srcOrd="0" destOrd="0" parTransId="{752B89C9-8225-48BF-A05A-61DEB190B677}" sibTransId="{CED0235C-E82E-4C74-84B4-C9310CCA3F56}"/>
    <dgm:cxn modelId="{45F70336-1B54-4738-B110-2D5DBA362BF8}" srcId="{5B134CF3-D052-4D5F-8C70-EE0F5FD708BB}" destId="{AA832C12-D60F-43AB-9CA6-895129B25960}" srcOrd="4" destOrd="0" parTransId="{16317A0D-35EB-4570-B803-9BF6180F84AB}" sibTransId="{00E3FD15-37D6-4DC5-B9FF-8A1DAC91B7B0}"/>
    <dgm:cxn modelId="{F803F71B-DB65-4C1E-80C0-9111C720E950}" type="presOf" srcId="{86DFD29E-E892-4D3E-A6B5-7E26FEF1F9A9}" destId="{607C2D07-D318-4953-9FB7-1191FA75144D}" srcOrd="0" destOrd="0" presId="urn:microsoft.com/office/officeart/2005/8/layout/radial3"/>
    <dgm:cxn modelId="{C2C6E0EC-8027-4BCB-B42C-E0C4B22D2D61}" srcId="{5B134CF3-D052-4D5F-8C70-EE0F5FD708BB}" destId="{644BAD38-D16D-4E20-8290-2509ABC37845}" srcOrd="5" destOrd="0" parTransId="{6EF8A4A0-E967-4D76-9997-A27F5961E8CB}" sibTransId="{A040ECC9-F212-469C-BC55-FDA0DA48D4B8}"/>
    <dgm:cxn modelId="{9AA94019-387D-42B7-90EA-F0CFD1AE1DD7}" srcId="{5B134CF3-D052-4D5F-8C70-EE0F5FD708BB}" destId="{E7D1B782-8EB6-4BDE-99CC-52C341962504}" srcOrd="0" destOrd="0" parTransId="{AA309955-9FF1-4A1A-860E-AE1036C36E1E}" sibTransId="{0F534B01-67C8-408E-8050-AA1A49CCF044}"/>
    <dgm:cxn modelId="{CF86AFA6-9254-473F-8AF9-FFE9F0FAD6CB}" srcId="{5B134CF3-D052-4D5F-8C70-EE0F5FD708BB}" destId="{86DFD29E-E892-4D3E-A6B5-7E26FEF1F9A9}" srcOrd="2" destOrd="0" parTransId="{1223371D-EA92-4C3B-94D6-BD39601C3B24}" sibTransId="{EFFD9592-BFCA-4062-861B-AC191E8FF69F}"/>
    <dgm:cxn modelId="{2CB93BC4-9501-459B-98A7-1F549333EDF6}" type="presOf" srcId="{6C017322-6AF0-45AF-8507-DA0B5B47F90C}" destId="{36C7BF91-C90B-468B-9753-5AD2A71AC685}" srcOrd="0" destOrd="0" presId="urn:microsoft.com/office/officeart/2005/8/layout/radial3"/>
    <dgm:cxn modelId="{4690A383-508E-4CEB-83AC-B7E0DFDAF0D9}" srcId="{5B134CF3-D052-4D5F-8C70-EE0F5FD708BB}" destId="{33B89C49-4CB8-4335-9CDB-90EEE6DA5D94}" srcOrd="3" destOrd="0" parTransId="{91B2ABD3-4226-44C5-915D-67F2D87BCAA1}" sibTransId="{245650CA-E949-4390-BFA1-9568E3C3222D}"/>
    <dgm:cxn modelId="{AA299142-BB1D-4A9A-AD7E-A3685DFC6891}" type="presOf" srcId="{33B89C49-4CB8-4335-9CDB-90EEE6DA5D94}" destId="{43D3C683-7A4F-490F-8EF4-79288F702902}" srcOrd="0" destOrd="0" presId="urn:microsoft.com/office/officeart/2005/8/layout/radial3"/>
    <dgm:cxn modelId="{AEF5399A-574E-4D7B-8332-23CE4E391471}" type="presParOf" srcId="{36C7BF91-C90B-468B-9753-5AD2A71AC685}" destId="{F6403DD5-A575-42FD-92EF-65219F016147}" srcOrd="0" destOrd="0" presId="urn:microsoft.com/office/officeart/2005/8/layout/radial3"/>
    <dgm:cxn modelId="{3FFBD699-AC06-4596-AE3E-70D77A766FE4}" type="presParOf" srcId="{F6403DD5-A575-42FD-92EF-65219F016147}" destId="{88C7A760-733D-42DB-BCB9-347924EEA5BB}" srcOrd="0" destOrd="0" presId="urn:microsoft.com/office/officeart/2005/8/layout/radial3"/>
    <dgm:cxn modelId="{DB1E6C72-041B-4097-8E74-53B14E4131F4}" type="presParOf" srcId="{F6403DD5-A575-42FD-92EF-65219F016147}" destId="{184F2C27-653E-4C9B-91D7-64857E31812E}" srcOrd="1" destOrd="0" presId="urn:microsoft.com/office/officeart/2005/8/layout/radial3"/>
    <dgm:cxn modelId="{89AE3F5B-8C7B-41C2-B4D4-B0FF99109645}" type="presParOf" srcId="{F6403DD5-A575-42FD-92EF-65219F016147}" destId="{9F4225F0-DEA6-4CDC-9DA2-15EF5328E593}" srcOrd="2" destOrd="0" presId="urn:microsoft.com/office/officeart/2005/8/layout/radial3"/>
    <dgm:cxn modelId="{98C0942D-ACEE-4EBB-9E31-0DDC6C68CF3C}" type="presParOf" srcId="{F6403DD5-A575-42FD-92EF-65219F016147}" destId="{607C2D07-D318-4953-9FB7-1191FA75144D}" srcOrd="3" destOrd="0" presId="urn:microsoft.com/office/officeart/2005/8/layout/radial3"/>
    <dgm:cxn modelId="{2E0D1AC5-7902-4CB2-93B9-04C238E6EBBC}" type="presParOf" srcId="{F6403DD5-A575-42FD-92EF-65219F016147}" destId="{43D3C683-7A4F-490F-8EF4-79288F702902}" srcOrd="4" destOrd="0" presId="urn:microsoft.com/office/officeart/2005/8/layout/radial3"/>
    <dgm:cxn modelId="{EE4485A7-9F43-4521-AD9B-6E6BE484BC71}" type="presParOf" srcId="{F6403DD5-A575-42FD-92EF-65219F016147}" destId="{C3B493F3-C41A-4300-A281-80C9233E4114}" srcOrd="5" destOrd="0" presId="urn:microsoft.com/office/officeart/2005/8/layout/radial3"/>
    <dgm:cxn modelId="{662965F4-7993-40AD-A24C-98F4F21E30F9}" type="presParOf" srcId="{F6403DD5-A575-42FD-92EF-65219F016147}" destId="{AD622774-F969-4236-925A-4A4537746950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AB8603A-0FEF-4D15-9F7C-8F6A298E18EC}" type="doc">
      <dgm:prSet loTypeId="urn:microsoft.com/office/officeart/2005/8/layout/vList6" loCatId="list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pt-BR"/>
        </a:p>
      </dgm:t>
    </dgm:pt>
    <dgm:pt modelId="{36025719-0BEA-4AB3-B84B-C7B04224FEBE}">
      <dgm:prSet phldrT="[Texto]"/>
      <dgm:spPr/>
      <dgm:t>
        <a:bodyPr/>
        <a:lstStyle/>
        <a:p>
          <a:r>
            <a:rPr lang="pt-BR" dirty="0" smtClean="0"/>
            <a:t>PPAM</a:t>
          </a:r>
          <a:endParaRPr lang="pt-BR" dirty="0"/>
        </a:p>
      </dgm:t>
    </dgm:pt>
    <dgm:pt modelId="{0DFBF629-78D6-4A6E-BCE8-D12DF015A1C0}" type="parTrans" cxnId="{4FE20FDE-41C4-431E-9774-943A9D532FA5}">
      <dgm:prSet/>
      <dgm:spPr/>
      <dgm:t>
        <a:bodyPr/>
        <a:lstStyle/>
        <a:p>
          <a:endParaRPr lang="pt-BR"/>
        </a:p>
      </dgm:t>
    </dgm:pt>
    <dgm:pt modelId="{38B5C1A8-C960-4BAB-8F70-CB14AAC4C1D5}" type="sibTrans" cxnId="{4FE20FDE-41C4-431E-9774-943A9D532FA5}">
      <dgm:prSet/>
      <dgm:spPr/>
      <dgm:t>
        <a:bodyPr/>
        <a:lstStyle/>
        <a:p>
          <a:endParaRPr lang="pt-BR"/>
        </a:p>
      </dgm:t>
    </dgm:pt>
    <dgm:pt modelId="{0F9E2039-C227-4E1F-B76D-17D51131B44A}">
      <dgm:prSet phldrT="[Texto]"/>
      <dgm:spPr/>
      <dgm:t>
        <a:bodyPr/>
        <a:lstStyle/>
        <a:p>
          <a:r>
            <a:rPr lang="pt-BR" dirty="0" smtClean="0"/>
            <a:t>2014</a:t>
          </a:r>
          <a:endParaRPr lang="pt-BR" dirty="0"/>
        </a:p>
      </dgm:t>
    </dgm:pt>
    <dgm:pt modelId="{4F0CD12E-136A-47C6-AB43-6DA23CB5125B}" type="parTrans" cxnId="{22EC1071-56C4-4FAF-A458-AF6BCB9258A5}">
      <dgm:prSet/>
      <dgm:spPr/>
      <dgm:t>
        <a:bodyPr/>
        <a:lstStyle/>
        <a:p>
          <a:endParaRPr lang="pt-BR"/>
        </a:p>
      </dgm:t>
    </dgm:pt>
    <dgm:pt modelId="{0EC764CC-C257-4CF0-B423-7CDDAFD57096}" type="sibTrans" cxnId="{22EC1071-56C4-4FAF-A458-AF6BCB9258A5}">
      <dgm:prSet/>
      <dgm:spPr/>
      <dgm:t>
        <a:bodyPr/>
        <a:lstStyle/>
        <a:p>
          <a:endParaRPr lang="pt-BR"/>
        </a:p>
      </dgm:t>
    </dgm:pt>
    <dgm:pt modelId="{E11D342E-F943-42AA-BBA9-4269C5F83067}">
      <dgm:prSet phldrT="[Texto]"/>
      <dgm:spPr/>
      <dgm:t>
        <a:bodyPr/>
        <a:lstStyle/>
        <a:p>
          <a:r>
            <a:rPr lang="pt-BR" dirty="0" smtClean="0"/>
            <a:t>2017</a:t>
          </a:r>
          <a:endParaRPr lang="pt-BR" dirty="0"/>
        </a:p>
      </dgm:t>
    </dgm:pt>
    <dgm:pt modelId="{6C3D65CB-7070-4D29-8753-995B33B41F52}" type="parTrans" cxnId="{539DEA47-6198-487F-830E-EEF94276D3F4}">
      <dgm:prSet/>
      <dgm:spPr/>
      <dgm:t>
        <a:bodyPr/>
        <a:lstStyle/>
        <a:p>
          <a:endParaRPr lang="pt-BR"/>
        </a:p>
      </dgm:t>
    </dgm:pt>
    <dgm:pt modelId="{7472D5E2-4D13-443E-9B63-A5D3D300987B}" type="sibTrans" cxnId="{539DEA47-6198-487F-830E-EEF94276D3F4}">
      <dgm:prSet/>
      <dgm:spPr/>
      <dgm:t>
        <a:bodyPr/>
        <a:lstStyle/>
        <a:p>
          <a:endParaRPr lang="pt-BR"/>
        </a:p>
      </dgm:t>
    </dgm:pt>
    <dgm:pt modelId="{1E3AF2AF-FF00-47EE-9A4C-87258DD185E4}">
      <dgm:prSet phldrT="[Texto]"/>
      <dgm:spPr/>
      <dgm:t>
        <a:bodyPr/>
        <a:lstStyle/>
        <a:p>
          <a:endParaRPr lang="pt-BR" dirty="0"/>
        </a:p>
      </dgm:t>
    </dgm:pt>
    <dgm:pt modelId="{3928DC53-6D3A-45E5-9299-C31342A30FE4}" type="parTrans" cxnId="{4D608CF8-6156-4F1E-B5E1-FFB1E9C9515F}">
      <dgm:prSet/>
      <dgm:spPr/>
      <dgm:t>
        <a:bodyPr/>
        <a:lstStyle/>
        <a:p>
          <a:endParaRPr lang="pt-BR"/>
        </a:p>
      </dgm:t>
    </dgm:pt>
    <dgm:pt modelId="{E645D162-DFC6-4998-9737-3781DF908FDA}" type="sibTrans" cxnId="{4D608CF8-6156-4F1E-B5E1-FFB1E9C9515F}">
      <dgm:prSet/>
      <dgm:spPr/>
      <dgm:t>
        <a:bodyPr/>
        <a:lstStyle/>
        <a:p>
          <a:endParaRPr lang="pt-BR"/>
        </a:p>
      </dgm:t>
    </dgm:pt>
    <dgm:pt modelId="{FF6EC25A-F0BB-4C65-ADF7-CBEBC47A97D9}" type="pres">
      <dgm:prSet presAssocID="{2AB8603A-0FEF-4D15-9F7C-8F6A298E18EC}" presName="Name0" presStyleCnt="0">
        <dgm:presLayoutVars>
          <dgm:dir/>
          <dgm:animLvl val="lvl"/>
          <dgm:resizeHandles/>
        </dgm:presLayoutVars>
      </dgm:prSet>
      <dgm:spPr/>
    </dgm:pt>
    <dgm:pt modelId="{EC7408C9-73C1-4348-B35A-16DFF27E31FC}" type="pres">
      <dgm:prSet presAssocID="{36025719-0BEA-4AB3-B84B-C7B04224FEBE}" presName="linNode" presStyleCnt="0"/>
      <dgm:spPr/>
    </dgm:pt>
    <dgm:pt modelId="{24D6E919-0FA1-450E-A7BB-8E277570A56C}" type="pres">
      <dgm:prSet presAssocID="{36025719-0BEA-4AB3-B84B-C7B04224FEBE}" presName="parentShp" presStyleLbl="node1" presStyleIdx="0" presStyleCnt="1" custScaleX="161364">
        <dgm:presLayoutVars>
          <dgm:bulletEnabled val="1"/>
        </dgm:presLayoutVars>
      </dgm:prSet>
      <dgm:spPr/>
    </dgm:pt>
    <dgm:pt modelId="{D102E82D-1A9B-4796-8E4D-B6A02AA591F8}" type="pres">
      <dgm:prSet presAssocID="{36025719-0BEA-4AB3-B84B-C7B04224FEBE}" presName="childShp" presStyleLbl="bgAccFollowNode1" presStyleIdx="0" presStyleCnt="1" custScaleX="9922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8913456-5ED7-42F8-ACD3-F123307CA2CC}" type="presOf" srcId="{1E3AF2AF-FF00-47EE-9A4C-87258DD185E4}" destId="{D102E82D-1A9B-4796-8E4D-B6A02AA591F8}" srcOrd="0" destOrd="1" presId="urn:microsoft.com/office/officeart/2005/8/layout/vList6"/>
    <dgm:cxn modelId="{4FE20FDE-41C4-431E-9774-943A9D532FA5}" srcId="{2AB8603A-0FEF-4D15-9F7C-8F6A298E18EC}" destId="{36025719-0BEA-4AB3-B84B-C7B04224FEBE}" srcOrd="0" destOrd="0" parTransId="{0DFBF629-78D6-4A6E-BCE8-D12DF015A1C0}" sibTransId="{38B5C1A8-C960-4BAB-8F70-CB14AAC4C1D5}"/>
    <dgm:cxn modelId="{22EC1071-56C4-4FAF-A458-AF6BCB9258A5}" srcId="{36025719-0BEA-4AB3-B84B-C7B04224FEBE}" destId="{0F9E2039-C227-4E1F-B76D-17D51131B44A}" srcOrd="0" destOrd="0" parTransId="{4F0CD12E-136A-47C6-AB43-6DA23CB5125B}" sibTransId="{0EC764CC-C257-4CF0-B423-7CDDAFD57096}"/>
    <dgm:cxn modelId="{532875F0-3461-4A7A-B0EC-DD2CE4083DE6}" type="presOf" srcId="{36025719-0BEA-4AB3-B84B-C7B04224FEBE}" destId="{24D6E919-0FA1-450E-A7BB-8E277570A56C}" srcOrd="0" destOrd="0" presId="urn:microsoft.com/office/officeart/2005/8/layout/vList6"/>
    <dgm:cxn modelId="{45937302-4C0A-4F1E-9A05-4D435E036442}" type="presOf" srcId="{2AB8603A-0FEF-4D15-9F7C-8F6A298E18EC}" destId="{FF6EC25A-F0BB-4C65-ADF7-CBEBC47A97D9}" srcOrd="0" destOrd="0" presId="urn:microsoft.com/office/officeart/2005/8/layout/vList6"/>
    <dgm:cxn modelId="{4D608CF8-6156-4F1E-B5E1-FFB1E9C9515F}" srcId="{36025719-0BEA-4AB3-B84B-C7B04224FEBE}" destId="{1E3AF2AF-FF00-47EE-9A4C-87258DD185E4}" srcOrd="1" destOrd="0" parTransId="{3928DC53-6D3A-45E5-9299-C31342A30FE4}" sibTransId="{E645D162-DFC6-4998-9737-3781DF908FDA}"/>
    <dgm:cxn modelId="{CEAED593-4196-460D-98A2-C93EC8A9EE6F}" type="presOf" srcId="{0F9E2039-C227-4E1F-B76D-17D51131B44A}" destId="{D102E82D-1A9B-4796-8E4D-B6A02AA591F8}" srcOrd="0" destOrd="0" presId="urn:microsoft.com/office/officeart/2005/8/layout/vList6"/>
    <dgm:cxn modelId="{539DEA47-6198-487F-830E-EEF94276D3F4}" srcId="{36025719-0BEA-4AB3-B84B-C7B04224FEBE}" destId="{E11D342E-F943-42AA-BBA9-4269C5F83067}" srcOrd="2" destOrd="0" parTransId="{6C3D65CB-7070-4D29-8753-995B33B41F52}" sibTransId="{7472D5E2-4D13-443E-9B63-A5D3D300987B}"/>
    <dgm:cxn modelId="{E9E7BF95-AEEE-40A4-BD9A-001B254DDF9F}" type="presOf" srcId="{E11D342E-F943-42AA-BBA9-4269C5F83067}" destId="{D102E82D-1A9B-4796-8E4D-B6A02AA591F8}" srcOrd="0" destOrd="2" presId="urn:microsoft.com/office/officeart/2005/8/layout/vList6"/>
    <dgm:cxn modelId="{AA3E6135-F136-45D0-8DA7-40F0D62FF2F3}" type="presParOf" srcId="{FF6EC25A-F0BB-4C65-ADF7-CBEBC47A97D9}" destId="{EC7408C9-73C1-4348-B35A-16DFF27E31FC}" srcOrd="0" destOrd="0" presId="urn:microsoft.com/office/officeart/2005/8/layout/vList6"/>
    <dgm:cxn modelId="{9D90C81C-C826-4FCE-9435-E854F8D5EB26}" type="presParOf" srcId="{EC7408C9-73C1-4348-B35A-16DFF27E31FC}" destId="{24D6E919-0FA1-450E-A7BB-8E277570A56C}" srcOrd="0" destOrd="0" presId="urn:microsoft.com/office/officeart/2005/8/layout/vList6"/>
    <dgm:cxn modelId="{01AA055B-88D3-45E8-8EC8-1C0F2E32B022}" type="presParOf" srcId="{EC7408C9-73C1-4348-B35A-16DFF27E31FC}" destId="{D102E82D-1A9B-4796-8E4D-B6A02AA591F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AB8603A-0FEF-4D15-9F7C-8F6A298E18EC}" type="doc">
      <dgm:prSet loTypeId="urn:microsoft.com/office/officeart/2005/8/layout/vList6" loCatId="list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pt-BR"/>
        </a:p>
      </dgm:t>
    </dgm:pt>
    <dgm:pt modelId="{36025719-0BEA-4AB3-B84B-C7B04224FEBE}">
      <dgm:prSet phldrT="[Texto]"/>
      <dgm:spPr/>
      <dgm:t>
        <a:bodyPr/>
        <a:lstStyle/>
        <a:p>
          <a:r>
            <a:rPr lang="pt-BR" dirty="0" smtClean="0"/>
            <a:t>PPAM</a:t>
          </a:r>
          <a:endParaRPr lang="pt-BR" dirty="0"/>
        </a:p>
      </dgm:t>
    </dgm:pt>
    <dgm:pt modelId="{0DFBF629-78D6-4A6E-BCE8-D12DF015A1C0}" type="parTrans" cxnId="{4FE20FDE-41C4-431E-9774-943A9D532FA5}">
      <dgm:prSet/>
      <dgm:spPr/>
      <dgm:t>
        <a:bodyPr/>
        <a:lstStyle/>
        <a:p>
          <a:endParaRPr lang="pt-BR"/>
        </a:p>
      </dgm:t>
    </dgm:pt>
    <dgm:pt modelId="{38B5C1A8-C960-4BAB-8F70-CB14AAC4C1D5}" type="sibTrans" cxnId="{4FE20FDE-41C4-431E-9774-943A9D532FA5}">
      <dgm:prSet/>
      <dgm:spPr/>
      <dgm:t>
        <a:bodyPr/>
        <a:lstStyle/>
        <a:p>
          <a:endParaRPr lang="pt-BR"/>
        </a:p>
      </dgm:t>
    </dgm:pt>
    <dgm:pt modelId="{0F9E2039-C227-4E1F-B76D-17D51131B44A}">
      <dgm:prSet phldrT="[Texto]"/>
      <dgm:spPr/>
      <dgm:t>
        <a:bodyPr/>
        <a:lstStyle/>
        <a:p>
          <a:r>
            <a:rPr lang="pt-BR" dirty="0" smtClean="0"/>
            <a:t>2018</a:t>
          </a:r>
          <a:endParaRPr lang="pt-BR" dirty="0"/>
        </a:p>
      </dgm:t>
    </dgm:pt>
    <dgm:pt modelId="{4F0CD12E-136A-47C6-AB43-6DA23CB5125B}" type="parTrans" cxnId="{22EC1071-56C4-4FAF-A458-AF6BCB9258A5}">
      <dgm:prSet/>
      <dgm:spPr/>
      <dgm:t>
        <a:bodyPr/>
        <a:lstStyle/>
        <a:p>
          <a:endParaRPr lang="pt-BR"/>
        </a:p>
      </dgm:t>
    </dgm:pt>
    <dgm:pt modelId="{0EC764CC-C257-4CF0-B423-7CDDAFD57096}" type="sibTrans" cxnId="{22EC1071-56C4-4FAF-A458-AF6BCB9258A5}">
      <dgm:prSet/>
      <dgm:spPr/>
      <dgm:t>
        <a:bodyPr/>
        <a:lstStyle/>
        <a:p>
          <a:endParaRPr lang="pt-BR"/>
        </a:p>
      </dgm:t>
    </dgm:pt>
    <dgm:pt modelId="{E11D342E-F943-42AA-BBA9-4269C5F83067}">
      <dgm:prSet phldrT="[Texto]"/>
      <dgm:spPr/>
      <dgm:t>
        <a:bodyPr/>
        <a:lstStyle/>
        <a:p>
          <a:r>
            <a:rPr lang="pt-BR" dirty="0" smtClean="0"/>
            <a:t>2021</a:t>
          </a:r>
          <a:endParaRPr lang="pt-BR" dirty="0"/>
        </a:p>
      </dgm:t>
    </dgm:pt>
    <dgm:pt modelId="{6C3D65CB-7070-4D29-8753-995B33B41F52}" type="parTrans" cxnId="{539DEA47-6198-487F-830E-EEF94276D3F4}">
      <dgm:prSet/>
      <dgm:spPr/>
      <dgm:t>
        <a:bodyPr/>
        <a:lstStyle/>
        <a:p>
          <a:endParaRPr lang="pt-BR"/>
        </a:p>
      </dgm:t>
    </dgm:pt>
    <dgm:pt modelId="{7472D5E2-4D13-443E-9B63-A5D3D300987B}" type="sibTrans" cxnId="{539DEA47-6198-487F-830E-EEF94276D3F4}">
      <dgm:prSet/>
      <dgm:spPr/>
      <dgm:t>
        <a:bodyPr/>
        <a:lstStyle/>
        <a:p>
          <a:endParaRPr lang="pt-BR"/>
        </a:p>
      </dgm:t>
    </dgm:pt>
    <dgm:pt modelId="{1E3AF2AF-FF00-47EE-9A4C-87258DD185E4}">
      <dgm:prSet phldrT="[Texto]"/>
      <dgm:spPr/>
      <dgm:t>
        <a:bodyPr/>
        <a:lstStyle/>
        <a:p>
          <a:endParaRPr lang="pt-BR" dirty="0"/>
        </a:p>
      </dgm:t>
    </dgm:pt>
    <dgm:pt modelId="{3928DC53-6D3A-45E5-9299-C31342A30FE4}" type="parTrans" cxnId="{4D608CF8-6156-4F1E-B5E1-FFB1E9C9515F}">
      <dgm:prSet/>
      <dgm:spPr/>
      <dgm:t>
        <a:bodyPr/>
        <a:lstStyle/>
        <a:p>
          <a:endParaRPr lang="pt-BR"/>
        </a:p>
      </dgm:t>
    </dgm:pt>
    <dgm:pt modelId="{E645D162-DFC6-4998-9737-3781DF908FDA}" type="sibTrans" cxnId="{4D608CF8-6156-4F1E-B5E1-FFB1E9C9515F}">
      <dgm:prSet/>
      <dgm:spPr/>
      <dgm:t>
        <a:bodyPr/>
        <a:lstStyle/>
        <a:p>
          <a:endParaRPr lang="pt-BR"/>
        </a:p>
      </dgm:t>
    </dgm:pt>
    <dgm:pt modelId="{FF6EC25A-F0BB-4C65-ADF7-CBEBC47A97D9}" type="pres">
      <dgm:prSet presAssocID="{2AB8603A-0FEF-4D15-9F7C-8F6A298E18EC}" presName="Name0" presStyleCnt="0">
        <dgm:presLayoutVars>
          <dgm:dir/>
          <dgm:animLvl val="lvl"/>
          <dgm:resizeHandles/>
        </dgm:presLayoutVars>
      </dgm:prSet>
      <dgm:spPr/>
    </dgm:pt>
    <dgm:pt modelId="{EC7408C9-73C1-4348-B35A-16DFF27E31FC}" type="pres">
      <dgm:prSet presAssocID="{36025719-0BEA-4AB3-B84B-C7B04224FEBE}" presName="linNode" presStyleCnt="0"/>
      <dgm:spPr/>
    </dgm:pt>
    <dgm:pt modelId="{24D6E919-0FA1-450E-A7BB-8E277570A56C}" type="pres">
      <dgm:prSet presAssocID="{36025719-0BEA-4AB3-B84B-C7B04224FEBE}" presName="parentShp" presStyleLbl="node1" presStyleIdx="0" presStyleCnt="1" custScaleX="161364">
        <dgm:presLayoutVars>
          <dgm:bulletEnabled val="1"/>
        </dgm:presLayoutVars>
      </dgm:prSet>
      <dgm:spPr/>
    </dgm:pt>
    <dgm:pt modelId="{D102E82D-1A9B-4796-8E4D-B6A02AA591F8}" type="pres">
      <dgm:prSet presAssocID="{36025719-0BEA-4AB3-B84B-C7B04224FEBE}" presName="childShp" presStyleLbl="bgAccFollowNode1" presStyleIdx="0" presStyleCnt="1" custScaleX="9922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2EC1071-56C4-4FAF-A458-AF6BCB9258A5}" srcId="{36025719-0BEA-4AB3-B84B-C7B04224FEBE}" destId="{0F9E2039-C227-4E1F-B76D-17D51131B44A}" srcOrd="0" destOrd="0" parTransId="{4F0CD12E-136A-47C6-AB43-6DA23CB5125B}" sibTransId="{0EC764CC-C257-4CF0-B423-7CDDAFD57096}"/>
    <dgm:cxn modelId="{309F7DDC-D652-4CFE-8E02-0224C423B548}" type="presOf" srcId="{1E3AF2AF-FF00-47EE-9A4C-87258DD185E4}" destId="{D102E82D-1A9B-4796-8E4D-B6A02AA591F8}" srcOrd="0" destOrd="1" presId="urn:microsoft.com/office/officeart/2005/8/layout/vList6"/>
    <dgm:cxn modelId="{4D608CF8-6156-4F1E-B5E1-FFB1E9C9515F}" srcId="{36025719-0BEA-4AB3-B84B-C7B04224FEBE}" destId="{1E3AF2AF-FF00-47EE-9A4C-87258DD185E4}" srcOrd="1" destOrd="0" parTransId="{3928DC53-6D3A-45E5-9299-C31342A30FE4}" sibTransId="{E645D162-DFC6-4998-9737-3781DF908FDA}"/>
    <dgm:cxn modelId="{4FE20FDE-41C4-431E-9774-943A9D532FA5}" srcId="{2AB8603A-0FEF-4D15-9F7C-8F6A298E18EC}" destId="{36025719-0BEA-4AB3-B84B-C7B04224FEBE}" srcOrd="0" destOrd="0" parTransId="{0DFBF629-78D6-4A6E-BCE8-D12DF015A1C0}" sibTransId="{38B5C1A8-C960-4BAB-8F70-CB14AAC4C1D5}"/>
    <dgm:cxn modelId="{EC87A070-4402-48DA-9A64-1600A0FF8389}" type="presOf" srcId="{0F9E2039-C227-4E1F-B76D-17D51131B44A}" destId="{D102E82D-1A9B-4796-8E4D-B6A02AA591F8}" srcOrd="0" destOrd="0" presId="urn:microsoft.com/office/officeart/2005/8/layout/vList6"/>
    <dgm:cxn modelId="{539DEA47-6198-487F-830E-EEF94276D3F4}" srcId="{36025719-0BEA-4AB3-B84B-C7B04224FEBE}" destId="{E11D342E-F943-42AA-BBA9-4269C5F83067}" srcOrd="2" destOrd="0" parTransId="{6C3D65CB-7070-4D29-8753-995B33B41F52}" sibTransId="{7472D5E2-4D13-443E-9B63-A5D3D300987B}"/>
    <dgm:cxn modelId="{84C7CDBE-44CF-4990-96D5-606B300961D4}" type="presOf" srcId="{E11D342E-F943-42AA-BBA9-4269C5F83067}" destId="{D102E82D-1A9B-4796-8E4D-B6A02AA591F8}" srcOrd="0" destOrd="2" presId="urn:microsoft.com/office/officeart/2005/8/layout/vList6"/>
    <dgm:cxn modelId="{15F13A86-6F75-42A3-95E5-D85EB6099BB0}" type="presOf" srcId="{36025719-0BEA-4AB3-B84B-C7B04224FEBE}" destId="{24D6E919-0FA1-450E-A7BB-8E277570A56C}" srcOrd="0" destOrd="0" presId="urn:microsoft.com/office/officeart/2005/8/layout/vList6"/>
    <dgm:cxn modelId="{86BB8B5F-AA90-4EFE-A9E3-C2C11943321C}" type="presOf" srcId="{2AB8603A-0FEF-4D15-9F7C-8F6A298E18EC}" destId="{FF6EC25A-F0BB-4C65-ADF7-CBEBC47A97D9}" srcOrd="0" destOrd="0" presId="urn:microsoft.com/office/officeart/2005/8/layout/vList6"/>
    <dgm:cxn modelId="{0F16F39A-7B2C-47C8-BAB7-7657B3861546}" type="presParOf" srcId="{FF6EC25A-F0BB-4C65-ADF7-CBEBC47A97D9}" destId="{EC7408C9-73C1-4348-B35A-16DFF27E31FC}" srcOrd="0" destOrd="0" presId="urn:microsoft.com/office/officeart/2005/8/layout/vList6"/>
    <dgm:cxn modelId="{EE23FAD0-800E-4E16-B4DD-6586A907D1DD}" type="presParOf" srcId="{EC7408C9-73C1-4348-B35A-16DFF27E31FC}" destId="{24D6E919-0FA1-450E-A7BB-8E277570A56C}" srcOrd="0" destOrd="0" presId="urn:microsoft.com/office/officeart/2005/8/layout/vList6"/>
    <dgm:cxn modelId="{FFBB23F3-2CD7-4F57-B178-84F22667BD92}" type="presParOf" srcId="{EC7408C9-73C1-4348-B35A-16DFF27E31FC}" destId="{D102E82D-1A9B-4796-8E4D-B6A02AA591F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1B79B-40C3-48FD-AEAA-646A1F9590D7}">
      <dsp:nvSpPr>
        <dsp:cNvPr id="0" name=""/>
        <dsp:cNvSpPr/>
      </dsp:nvSpPr>
      <dsp:spPr>
        <a:xfrm>
          <a:off x="2257315" y="2042647"/>
          <a:ext cx="2496569" cy="2496569"/>
        </a:xfrm>
        <a:prstGeom prst="gear9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Resíduos Sólidos</a:t>
          </a:r>
          <a:endParaRPr lang="pt-BR" sz="2100" kern="1200" dirty="0"/>
        </a:p>
      </dsp:txBody>
      <dsp:txXfrm>
        <a:off x="2759236" y="2627456"/>
        <a:ext cx="1492727" cy="1283288"/>
      </dsp:txXfrm>
    </dsp:sp>
    <dsp:sp modelId="{86EE3E1B-8DB9-4816-AB7C-4F9F70BEDA3B}">
      <dsp:nvSpPr>
        <dsp:cNvPr id="0" name=""/>
        <dsp:cNvSpPr/>
      </dsp:nvSpPr>
      <dsp:spPr>
        <a:xfrm>
          <a:off x="804765" y="1452549"/>
          <a:ext cx="1815686" cy="1815686"/>
        </a:xfrm>
        <a:prstGeom prst="gear6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Águas Pluviais</a:t>
          </a:r>
          <a:endParaRPr lang="pt-BR" sz="2100" kern="1200" dirty="0"/>
        </a:p>
      </dsp:txBody>
      <dsp:txXfrm>
        <a:off x="1261869" y="1912416"/>
        <a:ext cx="901478" cy="895952"/>
      </dsp:txXfrm>
    </dsp:sp>
    <dsp:sp modelId="{E0B09A4B-ADBD-4ED9-9F86-5ACC24CDD764}">
      <dsp:nvSpPr>
        <dsp:cNvPr id="0" name=""/>
        <dsp:cNvSpPr/>
      </dsp:nvSpPr>
      <dsp:spPr>
        <a:xfrm rot="20700000">
          <a:off x="1821735" y="199910"/>
          <a:ext cx="1779002" cy="1779002"/>
        </a:xfrm>
        <a:prstGeom prst="gear6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Água Esgoto</a:t>
          </a:r>
          <a:endParaRPr lang="pt-BR" sz="2100" kern="1200" dirty="0"/>
        </a:p>
      </dsp:txBody>
      <dsp:txXfrm rot="-20700000">
        <a:off x="2211922" y="590098"/>
        <a:ext cx="998627" cy="998627"/>
      </dsp:txXfrm>
    </dsp:sp>
    <dsp:sp modelId="{AB6E4440-7EC6-4A45-874E-BF15532B3197}">
      <dsp:nvSpPr>
        <dsp:cNvPr id="0" name=""/>
        <dsp:cNvSpPr/>
      </dsp:nvSpPr>
      <dsp:spPr>
        <a:xfrm>
          <a:off x="2069146" y="1663755"/>
          <a:ext cx="3195608" cy="3195608"/>
        </a:xfrm>
        <a:prstGeom prst="circularArrow">
          <a:avLst>
            <a:gd name="adj1" fmla="val 4688"/>
            <a:gd name="adj2" fmla="val 299029"/>
            <a:gd name="adj3" fmla="val 2523846"/>
            <a:gd name="adj4" fmla="val 15844830"/>
            <a:gd name="adj5" fmla="val 546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6C735F-8D93-483F-8C3D-A557ED6F17A1}">
      <dsp:nvSpPr>
        <dsp:cNvPr id="0" name=""/>
        <dsp:cNvSpPr/>
      </dsp:nvSpPr>
      <dsp:spPr>
        <a:xfrm>
          <a:off x="483211" y="1049326"/>
          <a:ext cx="2321809" cy="232180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31970F-1AC5-4987-847C-440E49A09150}">
      <dsp:nvSpPr>
        <dsp:cNvPr id="0" name=""/>
        <dsp:cNvSpPr/>
      </dsp:nvSpPr>
      <dsp:spPr>
        <a:xfrm>
          <a:off x="1410234" y="-191237"/>
          <a:ext cx="2503378" cy="250337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82457-1944-4EF5-94AC-9A6528EA14FA}">
      <dsp:nvSpPr>
        <dsp:cNvPr id="0" name=""/>
        <dsp:cNvSpPr/>
      </dsp:nvSpPr>
      <dsp:spPr>
        <a:xfrm>
          <a:off x="0" y="90360"/>
          <a:ext cx="5346250" cy="777494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23427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 dirty="0"/>
        </a:p>
      </dsp:txBody>
      <dsp:txXfrm>
        <a:off x="0" y="284734"/>
        <a:ext cx="5151877" cy="388747"/>
      </dsp:txXfrm>
    </dsp:sp>
    <dsp:sp modelId="{D8F6F022-0BB1-442D-A84A-94B5525AAFB3}">
      <dsp:nvSpPr>
        <dsp:cNvPr id="0" name=""/>
        <dsp:cNvSpPr/>
      </dsp:nvSpPr>
      <dsp:spPr>
        <a:xfrm>
          <a:off x="0" y="688917"/>
          <a:ext cx="988093" cy="14276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t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300" kern="1200" dirty="0" smtClean="0"/>
            <a:t>D</a:t>
          </a:r>
          <a:endParaRPr lang="pt-BR" sz="5300" kern="1200" dirty="0"/>
        </a:p>
      </dsp:txBody>
      <dsp:txXfrm>
        <a:off x="0" y="688917"/>
        <a:ext cx="988093" cy="1427604"/>
      </dsp:txXfrm>
    </dsp:sp>
    <dsp:sp modelId="{57B303A4-8324-4D88-9FF1-8DDCA8F9D878}">
      <dsp:nvSpPr>
        <dsp:cNvPr id="0" name=""/>
        <dsp:cNvSpPr/>
      </dsp:nvSpPr>
      <dsp:spPr>
        <a:xfrm>
          <a:off x="987987" y="349625"/>
          <a:ext cx="4358263" cy="777494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23427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>
        <a:off x="987987" y="543999"/>
        <a:ext cx="4163890" cy="388747"/>
      </dsp:txXfrm>
    </dsp:sp>
    <dsp:sp modelId="{F757793F-DA8F-4C9F-B41C-28968DD6EE92}">
      <dsp:nvSpPr>
        <dsp:cNvPr id="0" name=""/>
        <dsp:cNvSpPr/>
      </dsp:nvSpPr>
      <dsp:spPr>
        <a:xfrm>
          <a:off x="987987" y="948182"/>
          <a:ext cx="988093" cy="14276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t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300" kern="1200" dirty="0" smtClean="0"/>
            <a:t>O</a:t>
          </a:r>
          <a:endParaRPr lang="pt-BR" sz="5300" kern="1200" dirty="0"/>
        </a:p>
      </dsp:txBody>
      <dsp:txXfrm>
        <a:off x="987987" y="948182"/>
        <a:ext cx="988093" cy="1427604"/>
      </dsp:txXfrm>
    </dsp:sp>
    <dsp:sp modelId="{ADA99C87-04AF-4080-87C5-3F131BAF2592}">
      <dsp:nvSpPr>
        <dsp:cNvPr id="0" name=""/>
        <dsp:cNvSpPr/>
      </dsp:nvSpPr>
      <dsp:spPr>
        <a:xfrm>
          <a:off x="1975974" y="608890"/>
          <a:ext cx="3370276" cy="777494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23427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>
        <a:off x="1975974" y="803264"/>
        <a:ext cx="3175903" cy="388747"/>
      </dsp:txXfrm>
    </dsp:sp>
    <dsp:sp modelId="{D3250E5B-BAB8-495C-A8D1-8D9DD9462C2D}">
      <dsp:nvSpPr>
        <dsp:cNvPr id="0" name=""/>
        <dsp:cNvSpPr/>
      </dsp:nvSpPr>
      <dsp:spPr>
        <a:xfrm>
          <a:off x="1975974" y="1207447"/>
          <a:ext cx="988093" cy="14276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t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300" kern="1200" dirty="0" smtClean="0"/>
            <a:t>P</a:t>
          </a:r>
          <a:endParaRPr lang="pt-BR" sz="5300" kern="1200" dirty="0"/>
        </a:p>
      </dsp:txBody>
      <dsp:txXfrm>
        <a:off x="1975974" y="1207447"/>
        <a:ext cx="988093" cy="1427604"/>
      </dsp:txXfrm>
    </dsp:sp>
    <dsp:sp modelId="{7DBE4F78-A15A-43B6-AABB-452F1D1406D2}">
      <dsp:nvSpPr>
        <dsp:cNvPr id="0" name=""/>
        <dsp:cNvSpPr/>
      </dsp:nvSpPr>
      <dsp:spPr>
        <a:xfrm>
          <a:off x="2964495" y="868154"/>
          <a:ext cx="2381754" cy="777494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23427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 dirty="0"/>
        </a:p>
      </dsp:txBody>
      <dsp:txXfrm>
        <a:off x="2964495" y="1062528"/>
        <a:ext cx="2187381" cy="388747"/>
      </dsp:txXfrm>
    </dsp:sp>
    <dsp:sp modelId="{E409EE56-1CF2-4DAE-83C5-97336DD9E8D3}">
      <dsp:nvSpPr>
        <dsp:cNvPr id="0" name=""/>
        <dsp:cNvSpPr/>
      </dsp:nvSpPr>
      <dsp:spPr>
        <a:xfrm>
          <a:off x="2964495" y="1466711"/>
          <a:ext cx="988093" cy="14276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t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300" kern="1200" dirty="0" smtClean="0"/>
            <a:t>E</a:t>
          </a:r>
          <a:endParaRPr lang="pt-BR" sz="5300" kern="1200" dirty="0"/>
        </a:p>
      </dsp:txBody>
      <dsp:txXfrm>
        <a:off x="2964495" y="1466711"/>
        <a:ext cx="988093" cy="1427604"/>
      </dsp:txXfrm>
    </dsp:sp>
    <dsp:sp modelId="{3C018737-6824-4BEE-9F04-104CE236895F}">
      <dsp:nvSpPr>
        <dsp:cNvPr id="0" name=""/>
        <dsp:cNvSpPr/>
      </dsp:nvSpPr>
      <dsp:spPr>
        <a:xfrm>
          <a:off x="3952482" y="1127419"/>
          <a:ext cx="1393767" cy="777494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23427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 dirty="0"/>
        </a:p>
      </dsp:txBody>
      <dsp:txXfrm>
        <a:off x="3952482" y="1321793"/>
        <a:ext cx="1199394" cy="388747"/>
      </dsp:txXfrm>
    </dsp:sp>
    <dsp:sp modelId="{2B1D090C-F9BE-4FD2-A508-E7C8A7CEFA8D}">
      <dsp:nvSpPr>
        <dsp:cNvPr id="0" name=""/>
        <dsp:cNvSpPr/>
      </dsp:nvSpPr>
      <dsp:spPr>
        <a:xfrm>
          <a:off x="3952482" y="1725976"/>
          <a:ext cx="988093" cy="14276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t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300" kern="1200" dirty="0" smtClean="0"/>
            <a:t>M</a:t>
          </a:r>
          <a:endParaRPr lang="pt-BR" sz="5300" kern="1200" dirty="0"/>
        </a:p>
      </dsp:txBody>
      <dsp:txXfrm>
        <a:off x="3952482" y="1725976"/>
        <a:ext cx="988093" cy="14276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3760C5-FFE6-4D14-AE6A-D0A1715F082D}">
      <dsp:nvSpPr>
        <dsp:cNvPr id="0" name=""/>
        <dsp:cNvSpPr/>
      </dsp:nvSpPr>
      <dsp:spPr>
        <a:xfrm>
          <a:off x="0" y="665628"/>
          <a:ext cx="3552056" cy="1420822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78D9E6-90FD-4430-B4A8-14ADCE1C5563}">
      <dsp:nvSpPr>
        <dsp:cNvPr id="0" name=""/>
        <dsp:cNvSpPr/>
      </dsp:nvSpPr>
      <dsp:spPr>
        <a:xfrm>
          <a:off x="426246" y="914272"/>
          <a:ext cx="1172178" cy="696202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PMSB</a:t>
          </a:r>
          <a:endParaRPr lang="pt-BR" sz="3200" kern="1200" dirty="0"/>
        </a:p>
      </dsp:txBody>
      <dsp:txXfrm>
        <a:off x="426246" y="914272"/>
        <a:ext cx="1172178" cy="696202"/>
      </dsp:txXfrm>
    </dsp:sp>
    <dsp:sp modelId="{B68E8F88-C8FA-4511-A77E-BABF685E6639}">
      <dsp:nvSpPr>
        <dsp:cNvPr id="0" name=""/>
        <dsp:cNvSpPr/>
      </dsp:nvSpPr>
      <dsp:spPr>
        <a:xfrm>
          <a:off x="1776028" y="1141604"/>
          <a:ext cx="1385301" cy="696202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PPA</a:t>
          </a:r>
          <a:endParaRPr lang="pt-BR" sz="3200" kern="1200" dirty="0"/>
        </a:p>
      </dsp:txBody>
      <dsp:txXfrm>
        <a:off x="1776028" y="1141604"/>
        <a:ext cx="1385301" cy="6962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E22C3C-AFD9-4AC8-9935-A82C9BA263BA}">
      <dsp:nvSpPr>
        <dsp:cNvPr id="0" name=""/>
        <dsp:cNvSpPr/>
      </dsp:nvSpPr>
      <dsp:spPr>
        <a:xfrm>
          <a:off x="1741" y="0"/>
          <a:ext cx="1709107" cy="34005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2009</a:t>
          </a:r>
          <a:endParaRPr lang="pt-BR" sz="2400" kern="1200" dirty="0"/>
        </a:p>
      </dsp:txBody>
      <dsp:txXfrm>
        <a:off x="1741" y="0"/>
        <a:ext cx="1709107" cy="1020161"/>
      </dsp:txXfrm>
    </dsp:sp>
    <dsp:sp modelId="{A8B61A0D-3AD3-443D-BCF9-C233ECE22EF2}">
      <dsp:nvSpPr>
        <dsp:cNvPr id="0" name=""/>
        <dsp:cNvSpPr/>
      </dsp:nvSpPr>
      <dsp:spPr>
        <a:xfrm>
          <a:off x="172652" y="1021157"/>
          <a:ext cx="1367286" cy="1025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R$ 11,8 </a:t>
          </a:r>
          <a:r>
            <a:rPr lang="en-US" sz="2300" kern="1200" dirty="0" err="1" smtClean="0"/>
            <a:t>milhões</a:t>
          </a:r>
          <a:endParaRPr lang="pt-BR" sz="2300" kern="1200" dirty="0"/>
        </a:p>
      </dsp:txBody>
      <dsp:txXfrm>
        <a:off x="202682" y="1051187"/>
        <a:ext cx="1307226" cy="965248"/>
      </dsp:txXfrm>
    </dsp:sp>
    <dsp:sp modelId="{F86F6AF4-87DD-4EFB-BB37-DECE02FB0C65}">
      <dsp:nvSpPr>
        <dsp:cNvPr id="0" name=""/>
        <dsp:cNvSpPr/>
      </dsp:nvSpPr>
      <dsp:spPr>
        <a:xfrm>
          <a:off x="172652" y="2204206"/>
          <a:ext cx="1367286" cy="1025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69 </a:t>
          </a:r>
          <a:r>
            <a:rPr lang="en-US" sz="2300" kern="1200" dirty="0" err="1" smtClean="0"/>
            <a:t>convênios</a:t>
          </a:r>
          <a:endParaRPr lang="pt-BR" sz="2300" kern="1200" dirty="0"/>
        </a:p>
      </dsp:txBody>
      <dsp:txXfrm>
        <a:off x="202682" y="2234236"/>
        <a:ext cx="1307226" cy="965248"/>
      </dsp:txXfrm>
    </dsp:sp>
    <dsp:sp modelId="{CD2A9A53-A978-4B3C-ACB6-C51A210E4FCE}">
      <dsp:nvSpPr>
        <dsp:cNvPr id="0" name=""/>
        <dsp:cNvSpPr/>
      </dsp:nvSpPr>
      <dsp:spPr>
        <a:xfrm>
          <a:off x="1839032" y="0"/>
          <a:ext cx="1709107" cy="34005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2010</a:t>
          </a:r>
          <a:endParaRPr lang="pt-BR" sz="2400" kern="1200" dirty="0"/>
        </a:p>
      </dsp:txBody>
      <dsp:txXfrm>
        <a:off x="1839032" y="0"/>
        <a:ext cx="1709107" cy="1020161"/>
      </dsp:txXfrm>
    </dsp:sp>
    <dsp:sp modelId="{5CF872F6-98F3-41B2-9CF4-A4457B4F3565}">
      <dsp:nvSpPr>
        <dsp:cNvPr id="0" name=""/>
        <dsp:cNvSpPr/>
      </dsp:nvSpPr>
      <dsp:spPr>
        <a:xfrm>
          <a:off x="2028770" y="1000132"/>
          <a:ext cx="1367286" cy="1025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R$ 45,7 </a:t>
          </a:r>
          <a:r>
            <a:rPr lang="en-US" sz="2300" kern="1200" dirty="0" err="1" smtClean="0"/>
            <a:t>milhões</a:t>
          </a:r>
          <a:endParaRPr lang="pt-BR" sz="2300" kern="1200" dirty="0"/>
        </a:p>
      </dsp:txBody>
      <dsp:txXfrm>
        <a:off x="2058800" y="1030162"/>
        <a:ext cx="1307226" cy="965248"/>
      </dsp:txXfrm>
    </dsp:sp>
    <dsp:sp modelId="{098D169D-DFD1-4515-950E-42F8A6C1D6D9}">
      <dsp:nvSpPr>
        <dsp:cNvPr id="0" name=""/>
        <dsp:cNvSpPr/>
      </dsp:nvSpPr>
      <dsp:spPr>
        <a:xfrm>
          <a:off x="2009943" y="2204206"/>
          <a:ext cx="1367286" cy="1025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221 </a:t>
          </a:r>
          <a:r>
            <a:rPr lang="en-US" sz="2300" kern="1200" dirty="0" err="1" smtClean="0"/>
            <a:t>convênios</a:t>
          </a:r>
          <a:endParaRPr lang="pt-BR" sz="2300" kern="1200" dirty="0"/>
        </a:p>
      </dsp:txBody>
      <dsp:txXfrm>
        <a:off x="2039973" y="2234236"/>
        <a:ext cx="1307226" cy="965248"/>
      </dsp:txXfrm>
    </dsp:sp>
    <dsp:sp modelId="{A062573F-587F-43EB-ABC9-7331A5D870EB}">
      <dsp:nvSpPr>
        <dsp:cNvPr id="0" name=""/>
        <dsp:cNvSpPr/>
      </dsp:nvSpPr>
      <dsp:spPr>
        <a:xfrm>
          <a:off x="3676323" y="0"/>
          <a:ext cx="1709107" cy="34005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2011</a:t>
          </a:r>
          <a:endParaRPr lang="pt-BR" sz="2400" kern="1200" dirty="0"/>
        </a:p>
      </dsp:txBody>
      <dsp:txXfrm>
        <a:off x="3676323" y="0"/>
        <a:ext cx="1709107" cy="1020161"/>
      </dsp:txXfrm>
    </dsp:sp>
    <dsp:sp modelId="{C0AFF202-0DE9-4AD3-AE62-9ED1AB79B57B}">
      <dsp:nvSpPr>
        <dsp:cNvPr id="0" name=""/>
        <dsp:cNvSpPr/>
      </dsp:nvSpPr>
      <dsp:spPr>
        <a:xfrm>
          <a:off x="3847234" y="1021007"/>
          <a:ext cx="1367286" cy="9733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R$ 35,5 </a:t>
          </a:r>
          <a:r>
            <a:rPr lang="en-US" sz="2300" kern="1200" dirty="0" err="1" smtClean="0"/>
            <a:t>milhões</a:t>
          </a:r>
          <a:endParaRPr lang="pt-BR" sz="2300" kern="1200" dirty="0"/>
        </a:p>
      </dsp:txBody>
      <dsp:txXfrm>
        <a:off x="3875741" y="1049514"/>
        <a:ext cx="1310272" cy="916292"/>
      </dsp:txXfrm>
    </dsp:sp>
    <dsp:sp modelId="{BAD1B487-24D7-4933-BBBF-165B5C966D54}">
      <dsp:nvSpPr>
        <dsp:cNvPr id="0" name=""/>
        <dsp:cNvSpPr/>
      </dsp:nvSpPr>
      <dsp:spPr>
        <a:xfrm>
          <a:off x="3847234" y="2159027"/>
          <a:ext cx="1367286" cy="10706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157 </a:t>
          </a:r>
          <a:r>
            <a:rPr lang="en-US" sz="2300" kern="1200" dirty="0" err="1" smtClean="0"/>
            <a:t>convênios</a:t>
          </a:r>
          <a:endParaRPr lang="pt-BR" sz="2300" kern="1200" dirty="0"/>
        </a:p>
      </dsp:txBody>
      <dsp:txXfrm>
        <a:off x="3878592" y="2190385"/>
        <a:ext cx="1304570" cy="1007922"/>
      </dsp:txXfrm>
    </dsp:sp>
    <dsp:sp modelId="{02A539B1-F68C-44E7-A91C-372E52574071}">
      <dsp:nvSpPr>
        <dsp:cNvPr id="0" name=""/>
        <dsp:cNvSpPr/>
      </dsp:nvSpPr>
      <dsp:spPr>
        <a:xfrm>
          <a:off x="5513614" y="0"/>
          <a:ext cx="1709107" cy="34005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2012</a:t>
          </a:r>
          <a:endParaRPr lang="pt-BR" sz="2400" kern="1200" dirty="0"/>
        </a:p>
      </dsp:txBody>
      <dsp:txXfrm>
        <a:off x="5513614" y="0"/>
        <a:ext cx="1709107" cy="1020161"/>
      </dsp:txXfrm>
    </dsp:sp>
    <dsp:sp modelId="{CCAF7BD3-D73A-4ADC-82E7-AFA69B6CBB45}">
      <dsp:nvSpPr>
        <dsp:cNvPr id="0" name=""/>
        <dsp:cNvSpPr/>
      </dsp:nvSpPr>
      <dsp:spPr>
        <a:xfrm>
          <a:off x="5684525" y="1021157"/>
          <a:ext cx="1367286" cy="1025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R$ 28,5 </a:t>
          </a:r>
          <a:r>
            <a:rPr lang="en-US" sz="2300" kern="1200" dirty="0" err="1" smtClean="0"/>
            <a:t>milhões</a:t>
          </a:r>
          <a:endParaRPr lang="pt-BR" sz="2300" kern="1200" dirty="0"/>
        </a:p>
      </dsp:txBody>
      <dsp:txXfrm>
        <a:off x="5714555" y="1051187"/>
        <a:ext cx="1307226" cy="965248"/>
      </dsp:txXfrm>
    </dsp:sp>
    <dsp:sp modelId="{F811A8CD-01D0-4DCA-98C4-C2AC13C8D1F3}">
      <dsp:nvSpPr>
        <dsp:cNvPr id="0" name=""/>
        <dsp:cNvSpPr/>
      </dsp:nvSpPr>
      <dsp:spPr>
        <a:xfrm>
          <a:off x="5684525" y="2204206"/>
          <a:ext cx="1367286" cy="1025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114 </a:t>
          </a:r>
          <a:r>
            <a:rPr lang="en-US" sz="2300" kern="1200" dirty="0" err="1" smtClean="0"/>
            <a:t>convênios</a:t>
          </a:r>
          <a:endParaRPr lang="pt-BR" sz="2300" kern="1200" dirty="0"/>
        </a:p>
      </dsp:txBody>
      <dsp:txXfrm>
        <a:off x="5714555" y="2234236"/>
        <a:ext cx="1307226" cy="9652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4E7D88-6B6A-4EF3-9E4C-E98A3EA23DA7}">
      <dsp:nvSpPr>
        <dsp:cNvPr id="0" name=""/>
        <dsp:cNvSpPr/>
      </dsp:nvSpPr>
      <dsp:spPr>
        <a:xfrm>
          <a:off x="0" y="0"/>
          <a:ext cx="8064903" cy="4525963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9F1A9CA-793E-4DB3-A99A-E633E8DEADAB}">
      <dsp:nvSpPr>
        <dsp:cNvPr id="0" name=""/>
        <dsp:cNvSpPr/>
      </dsp:nvSpPr>
      <dsp:spPr>
        <a:xfrm>
          <a:off x="4114800" y="455027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Estratégico</a:t>
          </a:r>
          <a:endParaRPr lang="pt-BR" sz="2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Longo  prazo</a:t>
          </a:r>
          <a:endParaRPr lang="pt-BR" sz="2000" kern="1200" dirty="0"/>
        </a:p>
      </dsp:txBody>
      <dsp:txXfrm>
        <a:off x="4167100" y="507327"/>
        <a:ext cx="2837275" cy="966780"/>
      </dsp:txXfrm>
    </dsp:sp>
    <dsp:sp modelId="{9590B45E-CEC6-495B-837D-95AC312AD568}">
      <dsp:nvSpPr>
        <dsp:cNvPr id="0" name=""/>
        <dsp:cNvSpPr/>
      </dsp:nvSpPr>
      <dsp:spPr>
        <a:xfrm>
          <a:off x="4114800" y="1660330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Tático</a:t>
          </a:r>
          <a:endParaRPr lang="pt-BR" sz="2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Médio prazo</a:t>
          </a:r>
          <a:endParaRPr lang="pt-BR" sz="2000" kern="1200" dirty="0"/>
        </a:p>
      </dsp:txBody>
      <dsp:txXfrm>
        <a:off x="4167100" y="1712630"/>
        <a:ext cx="2837275" cy="966780"/>
      </dsp:txXfrm>
    </dsp:sp>
    <dsp:sp modelId="{D243086B-3CD8-40BA-ADD0-C48FDDD811FB}">
      <dsp:nvSpPr>
        <dsp:cNvPr id="0" name=""/>
        <dsp:cNvSpPr/>
      </dsp:nvSpPr>
      <dsp:spPr>
        <a:xfrm>
          <a:off x="4114800" y="2865632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Operacional</a:t>
          </a:r>
          <a:endParaRPr lang="pt-BR" sz="2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Curto prazo</a:t>
          </a:r>
          <a:endParaRPr lang="pt-BR" sz="2000" kern="1200" dirty="0"/>
        </a:p>
      </dsp:txBody>
      <dsp:txXfrm>
        <a:off x="4167100" y="2917932"/>
        <a:ext cx="2837275" cy="9667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7A760-733D-42DB-BCB9-347924EEA5BB}">
      <dsp:nvSpPr>
        <dsp:cNvPr id="0" name=""/>
        <dsp:cNvSpPr/>
      </dsp:nvSpPr>
      <dsp:spPr>
        <a:xfrm>
          <a:off x="3034677" y="1728185"/>
          <a:ext cx="2160245" cy="201623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600" kern="1200" dirty="0" smtClean="0"/>
            <a:t>PPAM</a:t>
          </a:r>
          <a:endParaRPr lang="pt-BR" sz="4600" kern="1200" dirty="0"/>
        </a:p>
      </dsp:txBody>
      <dsp:txXfrm>
        <a:off x="3351038" y="2023456"/>
        <a:ext cx="1527523" cy="1425695"/>
      </dsp:txXfrm>
    </dsp:sp>
    <dsp:sp modelId="{184F2C27-653E-4C9B-91D7-64857E31812E}">
      <dsp:nvSpPr>
        <dsp:cNvPr id="0" name=""/>
        <dsp:cNvSpPr/>
      </dsp:nvSpPr>
      <dsp:spPr>
        <a:xfrm>
          <a:off x="3355903" y="541"/>
          <a:ext cx="1517793" cy="1517793"/>
        </a:xfrm>
        <a:prstGeom prst="ellipse">
          <a:avLst/>
        </a:prstGeom>
        <a:solidFill>
          <a:schemeClr val="accent4">
            <a:alpha val="50000"/>
            <a:hueOff val="-744128"/>
            <a:satOff val="4483"/>
            <a:lumOff val="359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Plano Diretor</a:t>
          </a:r>
          <a:endParaRPr lang="pt-BR" sz="2400" kern="1200" dirty="0"/>
        </a:p>
      </dsp:txBody>
      <dsp:txXfrm>
        <a:off x="3578179" y="222817"/>
        <a:ext cx="1073241" cy="1073241"/>
      </dsp:txXfrm>
    </dsp:sp>
    <dsp:sp modelId="{9F4225F0-DEA6-4CDC-9DA2-15EF5328E593}">
      <dsp:nvSpPr>
        <dsp:cNvPr id="0" name=""/>
        <dsp:cNvSpPr/>
      </dsp:nvSpPr>
      <dsp:spPr>
        <a:xfrm>
          <a:off x="5067918" y="988974"/>
          <a:ext cx="1517793" cy="1517793"/>
        </a:xfrm>
        <a:prstGeom prst="ellipse">
          <a:avLst/>
        </a:prstGeom>
        <a:solidFill>
          <a:schemeClr val="accent4">
            <a:alpha val="50000"/>
            <a:hueOff val="-1488257"/>
            <a:satOff val="8966"/>
            <a:lumOff val="719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Plano Habitação</a:t>
          </a:r>
          <a:endParaRPr lang="pt-BR" sz="1800" kern="1200" dirty="0"/>
        </a:p>
      </dsp:txBody>
      <dsp:txXfrm>
        <a:off x="5290194" y="1211250"/>
        <a:ext cx="1073241" cy="1073241"/>
      </dsp:txXfrm>
    </dsp:sp>
    <dsp:sp modelId="{607C2D07-D318-4953-9FB7-1191FA75144D}">
      <dsp:nvSpPr>
        <dsp:cNvPr id="0" name=""/>
        <dsp:cNvSpPr/>
      </dsp:nvSpPr>
      <dsp:spPr>
        <a:xfrm>
          <a:off x="5067918" y="2965839"/>
          <a:ext cx="1517793" cy="1517793"/>
        </a:xfrm>
        <a:prstGeom prst="ellipse">
          <a:avLst/>
        </a:prstGeom>
        <a:solidFill>
          <a:schemeClr val="accent4">
            <a:alpha val="50000"/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Saúde</a:t>
          </a:r>
          <a:endParaRPr lang="pt-BR" sz="2800" kern="1200" dirty="0"/>
        </a:p>
      </dsp:txBody>
      <dsp:txXfrm>
        <a:off x="5290194" y="3188115"/>
        <a:ext cx="1073241" cy="1073241"/>
      </dsp:txXfrm>
    </dsp:sp>
    <dsp:sp modelId="{43D3C683-7A4F-490F-8EF4-79288F702902}">
      <dsp:nvSpPr>
        <dsp:cNvPr id="0" name=""/>
        <dsp:cNvSpPr/>
      </dsp:nvSpPr>
      <dsp:spPr>
        <a:xfrm>
          <a:off x="3355903" y="3954272"/>
          <a:ext cx="1517793" cy="1517793"/>
        </a:xfrm>
        <a:prstGeom prst="ellipse">
          <a:avLst/>
        </a:prstGeom>
        <a:solidFill>
          <a:schemeClr val="accent4">
            <a:alpha val="50000"/>
            <a:hueOff val="-2976513"/>
            <a:satOff val="17933"/>
            <a:lumOff val="1437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Educação</a:t>
          </a:r>
          <a:endParaRPr lang="pt-BR" sz="1800" kern="1200" dirty="0"/>
        </a:p>
      </dsp:txBody>
      <dsp:txXfrm>
        <a:off x="3578179" y="4176548"/>
        <a:ext cx="1073241" cy="1073241"/>
      </dsp:txXfrm>
    </dsp:sp>
    <dsp:sp modelId="{C3B493F3-C41A-4300-A281-80C9233E4114}">
      <dsp:nvSpPr>
        <dsp:cNvPr id="0" name=""/>
        <dsp:cNvSpPr/>
      </dsp:nvSpPr>
      <dsp:spPr>
        <a:xfrm>
          <a:off x="1643887" y="2965839"/>
          <a:ext cx="1517793" cy="1517793"/>
        </a:xfrm>
        <a:prstGeom prst="ellipse">
          <a:avLst/>
        </a:prstGeom>
        <a:solidFill>
          <a:schemeClr val="accent4">
            <a:alpha val="50000"/>
            <a:hueOff val="-3720641"/>
            <a:satOff val="22416"/>
            <a:lumOff val="1797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PMSB</a:t>
          </a:r>
          <a:endParaRPr lang="pt-BR" sz="3200" kern="1200" dirty="0"/>
        </a:p>
      </dsp:txBody>
      <dsp:txXfrm>
        <a:off x="1866163" y="3188115"/>
        <a:ext cx="1073241" cy="1073241"/>
      </dsp:txXfrm>
    </dsp:sp>
    <dsp:sp modelId="{AD622774-F969-4236-925A-4A4537746950}">
      <dsp:nvSpPr>
        <dsp:cNvPr id="0" name=""/>
        <dsp:cNvSpPr/>
      </dsp:nvSpPr>
      <dsp:spPr>
        <a:xfrm>
          <a:off x="1643887" y="988974"/>
          <a:ext cx="1517793" cy="1517793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Outros</a:t>
          </a:r>
          <a:endParaRPr lang="pt-BR" sz="2400" kern="1200" dirty="0"/>
        </a:p>
      </dsp:txBody>
      <dsp:txXfrm>
        <a:off x="1866163" y="1211250"/>
        <a:ext cx="1073241" cy="10732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2E82D-1A9B-4796-8E4D-B6A02AA591F8}">
      <dsp:nvSpPr>
        <dsp:cNvPr id="0" name=""/>
        <dsp:cNvSpPr/>
      </dsp:nvSpPr>
      <dsp:spPr>
        <a:xfrm>
          <a:off x="1723009" y="0"/>
          <a:ext cx="1588848" cy="175679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700" kern="1200" dirty="0" smtClean="0"/>
            <a:t>2014</a:t>
          </a:r>
          <a:endParaRPr lang="pt-B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700" kern="1200" dirty="0" smtClean="0"/>
            <a:t>2017</a:t>
          </a:r>
          <a:endParaRPr lang="pt-BR" sz="2700" kern="1200" dirty="0"/>
        </a:p>
      </dsp:txBody>
      <dsp:txXfrm>
        <a:off x="1723009" y="219599"/>
        <a:ext cx="993030" cy="1317593"/>
      </dsp:txXfrm>
    </dsp:sp>
    <dsp:sp modelId="{24D6E919-0FA1-450E-A7BB-8E277570A56C}">
      <dsp:nvSpPr>
        <dsp:cNvPr id="0" name=""/>
        <dsp:cNvSpPr/>
      </dsp:nvSpPr>
      <dsp:spPr>
        <a:xfrm>
          <a:off x="509" y="0"/>
          <a:ext cx="1722499" cy="1756791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/>
            <a:t>PPAM</a:t>
          </a:r>
          <a:endParaRPr lang="pt-BR" sz="4000" kern="1200" dirty="0"/>
        </a:p>
      </dsp:txBody>
      <dsp:txXfrm>
        <a:off x="84594" y="84085"/>
        <a:ext cx="1554329" cy="158862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2E82D-1A9B-4796-8E4D-B6A02AA591F8}">
      <dsp:nvSpPr>
        <dsp:cNvPr id="0" name=""/>
        <dsp:cNvSpPr/>
      </dsp:nvSpPr>
      <dsp:spPr>
        <a:xfrm>
          <a:off x="1723009" y="0"/>
          <a:ext cx="1588848" cy="175679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700" kern="1200" dirty="0" smtClean="0"/>
            <a:t>2018</a:t>
          </a:r>
          <a:endParaRPr lang="pt-B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700" kern="1200" dirty="0" smtClean="0"/>
            <a:t>2021</a:t>
          </a:r>
          <a:endParaRPr lang="pt-BR" sz="2700" kern="1200" dirty="0"/>
        </a:p>
      </dsp:txBody>
      <dsp:txXfrm>
        <a:off x="1723009" y="219599"/>
        <a:ext cx="993030" cy="1317593"/>
      </dsp:txXfrm>
    </dsp:sp>
    <dsp:sp modelId="{24D6E919-0FA1-450E-A7BB-8E277570A56C}">
      <dsp:nvSpPr>
        <dsp:cNvPr id="0" name=""/>
        <dsp:cNvSpPr/>
      </dsp:nvSpPr>
      <dsp:spPr>
        <a:xfrm>
          <a:off x="509" y="0"/>
          <a:ext cx="1722499" cy="1756791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/>
            <a:t>PPAM</a:t>
          </a:r>
          <a:endParaRPr lang="pt-BR" sz="4000" kern="1200" dirty="0"/>
        </a:p>
      </dsp:txBody>
      <dsp:txXfrm>
        <a:off x="84594" y="84085"/>
        <a:ext cx="1554329" cy="15886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3" descr="Z:\Documentos\2018\48º Congresso da Assemae\Peças Gráficas\Template Power Point\banner 730x124 (2) - Cópia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3"/>
            <a:ext cx="9180512" cy="14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Z:\Documentos\2018\48º Congresso da Assemae\Peças Gráficas\Template Power Point\fundo power point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36512" y="0"/>
            <a:ext cx="9180512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mailto:theodulo.neto@funasa.gov.b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1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683568" y="3789040"/>
            <a:ext cx="7776864" cy="165576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pt-BR" sz="2800" b="1" dirty="0" smtClean="0"/>
              <a:t>Autor: </a:t>
            </a:r>
            <a:r>
              <a:rPr lang="pt-BR" sz="2800" b="1" dirty="0" err="1" smtClean="0"/>
              <a:t>Theodulo</a:t>
            </a:r>
            <a:r>
              <a:rPr lang="pt-BR" sz="2800" b="1" dirty="0" smtClean="0"/>
              <a:t> C. de Almeida Neto</a:t>
            </a:r>
          </a:p>
          <a:p>
            <a:pPr marL="0" indent="0" algn="r">
              <a:buNone/>
            </a:pPr>
            <a:r>
              <a:rPr lang="pt-BR" sz="2800" b="1" dirty="0" smtClean="0"/>
              <a:t>                 theodulo.neto@funasa.gov.br</a:t>
            </a:r>
          </a:p>
          <a:p>
            <a:pPr algn="l"/>
            <a:endParaRPr lang="pt-BR" sz="2800" dirty="0"/>
          </a:p>
        </p:txBody>
      </p:sp>
      <p:sp>
        <p:nvSpPr>
          <p:cNvPr id="5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1124744"/>
            <a:ext cx="7956376" cy="2387600"/>
          </a:xfrm>
        </p:spPr>
        <p:txBody>
          <a:bodyPr anchor="ctr" anchorCtr="0">
            <a:normAutofit fontScale="90000"/>
          </a:bodyPr>
          <a:lstStyle/>
          <a:p>
            <a:r>
              <a:rPr lang="pt-BR" b="1" dirty="0"/>
              <a:t>PLANEJAMENTO ESTRATÉGICO MUNICIPAL DOS SERVIÇOS PÚBLICOS DE SANEAMENTO BÁSICO</a:t>
            </a:r>
          </a:p>
        </p:txBody>
      </p:sp>
    </p:spTree>
    <p:extLst>
      <p:ext uri="{BB962C8B-B14F-4D97-AF65-F5344CB8AC3E}">
        <p14:creationId xmlns:p14="http://schemas.microsoft.com/office/powerpoint/2010/main" val="26021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Planos Municipais de Saneamento Básico</a:t>
            </a:r>
            <a:endParaRPr lang="pt-BR" sz="3600" dirty="0"/>
          </a:p>
        </p:txBody>
      </p:sp>
      <p:sp>
        <p:nvSpPr>
          <p:cNvPr id="3" name="Retângulo 2"/>
          <p:cNvSpPr/>
          <p:nvPr/>
        </p:nvSpPr>
        <p:spPr>
          <a:xfrm>
            <a:off x="1463494" y="1816075"/>
            <a:ext cx="6217022" cy="2693045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pt-B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 Plano está pronto, </a:t>
            </a:r>
          </a:p>
          <a:p>
            <a:pPr algn="ctr"/>
            <a:r>
              <a:rPr lang="pt-B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 agora</a:t>
            </a:r>
            <a:r>
              <a:rPr lang="pt-BR" sz="115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563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Planejamento</a:t>
            </a:r>
            <a:endParaRPr lang="pt-BR" dirty="0"/>
          </a:p>
        </p:txBody>
      </p:sp>
      <p:graphicFrame>
        <p:nvGraphicFramePr>
          <p:cNvPr id="2" name="Espaço Reservado para Conteú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950995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973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475656" y="1772816"/>
            <a:ext cx="6192688" cy="3312368"/>
          </a:xfrm>
          <a:prstGeom prst="round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Planejamento Estratégico Municipal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2" y="2060257"/>
            <a:ext cx="5730875" cy="2737485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5002665" y="4797152"/>
            <a:ext cx="18015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Fonte: Rezende, 2009.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9118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Planejamento Estratégico Municipal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9698884"/>
              </p:ext>
            </p:extLst>
          </p:nvPr>
        </p:nvGraphicFramePr>
        <p:xfrm>
          <a:off x="457200" y="1196752"/>
          <a:ext cx="82296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524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39552" y="3861048"/>
            <a:ext cx="8136904" cy="22322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539552" y="1196752"/>
            <a:ext cx="8136904" cy="1800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Obetivo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576"/>
          </a:xfrm>
        </p:spPr>
        <p:txBody>
          <a:bodyPr>
            <a:normAutofit fontScale="92500"/>
          </a:bodyPr>
          <a:lstStyle/>
          <a:p>
            <a:pPr algn="just"/>
            <a:r>
              <a:rPr lang="pt-BR" dirty="0" smtClean="0"/>
              <a:t>Levantar, analisar e discutir alguns aspectos do planejamento e gestão das ações estratégicas governamentais para o período subsequente à elaboração do PMSB.</a:t>
            </a:r>
          </a:p>
          <a:p>
            <a:pPr marL="0" indent="0" algn="ctr">
              <a:buNone/>
            </a:pPr>
            <a:r>
              <a:rPr lang="pt-BR" sz="4300" dirty="0" smtClean="0"/>
              <a:t>Metodologia</a:t>
            </a:r>
            <a:endParaRPr lang="pt-BR" sz="4300" dirty="0"/>
          </a:p>
          <a:p>
            <a:pPr algn="just"/>
            <a:r>
              <a:rPr lang="pt-BR" dirty="0"/>
              <a:t>Nesta fase: </a:t>
            </a:r>
            <a:r>
              <a:rPr lang="pt-BR" dirty="0" smtClean="0"/>
              <a:t>desenvolveu-se uma abordagem </a:t>
            </a:r>
            <a:r>
              <a:rPr lang="pt-BR" dirty="0"/>
              <a:t>exploratória e qualitativa de coleta e análise de dados e informações sobre os programas de governo dos municípios e planos municipais de saneamento </a:t>
            </a:r>
            <a:r>
              <a:rPr lang="pt-BR" dirty="0" smtClean="0"/>
              <a:t>básico em 3 municípios.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589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9" name="Espaço Reservado para Conteúdo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92956673"/>
              </p:ext>
            </p:extLst>
          </p:nvPr>
        </p:nvGraphicFramePr>
        <p:xfrm>
          <a:off x="179512" y="2392289"/>
          <a:ext cx="3312368" cy="1756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tângulo 10"/>
          <p:cNvSpPr/>
          <p:nvPr/>
        </p:nvSpPr>
        <p:spPr>
          <a:xfrm>
            <a:off x="3347864" y="2322746"/>
            <a:ext cx="1874231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hardEdge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BR" sz="5400" b="1" cap="all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PMSB</a:t>
            </a:r>
          </a:p>
          <a:p>
            <a:pPr algn="ctr"/>
            <a:r>
              <a:rPr lang="pt-BR" sz="54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2016</a:t>
            </a:r>
            <a:endParaRPr lang="pt-BR" sz="5400" b="1" cap="all" spc="0" dirty="0">
              <a:ln w="0"/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12" name="Espaço Reservado para Conteúdo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41612601"/>
              </p:ext>
            </p:extLst>
          </p:nvPr>
        </p:nvGraphicFramePr>
        <p:xfrm>
          <a:off x="5220072" y="2420888"/>
          <a:ext cx="3312368" cy="1756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93192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4644008" y="1196752"/>
            <a:ext cx="3888432" cy="43204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467544" y="1196752"/>
            <a:ext cx="3888432" cy="43204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457201" y="980728"/>
            <a:ext cx="4040188" cy="639762"/>
          </a:xfrm>
        </p:spPr>
        <p:txBody>
          <a:bodyPr/>
          <a:lstStyle/>
          <a:p>
            <a:r>
              <a:rPr lang="pt-BR" dirty="0" smtClean="0"/>
              <a:t>PPAM 2014-2017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457201" y="1556792"/>
            <a:ext cx="4040188" cy="4569371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Belo Campo</a:t>
            </a:r>
          </a:p>
          <a:p>
            <a:r>
              <a:rPr lang="pt-BR" dirty="0" smtClean="0"/>
              <a:t>Água viva- sertão forte</a:t>
            </a:r>
          </a:p>
          <a:p>
            <a:pPr marL="0" indent="0">
              <a:buNone/>
            </a:pPr>
            <a:r>
              <a:rPr lang="pt-BR" dirty="0" smtClean="0"/>
              <a:t>Pop. Rural    2011  -  2017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        10%      100%</a:t>
            </a:r>
          </a:p>
          <a:p>
            <a:pPr marL="0" indent="0">
              <a:buNone/>
            </a:pPr>
            <a:r>
              <a:rPr lang="pt-BR" dirty="0" err="1" smtClean="0"/>
              <a:t>Instal</a:t>
            </a:r>
            <a:r>
              <a:rPr lang="pt-BR" dirty="0" smtClean="0"/>
              <a:t>. </a:t>
            </a:r>
            <a:r>
              <a:rPr lang="pt-BR" dirty="0" err="1" smtClean="0"/>
              <a:t>Sanit</a:t>
            </a:r>
            <a:r>
              <a:rPr lang="pt-BR" dirty="0" smtClean="0"/>
              <a:t>. 2011 – 2017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        76%      100%</a:t>
            </a:r>
          </a:p>
          <a:p>
            <a:pPr marL="0" indent="0">
              <a:buNone/>
            </a:pPr>
            <a:r>
              <a:rPr lang="pt-BR" dirty="0" smtClean="0"/>
              <a:t>Esgoto urb.   2012 – 2017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           0%       30</a:t>
            </a:r>
            <a:r>
              <a:rPr lang="pt-BR" dirty="0" smtClean="0"/>
              <a:t>%</a:t>
            </a:r>
          </a:p>
          <a:p>
            <a:pPr marL="0" indent="0">
              <a:buNone/>
            </a:pPr>
            <a:r>
              <a:rPr lang="pt-BR" dirty="0" smtClean="0"/>
              <a:t>R$ 2,5mi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3"/>
          </p:nvPr>
        </p:nvSpPr>
        <p:spPr>
          <a:xfrm>
            <a:off x="4645026" y="980728"/>
            <a:ext cx="4041775" cy="639762"/>
          </a:xfrm>
        </p:spPr>
        <p:txBody>
          <a:bodyPr/>
          <a:lstStyle/>
          <a:p>
            <a:r>
              <a:rPr lang="pt-BR" dirty="0" smtClean="0"/>
              <a:t>PPAM 2018-2021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4"/>
          </p:nvPr>
        </p:nvSpPr>
        <p:spPr>
          <a:xfrm>
            <a:off x="4645026" y="1556792"/>
            <a:ext cx="4041775" cy="4569371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Belo Campo</a:t>
            </a:r>
          </a:p>
          <a:p>
            <a:r>
              <a:rPr lang="pt-BR" dirty="0" smtClean="0"/>
              <a:t>Água viva – sertão forte</a:t>
            </a:r>
          </a:p>
          <a:p>
            <a:pPr marL="0" indent="0">
              <a:buNone/>
            </a:pPr>
            <a:r>
              <a:rPr lang="pt-BR" dirty="0" smtClean="0"/>
              <a:t>Pop. Rural   2017 – 2021</a:t>
            </a:r>
          </a:p>
          <a:p>
            <a:pPr marL="0" indent="0">
              <a:buNone/>
            </a:pPr>
            <a:r>
              <a:rPr lang="pt-BR" dirty="0" smtClean="0"/>
              <a:t>                       70% - 100%</a:t>
            </a:r>
          </a:p>
          <a:p>
            <a:pPr marL="0" indent="0">
              <a:buNone/>
            </a:pPr>
            <a:r>
              <a:rPr lang="pt-BR" dirty="0" err="1" smtClean="0"/>
              <a:t>Instal</a:t>
            </a:r>
            <a:r>
              <a:rPr lang="pt-BR" dirty="0" smtClean="0"/>
              <a:t>. </a:t>
            </a:r>
            <a:r>
              <a:rPr lang="pt-BR" dirty="0" err="1" smtClean="0"/>
              <a:t>Sanit</a:t>
            </a:r>
            <a:r>
              <a:rPr lang="pt-BR" dirty="0" smtClean="0"/>
              <a:t>. 2017 – 2021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        70% - 100%</a:t>
            </a:r>
          </a:p>
          <a:p>
            <a:pPr marL="0" indent="0">
              <a:buNone/>
            </a:pPr>
            <a:r>
              <a:rPr lang="pt-BR" dirty="0" smtClean="0"/>
              <a:t>Esgoto urb.   2017 – 2021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         2,6% - 30%</a:t>
            </a:r>
          </a:p>
          <a:p>
            <a:pPr marL="0" indent="0">
              <a:buNone/>
            </a:pPr>
            <a:r>
              <a:rPr lang="pt-BR" dirty="0" smtClean="0"/>
              <a:t>R$ 2,1mi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614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4644008" y="1196752"/>
            <a:ext cx="3888432" cy="43204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467544" y="1196752"/>
            <a:ext cx="3888432" cy="43204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457201" y="980728"/>
            <a:ext cx="4040188" cy="639762"/>
          </a:xfrm>
        </p:spPr>
        <p:txBody>
          <a:bodyPr/>
          <a:lstStyle/>
          <a:p>
            <a:r>
              <a:rPr lang="pt-BR" dirty="0" smtClean="0"/>
              <a:t>PPAM 2014-2017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457201" y="1556792"/>
            <a:ext cx="4040188" cy="4569371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Belo Campo</a:t>
            </a:r>
          </a:p>
          <a:p>
            <a:r>
              <a:rPr lang="pt-BR" dirty="0" smtClean="0"/>
              <a:t>Menos lixo, menos pobreza</a:t>
            </a:r>
          </a:p>
          <a:p>
            <a:pPr marL="0" indent="0">
              <a:buNone/>
            </a:pPr>
            <a:r>
              <a:rPr lang="pt-BR" dirty="0" smtClean="0"/>
              <a:t>Coleta rural  2011  -  2017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        10%      100%</a:t>
            </a:r>
          </a:p>
          <a:p>
            <a:pPr marL="0" indent="0">
              <a:buNone/>
            </a:pPr>
            <a:r>
              <a:rPr lang="pt-BR" dirty="0" err="1" smtClean="0"/>
              <a:t>Dest</a:t>
            </a:r>
            <a:r>
              <a:rPr lang="pt-BR" dirty="0" smtClean="0"/>
              <a:t>. </a:t>
            </a:r>
            <a:r>
              <a:rPr lang="pt-BR" dirty="0" err="1" smtClean="0"/>
              <a:t>adeq</a:t>
            </a:r>
            <a:r>
              <a:rPr lang="pt-BR" dirty="0" smtClean="0"/>
              <a:t>.   2011 – 2017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        76%      100</a:t>
            </a:r>
            <a:r>
              <a:rPr lang="pt-BR" dirty="0" smtClean="0"/>
              <a:t>%</a:t>
            </a:r>
          </a:p>
          <a:p>
            <a:pPr marL="0" indent="0">
              <a:buNone/>
            </a:pPr>
            <a:r>
              <a:rPr lang="pt-BR" dirty="0" smtClean="0"/>
              <a:t>R$ 1mi</a:t>
            </a:r>
          </a:p>
          <a:p>
            <a:pPr marL="0" indent="0">
              <a:buNone/>
            </a:pPr>
            <a:r>
              <a:rPr lang="pt-BR" dirty="0" smtClean="0"/>
              <a:t>Total 4 anos  </a:t>
            </a:r>
            <a:r>
              <a:rPr lang="pt-BR" dirty="0" smtClean="0"/>
              <a:t>R$ 200,15mi</a:t>
            </a:r>
          </a:p>
          <a:p>
            <a:pPr marL="0" indent="0" algn="ctr">
              <a:buNone/>
            </a:pPr>
            <a:r>
              <a:rPr lang="pt-BR" dirty="0" smtClean="0"/>
              <a:t>1,7% para saneamento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3"/>
          </p:nvPr>
        </p:nvSpPr>
        <p:spPr>
          <a:xfrm>
            <a:off x="4645026" y="980728"/>
            <a:ext cx="4041775" cy="639762"/>
          </a:xfrm>
        </p:spPr>
        <p:txBody>
          <a:bodyPr/>
          <a:lstStyle/>
          <a:p>
            <a:r>
              <a:rPr lang="pt-BR" dirty="0" smtClean="0"/>
              <a:t>PPAM 2018-2021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4"/>
          </p:nvPr>
        </p:nvSpPr>
        <p:spPr>
          <a:xfrm>
            <a:off x="4645026" y="1556792"/>
            <a:ext cx="4041775" cy="4569371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Belo Campo</a:t>
            </a:r>
          </a:p>
          <a:p>
            <a:r>
              <a:rPr lang="pt-BR" dirty="0" smtClean="0"/>
              <a:t>Menos lixo, menos pobreza</a:t>
            </a:r>
          </a:p>
          <a:p>
            <a:pPr marL="0" indent="0">
              <a:buNone/>
            </a:pPr>
            <a:r>
              <a:rPr lang="pt-BR" dirty="0" smtClean="0"/>
              <a:t>Coleta rural  2017 – 2021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          4% - 30%</a:t>
            </a:r>
          </a:p>
          <a:p>
            <a:pPr marL="0" indent="0">
              <a:buNone/>
            </a:pPr>
            <a:r>
              <a:rPr lang="pt-BR" dirty="0" err="1" smtClean="0"/>
              <a:t>Dest</a:t>
            </a:r>
            <a:r>
              <a:rPr lang="pt-BR" dirty="0" smtClean="0"/>
              <a:t>. </a:t>
            </a:r>
            <a:r>
              <a:rPr lang="pt-BR" dirty="0" err="1" smtClean="0"/>
              <a:t>adeq</a:t>
            </a:r>
            <a:r>
              <a:rPr lang="pt-BR" dirty="0" smtClean="0"/>
              <a:t>.  2017 – 2021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          80% - 95%</a:t>
            </a:r>
          </a:p>
          <a:p>
            <a:pPr marL="0" indent="0">
              <a:buNone/>
            </a:pPr>
            <a:r>
              <a:rPr lang="pt-BR" dirty="0" smtClean="0"/>
              <a:t>R$ 1,8mi</a:t>
            </a:r>
          </a:p>
          <a:p>
            <a:pPr marL="0" indent="0">
              <a:buNone/>
            </a:pPr>
            <a:r>
              <a:rPr lang="pt-BR" dirty="0" smtClean="0"/>
              <a:t>Total 4 anos 198,7mi</a:t>
            </a:r>
          </a:p>
          <a:p>
            <a:pPr marL="0" indent="0" algn="ctr">
              <a:buNone/>
            </a:pPr>
            <a:r>
              <a:rPr lang="pt-BR" dirty="0" smtClean="0"/>
              <a:t>1,9% para saneamento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291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PMSB 2016 de Belo Campo</a:t>
            </a:r>
          </a:p>
          <a:p>
            <a:r>
              <a:rPr lang="pt-BR" dirty="0"/>
              <a:t>Legalização do </a:t>
            </a:r>
            <a:r>
              <a:rPr lang="pt-BR" dirty="0" smtClean="0"/>
              <a:t>sistema</a:t>
            </a:r>
          </a:p>
          <a:p>
            <a:r>
              <a:rPr lang="pt-BR" dirty="0" smtClean="0"/>
              <a:t>Programa </a:t>
            </a:r>
            <a:r>
              <a:rPr lang="pt-BR" dirty="0"/>
              <a:t>de Educação e Saúde </a:t>
            </a:r>
            <a:r>
              <a:rPr lang="pt-BR" dirty="0" smtClean="0"/>
              <a:t>Ambiental</a:t>
            </a:r>
          </a:p>
          <a:p>
            <a:r>
              <a:rPr lang="pt-BR" dirty="0" smtClean="0"/>
              <a:t>Uso </a:t>
            </a:r>
            <a:r>
              <a:rPr lang="pt-BR" dirty="0"/>
              <a:t>racional da água e preservação da oferta e da qualidade </a:t>
            </a:r>
            <a:r>
              <a:rPr lang="pt-BR" dirty="0" smtClean="0"/>
              <a:t>hídrica</a:t>
            </a:r>
          </a:p>
          <a:p>
            <a:r>
              <a:rPr lang="pt-BR" dirty="0" smtClean="0"/>
              <a:t>Abastecimento de água para todos</a:t>
            </a:r>
          </a:p>
        </p:txBody>
      </p:sp>
    </p:spTree>
    <p:extLst>
      <p:ext uri="{BB962C8B-B14F-4D97-AF65-F5344CB8AC3E}">
        <p14:creationId xmlns:p14="http://schemas.microsoft.com/office/powerpoint/2010/main" val="290148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PMSB 2016 de Belo Campo</a:t>
            </a:r>
          </a:p>
          <a:p>
            <a:r>
              <a:rPr lang="pt-BR" dirty="0"/>
              <a:t>Universalização do Serviço de Esgotamento </a:t>
            </a:r>
            <a:r>
              <a:rPr lang="pt-BR" dirty="0" smtClean="0"/>
              <a:t>Sanitário</a:t>
            </a:r>
          </a:p>
          <a:p>
            <a:r>
              <a:rPr lang="pt-BR" dirty="0" smtClean="0"/>
              <a:t>Manejo adequado de resíduos sólidos</a:t>
            </a:r>
          </a:p>
          <a:p>
            <a:r>
              <a:rPr lang="pt-BR" dirty="0" smtClean="0"/>
              <a:t>Universalização do serviço de manejo de águas pluviais</a:t>
            </a:r>
          </a:p>
          <a:p>
            <a:r>
              <a:rPr lang="pt-BR" dirty="0"/>
              <a:t>Remoção da população da área de risco</a:t>
            </a:r>
            <a:endParaRPr lang="pt-BR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748324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“Tá legal, seu </a:t>
            </a:r>
            <a:r>
              <a:rPr lang="pt-BR" dirty="0" err="1" smtClean="0"/>
              <a:t>Feola</a:t>
            </a:r>
            <a:r>
              <a:rPr lang="pt-BR" dirty="0" smtClean="0"/>
              <a:t>... mas o senhor já combinou com os russos?” (Garrincha, 1958).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4750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4644008" y="1196752"/>
            <a:ext cx="3888432" cy="50405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467544" y="1196752"/>
            <a:ext cx="3888432" cy="50405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457201" y="980728"/>
            <a:ext cx="4040188" cy="639762"/>
          </a:xfrm>
        </p:spPr>
        <p:txBody>
          <a:bodyPr/>
          <a:lstStyle/>
          <a:p>
            <a:r>
              <a:rPr lang="pt-BR" dirty="0" smtClean="0"/>
              <a:t>PPAM 2014-2017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457201" y="1556792"/>
            <a:ext cx="4040188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 Nova</a:t>
            </a:r>
            <a:endPara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dirty="0" smtClean="0"/>
              <a:t>Gestão e des. da agricultura  e exp. econômica.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R$ 452mil</a:t>
            </a:r>
          </a:p>
          <a:p>
            <a:r>
              <a:rPr lang="pt-BR" dirty="0" smtClean="0"/>
              <a:t>Gestão, recuperação e controle do meio ambiente.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R$ 105mil</a:t>
            </a:r>
            <a:endParaRPr lang="pt-BR" dirty="0" smtClean="0"/>
          </a:p>
          <a:p>
            <a:r>
              <a:rPr lang="pt-BR" dirty="0" smtClean="0"/>
              <a:t>Programa cidade limpa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R$ 5,05mi</a:t>
            </a:r>
          </a:p>
          <a:p>
            <a:r>
              <a:rPr lang="pt-BR" dirty="0" smtClean="0"/>
              <a:t>Implantação do SES</a:t>
            </a:r>
          </a:p>
          <a:p>
            <a:pPr marL="0" indent="0">
              <a:buNone/>
            </a:pPr>
            <a:r>
              <a:rPr lang="pt-BR" dirty="0" smtClean="0"/>
              <a:t>R$ 8mil</a:t>
            </a:r>
            <a:endParaRPr lang="pt-BR" dirty="0" smtClean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3"/>
          </p:nvPr>
        </p:nvSpPr>
        <p:spPr>
          <a:xfrm>
            <a:off x="4645026" y="980728"/>
            <a:ext cx="4041775" cy="639762"/>
          </a:xfrm>
        </p:spPr>
        <p:txBody>
          <a:bodyPr/>
          <a:lstStyle/>
          <a:p>
            <a:r>
              <a:rPr lang="pt-BR" dirty="0" smtClean="0"/>
              <a:t>PPAM 2018-2021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4"/>
          </p:nvPr>
        </p:nvSpPr>
        <p:spPr>
          <a:xfrm>
            <a:off x="4645026" y="1556792"/>
            <a:ext cx="4041775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 Nova</a:t>
            </a:r>
          </a:p>
          <a:p>
            <a:r>
              <a:rPr lang="pt-BR" dirty="0" smtClean="0"/>
              <a:t>Coleta e manejo dos resíduos sólidos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R$ 6,93mi</a:t>
            </a:r>
            <a:endParaRPr lang="pt-BR" dirty="0"/>
          </a:p>
          <a:p>
            <a:r>
              <a:rPr lang="pt-BR" dirty="0" smtClean="0"/>
              <a:t>Construção do SES</a:t>
            </a:r>
          </a:p>
          <a:p>
            <a:pPr marL="0" indent="0">
              <a:buNone/>
            </a:pPr>
            <a:r>
              <a:rPr lang="pt-BR" dirty="0" smtClean="0"/>
              <a:t>R$ 1,38mi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629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4644008" y="1196752"/>
            <a:ext cx="3888432" cy="50405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467544" y="1196752"/>
            <a:ext cx="3888432" cy="50405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457201" y="980728"/>
            <a:ext cx="4040188" cy="639762"/>
          </a:xfrm>
        </p:spPr>
        <p:txBody>
          <a:bodyPr/>
          <a:lstStyle/>
          <a:p>
            <a:r>
              <a:rPr lang="pt-BR" dirty="0" smtClean="0"/>
              <a:t>PPAM 2014-2017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457201" y="1556792"/>
            <a:ext cx="4040188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 Nova</a:t>
            </a:r>
            <a:endPara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dirty="0" smtClean="0"/>
              <a:t>Manter e ampliar o SAA</a:t>
            </a:r>
          </a:p>
          <a:p>
            <a:pPr marL="0" indent="0">
              <a:buNone/>
            </a:pPr>
            <a:r>
              <a:rPr lang="pt-BR" dirty="0" smtClean="0"/>
              <a:t>R$ 9mil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Soma aproximada</a:t>
            </a:r>
          </a:p>
          <a:p>
            <a:pPr marL="0" indent="0">
              <a:buNone/>
            </a:pPr>
            <a:r>
              <a:rPr lang="pt-BR" dirty="0" smtClean="0"/>
              <a:t>R$ 5,6mi</a:t>
            </a:r>
          </a:p>
          <a:p>
            <a:pPr marL="0" indent="0">
              <a:buNone/>
            </a:pPr>
            <a:r>
              <a:rPr lang="pt-BR" dirty="0" smtClean="0"/>
              <a:t>Total PPA 4 anos</a:t>
            </a:r>
          </a:p>
          <a:p>
            <a:pPr marL="0" indent="0">
              <a:buNone/>
            </a:pPr>
            <a:r>
              <a:rPr lang="pt-BR" dirty="0" smtClean="0"/>
              <a:t>R$ 116,4mi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4,8% para saneamento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3"/>
          </p:nvPr>
        </p:nvSpPr>
        <p:spPr>
          <a:xfrm>
            <a:off x="4645026" y="980728"/>
            <a:ext cx="4041775" cy="639762"/>
          </a:xfrm>
        </p:spPr>
        <p:txBody>
          <a:bodyPr/>
          <a:lstStyle/>
          <a:p>
            <a:r>
              <a:rPr lang="pt-BR" dirty="0" smtClean="0"/>
              <a:t>PPAM 2018-2021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4"/>
          </p:nvPr>
        </p:nvSpPr>
        <p:spPr>
          <a:xfrm>
            <a:off x="4645026" y="1556792"/>
            <a:ext cx="4041775" cy="4569371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 Nova</a:t>
            </a:r>
          </a:p>
          <a:p>
            <a:r>
              <a:rPr lang="pt-BR" dirty="0" smtClean="0"/>
              <a:t>Construir e ampliar SAA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R$ 2,08mi</a:t>
            </a:r>
            <a:endParaRPr lang="pt-BR" dirty="0"/>
          </a:p>
          <a:p>
            <a:r>
              <a:rPr lang="pt-BR" dirty="0" smtClean="0"/>
              <a:t>Melhorias sanitárias</a:t>
            </a:r>
          </a:p>
          <a:p>
            <a:pPr marL="0" indent="0">
              <a:buNone/>
            </a:pPr>
            <a:r>
              <a:rPr lang="pt-BR" dirty="0" smtClean="0"/>
              <a:t>R$ 1,15mi</a:t>
            </a:r>
          </a:p>
          <a:p>
            <a:r>
              <a:rPr lang="pt-BR" dirty="0" smtClean="0"/>
              <a:t>Construção do aterro</a:t>
            </a:r>
          </a:p>
          <a:p>
            <a:pPr marL="0" indent="0">
              <a:buNone/>
            </a:pPr>
            <a:r>
              <a:rPr lang="pt-BR" dirty="0" smtClean="0"/>
              <a:t>R$ 462mil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156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467544" y="1196752"/>
            <a:ext cx="7992888" cy="43204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003231" cy="639762"/>
          </a:xfrm>
        </p:spPr>
        <p:txBody>
          <a:bodyPr/>
          <a:lstStyle/>
          <a:p>
            <a:r>
              <a:rPr lang="pt-BR" dirty="0" smtClean="0"/>
              <a:t>LOA 2018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457200" y="1556792"/>
            <a:ext cx="8003231" cy="4569371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 Nova</a:t>
            </a:r>
          </a:p>
          <a:p>
            <a:r>
              <a:rPr lang="pt-BR" dirty="0" smtClean="0"/>
              <a:t>Gestão do programa cidade limpa          R$ 1,6mi</a:t>
            </a:r>
          </a:p>
          <a:p>
            <a:r>
              <a:rPr lang="pt-BR" dirty="0" smtClean="0"/>
              <a:t>Melhorias das instalações sanitárias       R$ 38mil</a:t>
            </a:r>
          </a:p>
          <a:p>
            <a:r>
              <a:rPr lang="pt-BR" dirty="0" err="1" smtClean="0"/>
              <a:t>Implant</a:t>
            </a:r>
            <a:r>
              <a:rPr lang="pt-BR" dirty="0" smtClean="0"/>
              <a:t>. do aterro </a:t>
            </a:r>
            <a:r>
              <a:rPr lang="pt-BR" dirty="0" err="1" smtClean="0"/>
              <a:t>sanit</a:t>
            </a:r>
            <a:r>
              <a:rPr lang="pt-BR" dirty="0" smtClean="0"/>
              <a:t>. e usina de rec. R$ 80mil</a:t>
            </a:r>
          </a:p>
          <a:p>
            <a:r>
              <a:rPr lang="pt-BR" dirty="0" smtClean="0"/>
              <a:t>Construção e ampliação do SES                R$ 130mil</a:t>
            </a:r>
          </a:p>
          <a:p>
            <a:r>
              <a:rPr lang="pt-BR" dirty="0" smtClean="0"/>
              <a:t>Construção e ampliação do SAA               R$ 131mil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90010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PMSB 2016 de Boa Nova</a:t>
            </a:r>
          </a:p>
          <a:p>
            <a:r>
              <a:rPr lang="pt-BR" dirty="0" smtClean="0"/>
              <a:t>Fortalecimento da gestão dos serviços</a:t>
            </a:r>
          </a:p>
          <a:p>
            <a:r>
              <a:rPr lang="pt-BR" dirty="0" smtClean="0"/>
              <a:t>Participação social</a:t>
            </a:r>
          </a:p>
          <a:p>
            <a:r>
              <a:rPr lang="pt-BR" dirty="0" smtClean="0"/>
              <a:t>Educação ambiental</a:t>
            </a:r>
          </a:p>
          <a:p>
            <a:r>
              <a:rPr lang="pt-BR" dirty="0" smtClean="0"/>
              <a:t>Preservação de mananciais e uso racional da água</a:t>
            </a:r>
          </a:p>
          <a:p>
            <a:r>
              <a:rPr lang="pt-BR" dirty="0" smtClean="0"/>
              <a:t>Abastecimento de água para todos</a:t>
            </a:r>
          </a:p>
        </p:txBody>
      </p:sp>
    </p:spTree>
    <p:extLst>
      <p:ext uri="{BB962C8B-B14F-4D97-AF65-F5344CB8AC3E}">
        <p14:creationId xmlns:p14="http://schemas.microsoft.com/office/powerpoint/2010/main" val="2420968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PMSB 2016 de Boa Nova</a:t>
            </a:r>
          </a:p>
          <a:p>
            <a:r>
              <a:rPr lang="pt-BR" dirty="0" smtClean="0"/>
              <a:t>Esgotamento sanitário para todos</a:t>
            </a:r>
          </a:p>
          <a:p>
            <a:r>
              <a:rPr lang="pt-BR" dirty="0" smtClean="0"/>
              <a:t>Manejo adequado dos resíduos sólidos</a:t>
            </a:r>
          </a:p>
          <a:p>
            <a:r>
              <a:rPr lang="pt-BR" dirty="0" smtClean="0"/>
              <a:t>Manejo adequado das águas pluviais</a:t>
            </a:r>
          </a:p>
          <a:p>
            <a:endParaRPr lang="pt-BR" dirty="0" smtClean="0"/>
          </a:p>
          <a:p>
            <a:pPr marL="0" indent="0">
              <a:buNone/>
            </a:pPr>
            <a:r>
              <a:rPr lang="pt-BR" dirty="0"/>
              <a:t>Investimentos: 2016-2019     2019-2023</a:t>
            </a:r>
          </a:p>
          <a:p>
            <a:pPr marL="0" indent="0">
              <a:buNone/>
            </a:pPr>
            <a:r>
              <a:rPr lang="pt-BR" dirty="0"/>
              <a:t>                            R$ 22,3mi       R$ 54,3mi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067888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4644008" y="1196752"/>
            <a:ext cx="3888432" cy="50405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467544" y="1196752"/>
            <a:ext cx="3888432" cy="50405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457201" y="980728"/>
            <a:ext cx="4040188" cy="639762"/>
          </a:xfrm>
        </p:spPr>
        <p:txBody>
          <a:bodyPr/>
          <a:lstStyle/>
          <a:p>
            <a:r>
              <a:rPr lang="pt-BR" dirty="0" smtClean="0"/>
              <a:t>PPAM 2014-2017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457201" y="1556792"/>
            <a:ext cx="4040188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Poções</a:t>
            </a:r>
            <a:endPara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dirty="0"/>
              <a:t>Água viva- sertão forte</a:t>
            </a:r>
          </a:p>
          <a:p>
            <a:pPr marL="0" indent="0">
              <a:buNone/>
            </a:pPr>
            <a:r>
              <a:rPr lang="pt-BR" dirty="0"/>
              <a:t>Pop. Rural    </a:t>
            </a:r>
            <a:r>
              <a:rPr lang="pt-BR" dirty="0" smtClean="0"/>
              <a:t>2010  </a:t>
            </a:r>
            <a:r>
              <a:rPr lang="pt-BR" dirty="0"/>
              <a:t>-  2017</a:t>
            </a:r>
          </a:p>
          <a:p>
            <a:pPr marL="0" indent="0">
              <a:buNone/>
            </a:pPr>
            <a:r>
              <a:rPr lang="pt-BR" dirty="0"/>
              <a:t>                       </a:t>
            </a:r>
            <a:r>
              <a:rPr lang="pt-BR" dirty="0" smtClean="0"/>
              <a:t>80</a:t>
            </a:r>
            <a:r>
              <a:rPr lang="pt-BR" dirty="0"/>
              <a:t>%      100%</a:t>
            </a:r>
          </a:p>
          <a:p>
            <a:pPr marL="0" indent="0">
              <a:buNone/>
            </a:pPr>
            <a:r>
              <a:rPr lang="pt-BR" dirty="0" err="1"/>
              <a:t>Instal</a:t>
            </a:r>
            <a:r>
              <a:rPr lang="pt-BR" dirty="0"/>
              <a:t>. </a:t>
            </a:r>
            <a:r>
              <a:rPr lang="pt-BR" dirty="0" err="1"/>
              <a:t>Sanit</a:t>
            </a:r>
            <a:r>
              <a:rPr lang="pt-BR" dirty="0"/>
              <a:t>. 2011 – 2017</a:t>
            </a:r>
          </a:p>
          <a:p>
            <a:pPr marL="0" indent="0">
              <a:buNone/>
            </a:pPr>
            <a:r>
              <a:rPr lang="pt-BR" dirty="0"/>
              <a:t>                       </a:t>
            </a:r>
            <a:r>
              <a:rPr lang="pt-BR" dirty="0" smtClean="0"/>
              <a:t>8,4%      5,1%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Esgoto urb.   2012 – 2017</a:t>
            </a:r>
          </a:p>
          <a:p>
            <a:pPr marL="0" indent="0">
              <a:buNone/>
            </a:pPr>
            <a:r>
              <a:rPr lang="pt-BR" dirty="0"/>
              <a:t>                      </a:t>
            </a:r>
            <a:r>
              <a:rPr lang="pt-BR" dirty="0" smtClean="0"/>
              <a:t>  91%       100</a:t>
            </a:r>
            <a:r>
              <a:rPr lang="pt-BR" dirty="0"/>
              <a:t>%</a:t>
            </a:r>
          </a:p>
          <a:p>
            <a:pPr marL="0" indent="0">
              <a:buNone/>
            </a:pPr>
            <a:r>
              <a:rPr lang="pt-BR" dirty="0"/>
              <a:t>R$ </a:t>
            </a:r>
            <a:r>
              <a:rPr lang="pt-BR" dirty="0" smtClean="0"/>
              <a:t>1,6mi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3"/>
          </p:nvPr>
        </p:nvSpPr>
        <p:spPr>
          <a:xfrm>
            <a:off x="4645026" y="980728"/>
            <a:ext cx="4041775" cy="639762"/>
          </a:xfrm>
        </p:spPr>
        <p:txBody>
          <a:bodyPr/>
          <a:lstStyle/>
          <a:p>
            <a:r>
              <a:rPr lang="pt-BR" dirty="0" smtClean="0"/>
              <a:t>PPAM </a:t>
            </a:r>
            <a:r>
              <a:rPr lang="pt-BR" dirty="0" smtClean="0"/>
              <a:t>2014-2017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4"/>
          </p:nvPr>
        </p:nvSpPr>
        <p:spPr>
          <a:xfrm>
            <a:off x="4645026" y="1556792"/>
            <a:ext cx="4041775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Poções</a:t>
            </a:r>
          </a:p>
          <a:p>
            <a:r>
              <a:rPr lang="pt-BR" dirty="0"/>
              <a:t>Menos lixo, menos pobreza</a:t>
            </a:r>
          </a:p>
          <a:p>
            <a:pPr marL="0" indent="0">
              <a:buNone/>
            </a:pPr>
            <a:r>
              <a:rPr lang="pt-BR" dirty="0"/>
              <a:t>Coleta rural  2012  -  2017</a:t>
            </a:r>
          </a:p>
          <a:p>
            <a:pPr marL="0" indent="0">
              <a:buNone/>
            </a:pPr>
            <a:r>
              <a:rPr lang="pt-BR" dirty="0"/>
              <a:t>                         3%        5%</a:t>
            </a:r>
          </a:p>
          <a:p>
            <a:pPr marL="0" indent="0">
              <a:buNone/>
            </a:pPr>
            <a:r>
              <a:rPr lang="pt-BR" dirty="0" err="1"/>
              <a:t>Dest</a:t>
            </a:r>
            <a:r>
              <a:rPr lang="pt-BR" dirty="0"/>
              <a:t>. </a:t>
            </a:r>
            <a:r>
              <a:rPr lang="pt-BR" dirty="0" err="1"/>
              <a:t>adeq</a:t>
            </a:r>
            <a:r>
              <a:rPr lang="pt-BR" dirty="0"/>
              <a:t>.   2011 – 2017</a:t>
            </a:r>
          </a:p>
          <a:p>
            <a:pPr marL="0" indent="0">
              <a:buNone/>
            </a:pPr>
            <a:r>
              <a:rPr lang="pt-BR" dirty="0"/>
              <a:t>                          0%      20%</a:t>
            </a:r>
          </a:p>
          <a:p>
            <a:pPr marL="0" indent="0">
              <a:buNone/>
            </a:pPr>
            <a:r>
              <a:rPr lang="pt-BR" dirty="0"/>
              <a:t>R$ 2,9mi</a:t>
            </a:r>
          </a:p>
          <a:p>
            <a:pPr marL="0" indent="0">
              <a:buNone/>
            </a:pPr>
            <a:r>
              <a:rPr lang="pt-BR" dirty="0"/>
              <a:t>Total 4 anos  R$ 304mi</a:t>
            </a:r>
          </a:p>
          <a:p>
            <a:pPr marL="0" indent="0" algn="ctr">
              <a:buNone/>
            </a:pPr>
            <a:r>
              <a:rPr lang="pt-BR" dirty="0"/>
              <a:t>1,5% para saneamento</a:t>
            </a:r>
          </a:p>
        </p:txBody>
      </p:sp>
    </p:spTree>
    <p:extLst>
      <p:ext uri="{BB962C8B-B14F-4D97-AF65-F5344CB8AC3E}">
        <p14:creationId xmlns:p14="http://schemas.microsoft.com/office/powerpoint/2010/main" val="22493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467544" y="1196752"/>
            <a:ext cx="7920880" cy="43204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457201" y="980728"/>
            <a:ext cx="4040188" cy="639762"/>
          </a:xfrm>
        </p:spPr>
        <p:txBody>
          <a:bodyPr/>
          <a:lstStyle/>
          <a:p>
            <a:r>
              <a:rPr lang="pt-BR" dirty="0" smtClean="0"/>
              <a:t>PPAM </a:t>
            </a:r>
            <a:r>
              <a:rPr lang="pt-BR" dirty="0" smtClean="0"/>
              <a:t>2018-2021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457200" y="1556793"/>
            <a:ext cx="7931223" cy="39604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Poções</a:t>
            </a:r>
          </a:p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Construir e ampliar as cisternas para abastecimento de água na zona rural;</a:t>
            </a:r>
          </a:p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Construir tanques coletivos para abastecimento de água na zona rural;</a:t>
            </a:r>
          </a:p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Implementar políticas municipais de conservação e gestão dos recursos hídricos;</a:t>
            </a:r>
          </a:p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Implantar Programa de recuperação de nascentes e áreas de preservação permanente.</a:t>
            </a:r>
          </a:p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Construir </a:t>
            </a:r>
            <a:r>
              <a:rPr 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águadas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Barragens e Açudes;</a:t>
            </a:r>
          </a:p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Implantar programa de Restauração de Nascentes e Áreas de Preservação Permanente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664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467544" y="1196752"/>
            <a:ext cx="7920880" cy="43204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457201" y="980728"/>
            <a:ext cx="4040188" cy="639762"/>
          </a:xfrm>
        </p:spPr>
        <p:txBody>
          <a:bodyPr/>
          <a:lstStyle/>
          <a:p>
            <a:r>
              <a:rPr lang="pt-BR" dirty="0" smtClean="0"/>
              <a:t>PPAM </a:t>
            </a:r>
            <a:r>
              <a:rPr lang="pt-BR" dirty="0" smtClean="0"/>
              <a:t>2018-2021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457200" y="1556793"/>
            <a:ext cx="7931223" cy="39604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Poções</a:t>
            </a:r>
          </a:p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Elaborar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 para revitalização da Micro Bacia do Rio das Mulheres;</a:t>
            </a:r>
          </a:p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Implementar ações socioambientais;</a:t>
            </a:r>
          </a:p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Implantar mecanismos de controle e aplicabilidade do Plano Municipal de Saneamento Básico - PMSB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Implantar ações de educação socioambiental;</a:t>
            </a:r>
          </a:p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Implantar sistemas simplificados de aproveitamento de águas Cinzas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Implantar a formação inicial e continuada voltada para o saneamento no meio Rural;</a:t>
            </a:r>
            <a:endPara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582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467544" y="1196752"/>
            <a:ext cx="7920880" cy="43204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457201" y="980728"/>
            <a:ext cx="4040188" cy="639762"/>
          </a:xfrm>
        </p:spPr>
        <p:txBody>
          <a:bodyPr/>
          <a:lstStyle/>
          <a:p>
            <a:r>
              <a:rPr lang="pt-BR" dirty="0" smtClean="0"/>
              <a:t>PPAM </a:t>
            </a:r>
            <a:r>
              <a:rPr lang="pt-BR" dirty="0" smtClean="0"/>
              <a:t>2018-2021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457200" y="1556793"/>
            <a:ext cx="7931223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Poções</a:t>
            </a:r>
          </a:p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Elaborar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programas de políticas de preservação, recuperação e uso sustentável dos recursos hídricos;</a:t>
            </a:r>
          </a:p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Implementar ações de educação socioambiental;</a:t>
            </a:r>
          </a:p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Implantar Centro de Reciclagem do Município;</a:t>
            </a:r>
          </a:p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Apoiar a criação e manutenção de associações com o objetivo de gerir as atividades de reciclagem e artesanato, e comercialização dos produtos</a:t>
            </a:r>
          </a:p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originários desta atividade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544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467544" y="1196752"/>
            <a:ext cx="7920880" cy="43204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457201" y="980728"/>
            <a:ext cx="4040188" cy="639762"/>
          </a:xfrm>
        </p:spPr>
        <p:txBody>
          <a:bodyPr/>
          <a:lstStyle/>
          <a:p>
            <a:r>
              <a:rPr lang="pt-BR" dirty="0" smtClean="0"/>
              <a:t>PPAM </a:t>
            </a:r>
            <a:r>
              <a:rPr lang="pt-BR" dirty="0" smtClean="0"/>
              <a:t>2018-2021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457200" y="1556793"/>
            <a:ext cx="7931223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Poções</a:t>
            </a:r>
          </a:p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Implantar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aterro sanitário consorciado ou não;</a:t>
            </a:r>
          </a:p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Implantar a Coleta seletiva com estímulo a participação das Famílias do município;</a:t>
            </a:r>
          </a:p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Programar no calendário escolar ações de conscientização sobre o meio ambiente;</a:t>
            </a:r>
          </a:p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Promover a prática de preservação ambiental.</a:t>
            </a:r>
            <a:endPara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574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Planos Municipais de Saneamento Básico</a:t>
            </a:r>
            <a:endParaRPr lang="pt-BR" sz="36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3962072" cy="2773451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400329462"/>
              </p:ext>
            </p:extLst>
          </p:nvPr>
        </p:nvGraphicFramePr>
        <p:xfrm>
          <a:off x="3563888" y="548680"/>
          <a:ext cx="4968552" cy="4539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CaixaDeTexto 16"/>
          <p:cNvSpPr txBox="1"/>
          <p:nvPr/>
        </p:nvSpPr>
        <p:spPr>
          <a:xfrm>
            <a:off x="2174628" y="4293096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Integralidade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PMSB 2016 de Poções</a:t>
            </a:r>
          </a:p>
          <a:p>
            <a:r>
              <a:rPr lang="pt-BR" dirty="0" smtClean="0"/>
              <a:t>Fortalecimento da gestão dos serviços</a:t>
            </a:r>
          </a:p>
          <a:p>
            <a:r>
              <a:rPr lang="pt-BR" dirty="0" smtClean="0"/>
              <a:t>Participação social</a:t>
            </a:r>
          </a:p>
          <a:p>
            <a:r>
              <a:rPr lang="pt-BR" dirty="0" smtClean="0"/>
              <a:t>Educação ambiental</a:t>
            </a:r>
          </a:p>
          <a:p>
            <a:r>
              <a:rPr lang="pt-BR" dirty="0" smtClean="0"/>
              <a:t>Preservação de mananciais e uso racional da água</a:t>
            </a:r>
          </a:p>
          <a:p>
            <a:r>
              <a:rPr lang="pt-BR" dirty="0" smtClean="0"/>
              <a:t>Abastecimento de água para todos</a:t>
            </a:r>
          </a:p>
        </p:txBody>
      </p:sp>
    </p:spTree>
    <p:extLst>
      <p:ext uri="{BB962C8B-B14F-4D97-AF65-F5344CB8AC3E}">
        <p14:creationId xmlns:p14="http://schemas.microsoft.com/office/powerpoint/2010/main" val="6695337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PMSB 2016 de Poções</a:t>
            </a:r>
          </a:p>
          <a:p>
            <a:r>
              <a:rPr lang="pt-BR" dirty="0" smtClean="0"/>
              <a:t>Esgotamento sanitário para todos</a:t>
            </a:r>
          </a:p>
          <a:p>
            <a:r>
              <a:rPr lang="pt-BR" dirty="0" smtClean="0"/>
              <a:t>Manejo adequado dos resíduos sólidos</a:t>
            </a:r>
          </a:p>
          <a:p>
            <a:r>
              <a:rPr lang="pt-BR" dirty="0" smtClean="0"/>
              <a:t>Manejo adequado das águas pluviais</a:t>
            </a:r>
          </a:p>
          <a:p>
            <a:endParaRPr lang="pt-BR" dirty="0" smtClean="0"/>
          </a:p>
          <a:p>
            <a:pPr marL="0" indent="0">
              <a:buNone/>
            </a:pPr>
            <a:r>
              <a:rPr lang="pt-BR" dirty="0"/>
              <a:t>Investimentos: 2016-2019     2019-2023</a:t>
            </a:r>
          </a:p>
          <a:p>
            <a:pPr marL="0" indent="0">
              <a:buNone/>
            </a:pPr>
            <a:r>
              <a:rPr lang="pt-BR" dirty="0"/>
              <a:t>                            R$ </a:t>
            </a:r>
            <a:r>
              <a:rPr lang="pt-BR" dirty="0" smtClean="0"/>
              <a:t>32,1mi       </a:t>
            </a:r>
            <a:r>
              <a:rPr lang="pt-BR" dirty="0"/>
              <a:t>R$ </a:t>
            </a:r>
            <a:r>
              <a:rPr lang="pt-BR" dirty="0" smtClean="0"/>
              <a:t>116,8mi</a:t>
            </a:r>
            <a:endParaRPr lang="pt-BR" dirty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6067196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Alguns projetos do PMSB elaborado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Instituir comitê </a:t>
            </a:r>
            <a:r>
              <a:rPr lang="pt-BR" dirty="0" err="1"/>
              <a:t>intersetorial</a:t>
            </a:r>
            <a:r>
              <a:rPr lang="pt-BR" dirty="0"/>
              <a:t> para a avaliação anual do PMSB juntamente com a equipe responsável pelo planejamento das ações de saneamento</a:t>
            </a:r>
            <a:r>
              <a:rPr lang="pt-BR" dirty="0" smtClean="0"/>
              <a:t>;</a:t>
            </a:r>
          </a:p>
          <a:p>
            <a:r>
              <a:rPr lang="pt-BR" dirty="0"/>
              <a:t>Instituir órgão responsável pela regulação e fiscalização da prestação dos serviços de saneamento básico</a:t>
            </a:r>
            <a:r>
              <a:rPr lang="pt-BR" dirty="0" smtClean="0"/>
              <a:t>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50449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Alguns projetos do PMSB elaborado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Realizar campanhas educativas com objetivo de estimular a redução do consumo de água, inibição de práticas de fraudes no sistema de abastecimento, controle do desperdício e práticas de reuso. Destacar a relação com a geração de esgoto</a:t>
            </a:r>
            <a:r>
              <a:rPr lang="pt-BR" dirty="0" smtClean="0"/>
              <a:t>;</a:t>
            </a:r>
          </a:p>
          <a:p>
            <a:r>
              <a:rPr lang="pt-BR" dirty="0"/>
              <a:t>Realizar campanhas educativas e oficinas com o objetivo de informar a população dos riscos do lançamento de resíduos sólidos nas vias e sua relação com o sistema de drenagem;</a:t>
            </a:r>
          </a:p>
        </p:txBody>
      </p:sp>
    </p:spTree>
    <p:extLst>
      <p:ext uri="{BB962C8B-B14F-4D97-AF65-F5344CB8AC3E}">
        <p14:creationId xmlns:p14="http://schemas.microsoft.com/office/powerpoint/2010/main" val="7140090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Alguns projetos do PMSB elaborado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Elaborar estudo de recuperação das áreas das Barragens de Arame e Salinas, do Açude do Divino Espírito Santo e o entorno da Cachoeirinha</a:t>
            </a:r>
            <a:r>
              <a:rPr lang="pt-BR" dirty="0" smtClean="0"/>
              <a:t>;</a:t>
            </a:r>
          </a:p>
          <a:p>
            <a:r>
              <a:rPr lang="pt-BR" dirty="0"/>
              <a:t>Realizar a recomposição/recuperação de mata ciliar de rios, lagos (naturais e artificias) e nascentes, com destaque para o Rio das Mulheres;</a:t>
            </a:r>
          </a:p>
        </p:txBody>
      </p:sp>
    </p:spTree>
    <p:extLst>
      <p:ext uri="{BB962C8B-B14F-4D97-AF65-F5344CB8AC3E}">
        <p14:creationId xmlns:p14="http://schemas.microsoft.com/office/powerpoint/2010/main" val="42300452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Alguns projetos do PMSB elaborado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Ampliar a cobertura por soluções individualizadas de abastecimento para população dispersa (captação de água de chuva e armazenamento em cisternas</a:t>
            </a:r>
            <a:r>
              <a:rPr lang="pt-BR" dirty="0" smtClean="0"/>
              <a:t>);</a:t>
            </a:r>
          </a:p>
          <a:p>
            <a:r>
              <a:rPr lang="pt-BR" dirty="0"/>
              <a:t>Intensificar o apoio à cooperativa de catadores através da aquisição de equipamentos, maquinários e veículos necessários para realização das atividades de coleta e transporte de resíduos </a:t>
            </a:r>
            <a:r>
              <a:rPr lang="pt-BR" dirty="0" smtClean="0"/>
              <a:t>sólidos;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97037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Alguns projetos do PMSB elaborado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Implantar reservatórios naturais de detenção de águas pluviais com o objetivo de reduzir os impactos dos picos de </a:t>
            </a:r>
            <a:r>
              <a:rPr lang="pt-BR" dirty="0" smtClean="0"/>
              <a:t>cheia;</a:t>
            </a:r>
          </a:p>
          <a:p>
            <a:r>
              <a:rPr lang="pt-BR" dirty="0"/>
              <a:t>Promover Feira de Ciências abordando o saneamento básico.</a:t>
            </a:r>
          </a:p>
        </p:txBody>
      </p:sp>
    </p:spTree>
    <p:extLst>
      <p:ext uri="{BB962C8B-B14F-4D97-AF65-F5344CB8AC3E}">
        <p14:creationId xmlns:p14="http://schemas.microsoft.com/office/powerpoint/2010/main" val="42388480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Prevalência </a:t>
            </a:r>
            <a:r>
              <a:rPr lang="pt-BR" dirty="0"/>
              <a:t>de termos genéricos para definir programas e metas relacionadas com os componentes do saneamento básico nos municípios de Belo Campo e Boa </a:t>
            </a:r>
            <a:r>
              <a:rPr lang="pt-BR" dirty="0" smtClean="0"/>
              <a:t>Nova.</a:t>
            </a:r>
          </a:p>
          <a:p>
            <a:r>
              <a:rPr lang="pt-BR" dirty="0" smtClean="0"/>
              <a:t>Para o </a:t>
            </a:r>
            <a:r>
              <a:rPr lang="pt-BR" dirty="0"/>
              <a:t>município de Poções é possível afirmar que o PPAM 2018-2021 incorporou objetivamente as ações em conformidade com o PMSB elaborado em 2016.</a:t>
            </a:r>
          </a:p>
        </p:txBody>
      </p:sp>
    </p:spTree>
    <p:extLst>
      <p:ext uri="{BB962C8B-B14F-4D97-AF65-F5344CB8AC3E}">
        <p14:creationId xmlns:p14="http://schemas.microsoft.com/office/powerpoint/2010/main" val="35876939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3"/>
            <a:ext cx="8219256" cy="4061046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Foi possível confirmar que existem fatores </a:t>
            </a:r>
            <a:r>
              <a:rPr lang="pt-BR" b="1" dirty="0"/>
              <a:t>técnicos, políticos, econômicos e culturais </a:t>
            </a:r>
            <a:r>
              <a:rPr lang="pt-BR" dirty="0"/>
              <a:t>que dificultam a gestão estratégica do saneamento básico, bem como a </a:t>
            </a:r>
            <a:r>
              <a:rPr lang="pt-BR" b="1" dirty="0"/>
              <a:t>carência de criação e implementação de mecanismos de avaliação das ações planejadas</a:t>
            </a:r>
            <a:r>
              <a:rPr lang="pt-BR" dirty="0"/>
              <a:t>, o que se impõe como obstáculos relevantes para o alcance da universalização dos serviços públicos de saneamento básico.</a:t>
            </a:r>
          </a:p>
        </p:txBody>
      </p:sp>
    </p:spTree>
    <p:extLst>
      <p:ext uri="{BB962C8B-B14F-4D97-AF65-F5344CB8AC3E}">
        <p14:creationId xmlns:p14="http://schemas.microsoft.com/office/powerpoint/2010/main" val="38403485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r>
              <a:rPr lang="pt-BR" dirty="0" err="1" smtClean="0"/>
              <a:t>Theodulo</a:t>
            </a:r>
            <a:r>
              <a:rPr lang="pt-BR" dirty="0" smtClean="0"/>
              <a:t> Almeida Neto</a:t>
            </a:r>
          </a:p>
          <a:p>
            <a:pPr marL="0" indent="0">
              <a:buNone/>
            </a:pPr>
            <a:r>
              <a:rPr lang="pt-BR" sz="2000" dirty="0" smtClean="0"/>
              <a:t>Analista de Infraestrutura – </a:t>
            </a:r>
            <a:r>
              <a:rPr lang="pt-BR" sz="2000" dirty="0" err="1" smtClean="0"/>
              <a:t>Suest-BA</a:t>
            </a:r>
            <a:r>
              <a:rPr lang="pt-BR" sz="2000" dirty="0" smtClean="0"/>
              <a:t>/Funasa</a:t>
            </a:r>
          </a:p>
          <a:p>
            <a:pPr marL="0" indent="0">
              <a:buNone/>
            </a:pPr>
            <a:r>
              <a:rPr lang="pt-BR" sz="2000" dirty="0" smtClean="0">
                <a:hlinkClick r:id="rId2"/>
              </a:rPr>
              <a:t>theodulo.neto@funasa.gov.br</a:t>
            </a: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292993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Planos Municipais de Saneamento Básico</a:t>
            </a:r>
            <a:endParaRPr lang="pt-BR" sz="36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3962072" cy="2773451"/>
          </a:xfrm>
          <a:prstGeom prst="rect">
            <a:avLst/>
          </a:prstGeom>
        </p:spPr>
      </p:pic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707150455"/>
              </p:ext>
            </p:extLst>
          </p:nvPr>
        </p:nvGraphicFramePr>
        <p:xfrm>
          <a:off x="3923928" y="1049154"/>
          <a:ext cx="5346250" cy="3243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4" name="CaixaDeTexto 43"/>
          <p:cNvSpPr txBox="1"/>
          <p:nvPr/>
        </p:nvSpPr>
        <p:spPr>
          <a:xfrm>
            <a:off x="2174628" y="4293096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Conteúdo mínimo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482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Planos Municipais de Saneamento Básico</a:t>
            </a:r>
            <a:endParaRPr lang="pt-BR" sz="36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3962072" cy="2773451"/>
          </a:xfrm>
          <a:prstGeom prst="rect">
            <a:avLst/>
          </a:prstGeom>
        </p:spPr>
      </p:pic>
      <p:pic>
        <p:nvPicPr>
          <p:cNvPr id="1028" name="Picture 4" descr="SimpÃ³sio de Meio ambiente e Recursos HÃ­dricos recebe trabalho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3F2ED"/>
              </a:clrFrom>
              <a:clrTo>
                <a:srgbClr val="E3F2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839" y="1988840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saud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727" y="2121525"/>
            <a:ext cx="1057940" cy="105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upo 15"/>
          <p:cNvGrpSpPr/>
          <p:nvPr/>
        </p:nvGrpSpPr>
        <p:grpSpPr>
          <a:xfrm>
            <a:off x="4895990" y="2184063"/>
            <a:ext cx="1437713" cy="932863"/>
            <a:chOff x="-4228139" y="1260824"/>
            <a:chExt cx="3219519" cy="1980220"/>
          </a:xfrm>
        </p:grpSpPr>
        <p:sp>
          <p:nvSpPr>
            <p:cNvPr id="34" name="Triângulo isósceles 33"/>
            <p:cNvSpPr/>
            <p:nvPr/>
          </p:nvSpPr>
          <p:spPr>
            <a:xfrm>
              <a:off x="-4228139" y="1512852"/>
              <a:ext cx="1224136" cy="576064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Triângulo isósceles 34"/>
            <p:cNvSpPr/>
            <p:nvPr/>
          </p:nvSpPr>
          <p:spPr>
            <a:xfrm>
              <a:off x="-4084123" y="1647619"/>
              <a:ext cx="936104" cy="441297"/>
            </a:xfrm>
            <a:prstGeom prst="triangl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Retângulo 35"/>
            <p:cNvSpPr/>
            <p:nvPr/>
          </p:nvSpPr>
          <p:spPr>
            <a:xfrm>
              <a:off x="-4084123" y="2088916"/>
              <a:ext cx="936104" cy="72008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Retângulo de cantos arredondados 36"/>
            <p:cNvSpPr/>
            <p:nvPr/>
          </p:nvSpPr>
          <p:spPr>
            <a:xfrm>
              <a:off x="-3544063" y="2232932"/>
              <a:ext cx="324036" cy="21602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37"/>
            <p:cNvSpPr/>
            <p:nvPr/>
          </p:nvSpPr>
          <p:spPr>
            <a:xfrm>
              <a:off x="-3940107" y="2088916"/>
              <a:ext cx="324036" cy="7200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Triângulo isósceles 10"/>
            <p:cNvSpPr/>
            <p:nvPr/>
          </p:nvSpPr>
          <p:spPr>
            <a:xfrm>
              <a:off x="-2844824" y="1340768"/>
              <a:ext cx="1224136" cy="576064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Triângulo isósceles 14"/>
            <p:cNvSpPr/>
            <p:nvPr/>
          </p:nvSpPr>
          <p:spPr>
            <a:xfrm>
              <a:off x="-2700808" y="1475535"/>
              <a:ext cx="936104" cy="441297"/>
            </a:xfrm>
            <a:prstGeom prst="triangl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-2700808" y="1916832"/>
              <a:ext cx="936104" cy="72008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de cantos arredondados 12"/>
            <p:cNvSpPr/>
            <p:nvPr/>
          </p:nvSpPr>
          <p:spPr>
            <a:xfrm>
              <a:off x="-2160748" y="2060848"/>
              <a:ext cx="324036" cy="21602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-2556792" y="1916832"/>
              <a:ext cx="324036" cy="7200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Triângulo isósceles 18"/>
            <p:cNvSpPr/>
            <p:nvPr/>
          </p:nvSpPr>
          <p:spPr>
            <a:xfrm>
              <a:off x="-3555776" y="1548856"/>
              <a:ext cx="1224136" cy="576064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Triângulo isósceles 19"/>
            <p:cNvSpPr/>
            <p:nvPr/>
          </p:nvSpPr>
          <p:spPr>
            <a:xfrm>
              <a:off x="-3411760" y="1683623"/>
              <a:ext cx="936104" cy="441297"/>
            </a:xfrm>
            <a:prstGeom prst="triangl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-3411760" y="2124920"/>
              <a:ext cx="936104" cy="72008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de cantos arredondados 21"/>
            <p:cNvSpPr/>
            <p:nvPr/>
          </p:nvSpPr>
          <p:spPr>
            <a:xfrm>
              <a:off x="-2871700" y="2268936"/>
              <a:ext cx="324036" cy="21602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-3267744" y="2124920"/>
              <a:ext cx="324036" cy="7200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Triângulo isósceles 23"/>
            <p:cNvSpPr/>
            <p:nvPr/>
          </p:nvSpPr>
          <p:spPr>
            <a:xfrm>
              <a:off x="-2232756" y="1260824"/>
              <a:ext cx="1224136" cy="576064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Triângulo isósceles 24"/>
            <p:cNvSpPr/>
            <p:nvPr/>
          </p:nvSpPr>
          <p:spPr>
            <a:xfrm>
              <a:off x="-2088740" y="1395591"/>
              <a:ext cx="936104" cy="441297"/>
            </a:xfrm>
            <a:prstGeom prst="triangl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-2088740" y="1836888"/>
              <a:ext cx="936104" cy="72008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de cantos arredondados 26"/>
            <p:cNvSpPr/>
            <p:nvPr/>
          </p:nvSpPr>
          <p:spPr>
            <a:xfrm>
              <a:off x="-1548680" y="1980904"/>
              <a:ext cx="324036" cy="21602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/>
            <p:cNvSpPr/>
            <p:nvPr/>
          </p:nvSpPr>
          <p:spPr>
            <a:xfrm>
              <a:off x="-1944724" y="1836888"/>
              <a:ext cx="324036" cy="7200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Triângulo isósceles 28"/>
            <p:cNvSpPr/>
            <p:nvPr/>
          </p:nvSpPr>
          <p:spPr>
            <a:xfrm>
              <a:off x="-2538790" y="1944900"/>
              <a:ext cx="1224136" cy="576064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Triângulo isósceles 29"/>
            <p:cNvSpPr/>
            <p:nvPr/>
          </p:nvSpPr>
          <p:spPr>
            <a:xfrm>
              <a:off x="-2394774" y="2079667"/>
              <a:ext cx="936104" cy="441297"/>
            </a:xfrm>
            <a:prstGeom prst="triangl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/>
            <p:cNvSpPr/>
            <p:nvPr/>
          </p:nvSpPr>
          <p:spPr>
            <a:xfrm>
              <a:off x="-2394774" y="2520964"/>
              <a:ext cx="936104" cy="72008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de cantos arredondados 31"/>
            <p:cNvSpPr/>
            <p:nvPr/>
          </p:nvSpPr>
          <p:spPr>
            <a:xfrm>
              <a:off x="-1854714" y="2664980"/>
              <a:ext cx="324036" cy="21602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/>
            <p:cNvSpPr/>
            <p:nvPr/>
          </p:nvSpPr>
          <p:spPr>
            <a:xfrm>
              <a:off x="-2250758" y="2520964"/>
              <a:ext cx="324036" cy="7200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Triângulo isósceles 38"/>
            <p:cNvSpPr/>
            <p:nvPr/>
          </p:nvSpPr>
          <p:spPr>
            <a:xfrm>
              <a:off x="-4156131" y="1908896"/>
              <a:ext cx="1224136" cy="576064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Triângulo isósceles 39"/>
            <p:cNvSpPr/>
            <p:nvPr/>
          </p:nvSpPr>
          <p:spPr>
            <a:xfrm>
              <a:off x="-4012115" y="2043663"/>
              <a:ext cx="936104" cy="441297"/>
            </a:xfrm>
            <a:prstGeom prst="triangl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Retângulo 40"/>
            <p:cNvSpPr/>
            <p:nvPr/>
          </p:nvSpPr>
          <p:spPr>
            <a:xfrm>
              <a:off x="-4012115" y="2484960"/>
              <a:ext cx="936104" cy="72008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de cantos arredondados 41"/>
            <p:cNvSpPr/>
            <p:nvPr/>
          </p:nvSpPr>
          <p:spPr>
            <a:xfrm>
              <a:off x="-3472055" y="2628976"/>
              <a:ext cx="324036" cy="21602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/>
            <p:cNvSpPr/>
            <p:nvPr/>
          </p:nvSpPr>
          <p:spPr>
            <a:xfrm>
              <a:off x="-3868099" y="2484960"/>
              <a:ext cx="324036" cy="7200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4" name="CaixaDeTexto 43"/>
          <p:cNvSpPr txBox="1"/>
          <p:nvPr/>
        </p:nvSpPr>
        <p:spPr>
          <a:xfrm>
            <a:off x="2174628" y="4293096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Articulação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892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Planos Municipais de Saneamento Básico</a:t>
            </a:r>
            <a:endParaRPr lang="pt-BR" sz="36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3962072" cy="277345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788024" y="1392925"/>
            <a:ext cx="15841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$$$</a:t>
            </a:r>
            <a:endParaRPr lang="pt-BR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73894285"/>
              </p:ext>
            </p:extLst>
          </p:nvPr>
        </p:nvGraphicFramePr>
        <p:xfrm>
          <a:off x="384520" y="3363264"/>
          <a:ext cx="3552056" cy="275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45776"/>
            <a:ext cx="1700575" cy="170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3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Planos Municipais de Saneamento Básico</a:t>
            </a:r>
            <a:endParaRPr lang="pt-BR" sz="36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3962072" cy="2773451"/>
          </a:xfrm>
          <a:prstGeom prst="rect">
            <a:avLst/>
          </a:prstGeom>
        </p:spPr>
      </p:pic>
      <p:pic>
        <p:nvPicPr>
          <p:cNvPr id="3074" name="Picture 2" descr="Imagem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26"/>
          <a:stretch/>
        </p:blipFill>
        <p:spPr bwMode="auto">
          <a:xfrm>
            <a:off x="4788024" y="2060848"/>
            <a:ext cx="3190875" cy="292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742818" y="4273577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Cooperação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563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7020272" y="116632"/>
            <a:ext cx="2085640" cy="2113111"/>
            <a:chOff x="3275856" y="4509120"/>
            <a:chExt cx="2808312" cy="2705100"/>
          </a:xfrm>
        </p:grpSpPr>
        <p:sp>
          <p:nvSpPr>
            <p:cNvPr id="3" name="Elipse 2"/>
            <p:cNvSpPr/>
            <p:nvPr/>
          </p:nvSpPr>
          <p:spPr>
            <a:xfrm>
              <a:off x="3275856" y="4509120"/>
              <a:ext cx="2808312" cy="27051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122" name="Picture 2" descr="Resultado de imagem para funasa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4509120"/>
              <a:ext cx="2705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192101569"/>
              </p:ext>
            </p:extLst>
          </p:nvPr>
        </p:nvGraphicFramePr>
        <p:xfrm>
          <a:off x="467544" y="1340768"/>
          <a:ext cx="7224464" cy="3400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aixaDeTexto 5"/>
          <p:cNvSpPr txBox="1">
            <a:spLocks noChangeArrowheads="1"/>
          </p:cNvSpPr>
          <p:nvPr/>
        </p:nvSpPr>
        <p:spPr bwMode="auto">
          <a:xfrm>
            <a:off x="611560" y="4725144"/>
            <a:ext cx="12478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sz="1400" dirty="0" err="1" smtClean="0">
                <a:latin typeface="Calibri" pitchFamily="34" charset="0"/>
              </a:rPr>
              <a:t>Fonte</a:t>
            </a:r>
            <a:r>
              <a:rPr lang="en-US" sz="1400" dirty="0" smtClean="0">
                <a:latin typeface="Calibri" pitchFamily="34" charset="0"/>
              </a:rPr>
              <a:t>: </a:t>
            </a:r>
            <a:r>
              <a:rPr lang="en-US" sz="1400" dirty="0" err="1" smtClean="0">
                <a:latin typeface="Calibri" pitchFamily="34" charset="0"/>
              </a:rPr>
              <a:t>Funasa</a:t>
            </a:r>
            <a:r>
              <a:rPr lang="en-US" sz="1400" dirty="0" smtClean="0">
                <a:latin typeface="Calibri" pitchFamily="34" charset="0"/>
              </a:rPr>
              <a:t>.</a:t>
            </a:r>
            <a:endParaRPr lang="pt-BR" sz="1400" dirty="0"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Planos Municipais de Saneamento Básico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52017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Planos Municipais de Saneamento Básico</a:t>
            </a:r>
            <a:endParaRPr lang="pt-BR" sz="3600" dirty="0"/>
          </a:p>
        </p:txBody>
      </p:sp>
      <p:pic>
        <p:nvPicPr>
          <p:cNvPr id="4098" name="Picture 2" descr="http://www.eosconsultores.com.br/wp-content/uploads/2017/07/panorama-pmsb-bras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04" y="58144"/>
            <a:ext cx="7531788" cy="676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33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1471</Words>
  <Application>Microsoft Office PowerPoint</Application>
  <PresentationFormat>Apresentação na tela (4:3)</PresentationFormat>
  <Paragraphs>281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0" baseType="lpstr">
      <vt:lpstr>Tema do Office</vt:lpstr>
      <vt:lpstr>PLANEJAMENTO ESTRATÉGICO MUNICIPAL DOS SERVIÇOS PÚBLICOS DE SANEAMENTO BÁSICO</vt:lpstr>
      <vt:lpstr>Apresentação do PowerPoint</vt:lpstr>
      <vt:lpstr>Planos Municipais de Saneamento Básico</vt:lpstr>
      <vt:lpstr>Planos Municipais de Saneamento Básico</vt:lpstr>
      <vt:lpstr>Planos Municipais de Saneamento Básico</vt:lpstr>
      <vt:lpstr>Planos Municipais de Saneamento Básico</vt:lpstr>
      <vt:lpstr>Planos Municipais de Saneamento Básico</vt:lpstr>
      <vt:lpstr>Planos Municipais de Saneamento Básico</vt:lpstr>
      <vt:lpstr>Planos Municipais de Saneamento Básico</vt:lpstr>
      <vt:lpstr>Planos Municipais de Saneamento Básico</vt:lpstr>
      <vt:lpstr>Planejamento</vt:lpstr>
      <vt:lpstr>Planejamento Estratégico Municipal</vt:lpstr>
      <vt:lpstr>Planejamento Estratégico Municipal</vt:lpstr>
      <vt:lpstr>Obetivo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Alguns projetos do PMSB elaborado</vt:lpstr>
      <vt:lpstr>Alguns projetos do PMSB elaborado</vt:lpstr>
      <vt:lpstr>Alguns projetos do PMSB elaborado</vt:lpstr>
      <vt:lpstr>Alguns projetos do PMSB elaborado</vt:lpstr>
      <vt:lpstr>Alguns projetos do PMSB elaborado</vt:lpstr>
      <vt:lpstr>Conclusão</vt:lpstr>
      <vt:lpstr>Conclusão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Theodulo Almeida Neto</cp:lastModifiedBy>
  <cp:revision>53</cp:revision>
  <dcterms:created xsi:type="dcterms:W3CDTF">2018-05-02T19:43:05Z</dcterms:created>
  <dcterms:modified xsi:type="dcterms:W3CDTF">2018-05-28T01:52:02Z</dcterms:modified>
</cp:coreProperties>
</file>