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59" r:id="rId4"/>
    <p:sldId id="284" r:id="rId5"/>
    <p:sldId id="308" r:id="rId6"/>
    <p:sldId id="260" r:id="rId7"/>
    <p:sldId id="306" r:id="rId8"/>
    <p:sldId id="307" r:id="rId9"/>
    <p:sldId id="285" r:id="rId10"/>
    <p:sldId id="309" r:id="rId11"/>
    <p:sldId id="310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11" r:id="rId22"/>
    <p:sldId id="303" r:id="rId23"/>
    <p:sldId id="321" r:id="rId24"/>
    <p:sldId id="322" r:id="rId25"/>
    <p:sldId id="305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66" y="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249C9-30C0-4D65-AA19-B1DDB91D12C0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A6F33-70A9-45C1-8ABA-EDB530B570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5267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3" descr="Z:\Documentos\2018\48º Congresso da Assemae\Peças Gráficas\Template Power Point\banner 730x124 (2) - Cópia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3"/>
            <a:ext cx="9180512" cy="14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Z:\Documentos\2018\48º Congresso da Assemae\Peças Gráficas\Template Power Point\fundo power point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36512" y="0"/>
            <a:ext cx="9180512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683568" y="2852936"/>
            <a:ext cx="7776864" cy="273630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pt-BR" sz="3300" b="1" dirty="0" smtClean="0"/>
              <a:t>Autores:</a:t>
            </a:r>
          </a:p>
          <a:p>
            <a:r>
              <a:rPr lang="pt-BR" sz="3300" b="1" dirty="0"/>
              <a:t>Cristina de Saboya Gouveia Santos</a:t>
            </a:r>
          </a:p>
          <a:p>
            <a:pPr algn="l"/>
            <a:r>
              <a:rPr lang="pt-BR" sz="3300" b="1" dirty="0" err="1" smtClean="0"/>
              <a:t>Heliana</a:t>
            </a:r>
            <a:r>
              <a:rPr lang="pt-BR" sz="3300" b="1" dirty="0" smtClean="0"/>
              <a:t> Kátia Tavares Campos</a:t>
            </a:r>
          </a:p>
          <a:p>
            <a:pPr algn="l"/>
            <a:r>
              <a:rPr lang="pt-BR" sz="3300" b="1" dirty="0" smtClean="0"/>
              <a:t>Valéria Aparecida Queiroz </a:t>
            </a:r>
            <a:r>
              <a:rPr lang="pt-BR" sz="3300" b="1" dirty="0" err="1" smtClean="0"/>
              <a:t>Cossenzo</a:t>
            </a:r>
            <a:endParaRPr lang="pt-BR" sz="3300" b="1" dirty="0" smtClean="0"/>
          </a:p>
          <a:p>
            <a:pPr algn="l"/>
            <a:r>
              <a:rPr lang="pt-BR" sz="3300" b="1" dirty="0" smtClean="0"/>
              <a:t>Patrícia Lemos Xavier</a:t>
            </a:r>
          </a:p>
          <a:p>
            <a:pPr algn="l"/>
            <a:r>
              <a:rPr lang="pt-BR" sz="3300" b="1" dirty="0" smtClean="0"/>
              <a:t>Lucimar Gomes da Silva</a:t>
            </a:r>
          </a:p>
          <a:p>
            <a:pPr algn="l"/>
            <a:r>
              <a:rPr lang="pt-BR" sz="3300" b="1" dirty="0" smtClean="0"/>
              <a:t>Marciano </a:t>
            </a:r>
            <a:r>
              <a:rPr lang="pt-BR" sz="3300" b="1" dirty="0" err="1" smtClean="0"/>
              <a:t>Cley</a:t>
            </a:r>
            <a:r>
              <a:rPr lang="pt-BR" sz="3300" b="1" dirty="0" smtClean="0"/>
              <a:t> Ferreira </a:t>
            </a:r>
            <a:r>
              <a:rPr lang="pt-BR" sz="3300" b="1" dirty="0" err="1" smtClean="0"/>
              <a:t>Chimenes</a:t>
            </a:r>
            <a:endParaRPr lang="pt-BR" sz="3300" b="1" dirty="0" smtClean="0"/>
          </a:p>
          <a:p>
            <a:pPr algn="l"/>
            <a:endParaRPr lang="pt-BR" sz="2800" dirty="0"/>
          </a:p>
        </p:txBody>
      </p:sp>
      <p:sp>
        <p:nvSpPr>
          <p:cNvPr id="5" name="Título 1"/>
          <p:cNvSpPr>
            <a:spLocks noGrp="1"/>
          </p:cNvSpPr>
          <p:nvPr>
            <p:ph type="ctrTitle" idx="4294967295"/>
          </p:nvPr>
        </p:nvSpPr>
        <p:spPr>
          <a:xfrm>
            <a:off x="593812" y="188640"/>
            <a:ext cx="7956376" cy="2387600"/>
          </a:xfrm>
        </p:spPr>
        <p:txBody>
          <a:bodyPr anchor="ctr" anchorCtr="0">
            <a:normAutofit/>
          </a:bodyPr>
          <a:lstStyle/>
          <a:p>
            <a:r>
              <a:rPr lang="pt-BR" b="1" dirty="0" smtClean="0"/>
              <a:t>PROJETO VEM SABER</a:t>
            </a:r>
            <a:br>
              <a:rPr lang="pt-BR" b="1" dirty="0" smtClean="0"/>
            </a:br>
            <a:r>
              <a:rPr lang="pt-BR" b="1" dirty="0" smtClean="0"/>
              <a:t>A Disseminação do Conhecimento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021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376" y="6648"/>
            <a:ext cx="8147248" cy="850106"/>
          </a:xfrm>
        </p:spPr>
        <p:txBody>
          <a:bodyPr>
            <a:normAutofit/>
          </a:bodyPr>
          <a:lstStyle/>
          <a:p>
            <a:r>
              <a:rPr lang="pt-BR" b="1" dirty="0" smtClean="0"/>
              <a:t>Resumo Eventos 2015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223" y="1268760"/>
            <a:ext cx="8689553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27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376" y="6648"/>
            <a:ext cx="8147248" cy="850106"/>
          </a:xfrm>
        </p:spPr>
        <p:txBody>
          <a:bodyPr>
            <a:normAutofit/>
          </a:bodyPr>
          <a:lstStyle/>
          <a:p>
            <a:r>
              <a:rPr lang="pt-BR" b="1" dirty="0" smtClean="0"/>
              <a:t>Resumo Eventos 2015</a:t>
            </a:r>
            <a:endParaRPr lang="pt-BR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136" y="1844824"/>
            <a:ext cx="877972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5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376" y="6648"/>
            <a:ext cx="8147248" cy="850106"/>
          </a:xfrm>
        </p:spPr>
        <p:txBody>
          <a:bodyPr>
            <a:normAutofit/>
          </a:bodyPr>
          <a:lstStyle/>
          <a:p>
            <a:r>
              <a:rPr lang="pt-BR" b="1" dirty="0" smtClean="0"/>
              <a:t>Resumo Eventos 2016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876" y="1124744"/>
            <a:ext cx="8626248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3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376" y="6648"/>
            <a:ext cx="8147248" cy="850106"/>
          </a:xfrm>
        </p:spPr>
        <p:txBody>
          <a:bodyPr>
            <a:normAutofit/>
          </a:bodyPr>
          <a:lstStyle/>
          <a:p>
            <a:r>
              <a:rPr lang="pt-BR" b="1" dirty="0" smtClean="0"/>
              <a:t>Resumo Eventos 2016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053" y="1196752"/>
            <a:ext cx="8669894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31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376" y="6648"/>
            <a:ext cx="8147248" cy="850106"/>
          </a:xfrm>
        </p:spPr>
        <p:txBody>
          <a:bodyPr>
            <a:normAutofit/>
          </a:bodyPr>
          <a:lstStyle/>
          <a:p>
            <a:r>
              <a:rPr lang="pt-BR" b="1" dirty="0" smtClean="0"/>
              <a:t>Resumo Eventos 2016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781" y="1556792"/>
            <a:ext cx="870043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3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376" y="6648"/>
            <a:ext cx="8147248" cy="1334120"/>
          </a:xfrm>
        </p:spPr>
        <p:txBody>
          <a:bodyPr>
            <a:normAutofit/>
          </a:bodyPr>
          <a:lstStyle/>
          <a:p>
            <a:r>
              <a:rPr lang="pt-BR" b="1" dirty="0" smtClean="0"/>
              <a:t>Resumo Eventos 2016</a:t>
            </a:r>
            <a:br>
              <a:rPr lang="pt-BR" b="1" dirty="0" smtClean="0"/>
            </a:br>
            <a:r>
              <a:rPr lang="pt-BR" sz="3600" b="1" dirty="0" smtClean="0"/>
              <a:t>Treinamentos Específicos</a:t>
            </a:r>
            <a:endParaRPr lang="pt-BR" sz="36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270" y="1916832"/>
            <a:ext cx="8717460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11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376" y="6648"/>
            <a:ext cx="8147248" cy="850106"/>
          </a:xfrm>
        </p:spPr>
        <p:txBody>
          <a:bodyPr>
            <a:normAutofit/>
          </a:bodyPr>
          <a:lstStyle/>
          <a:p>
            <a:r>
              <a:rPr lang="pt-BR" b="1" dirty="0" smtClean="0"/>
              <a:t>Resumo Eventos 2017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68" y="1412776"/>
            <a:ext cx="8715263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09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376" y="6648"/>
            <a:ext cx="8147248" cy="850106"/>
          </a:xfrm>
        </p:spPr>
        <p:txBody>
          <a:bodyPr>
            <a:normAutofit/>
          </a:bodyPr>
          <a:lstStyle/>
          <a:p>
            <a:r>
              <a:rPr lang="pt-BR" b="1" dirty="0" smtClean="0"/>
              <a:t>Resumo Eventos 2017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768" y="1412776"/>
            <a:ext cx="8730464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7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376" y="6648"/>
            <a:ext cx="8147248" cy="850106"/>
          </a:xfrm>
        </p:spPr>
        <p:txBody>
          <a:bodyPr>
            <a:normAutofit/>
          </a:bodyPr>
          <a:lstStyle/>
          <a:p>
            <a:r>
              <a:rPr lang="pt-BR" b="1" dirty="0" smtClean="0"/>
              <a:t>Resumo Eventos 2017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766" y="1484784"/>
            <a:ext cx="8512467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02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5395" y="188640"/>
            <a:ext cx="8147248" cy="850106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Resumo Eventos </a:t>
            </a:r>
            <a:r>
              <a:rPr lang="pt-BR" b="1" dirty="0" smtClean="0"/>
              <a:t>2017</a:t>
            </a: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Treinamentos Específicos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741" y="1772816"/>
            <a:ext cx="8648556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3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RESUMO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/>
          <a:lstStyle/>
          <a:p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Este </a:t>
            </a:r>
            <a:r>
              <a:rPr lang="pt-BR" dirty="0"/>
              <a:t>trabalho </a:t>
            </a:r>
            <a:r>
              <a:rPr lang="pt-BR" dirty="0" smtClean="0"/>
              <a:t>trata da iniciativa do Serviço de Limpeza Urbana do Distrito Federal - SLU/DF, para levar informações aos servidores, por meio de palestras, treinamentos, cursos, encontros e workshops, nas mais variadas áreas do conhecimento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48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376" y="6648"/>
            <a:ext cx="8147248" cy="850106"/>
          </a:xfrm>
        </p:spPr>
        <p:txBody>
          <a:bodyPr>
            <a:normAutofit/>
          </a:bodyPr>
          <a:lstStyle/>
          <a:p>
            <a:r>
              <a:rPr lang="pt-BR" b="1" dirty="0" smtClean="0"/>
              <a:t>Quadro Comparativo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1597" y="1772816"/>
            <a:ext cx="5680806" cy="216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33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2054" y="404664"/>
            <a:ext cx="8147248" cy="850106"/>
          </a:xfrm>
        </p:spPr>
        <p:txBody>
          <a:bodyPr>
            <a:normAutofit/>
          </a:bodyPr>
          <a:lstStyle/>
          <a:p>
            <a:r>
              <a:rPr lang="pt-BR" b="1" dirty="0" smtClean="0"/>
              <a:t>Legislação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0878" y="1412776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Lei </a:t>
            </a:r>
            <a:r>
              <a:rPr lang="pt-BR" sz="2800" dirty="0"/>
              <a:t>Complementar nº 840 de </a:t>
            </a:r>
            <a:r>
              <a:rPr lang="pt-BR" sz="2800" dirty="0" smtClean="0"/>
              <a:t>23/12/2010 - Regime </a:t>
            </a:r>
            <a:r>
              <a:rPr lang="pt-BR" sz="2800" dirty="0"/>
              <a:t>jurídico dos servidores públicos civis do Distrito Federal, das autarquias e das fundações públicas distritais. Brasília. DF. </a:t>
            </a:r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 smtClean="0"/>
              <a:t>Decreto Distrital nº </a:t>
            </a:r>
            <a:r>
              <a:rPr lang="pt-BR" sz="2800" dirty="0"/>
              <a:t>31.452 de </a:t>
            </a:r>
            <a:r>
              <a:rPr lang="pt-BR" sz="2800" dirty="0" smtClean="0"/>
              <a:t>22/03/2010 -  Normas </a:t>
            </a:r>
            <a:r>
              <a:rPr lang="pt-BR" sz="2800" dirty="0"/>
              <a:t>para concessão da Gratificação de Titulação </a:t>
            </a:r>
            <a:r>
              <a:rPr lang="pt-BR" sz="2800" dirty="0" smtClean="0"/>
              <a:t>do </a:t>
            </a:r>
            <a:r>
              <a:rPr lang="pt-BR" sz="2800" dirty="0"/>
              <a:t>Adicional de </a:t>
            </a:r>
            <a:r>
              <a:rPr lang="pt-BR" sz="2800" dirty="0" smtClean="0"/>
              <a:t>Qualificação</a:t>
            </a:r>
            <a:endParaRPr lang="pt-BR" sz="2800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6105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CONCLUSÕES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Servidores:</a:t>
            </a:r>
          </a:p>
          <a:p>
            <a:pPr lvl="1"/>
            <a:r>
              <a:rPr lang="pt-BR" dirty="0" smtClean="0"/>
              <a:t>sentimento </a:t>
            </a:r>
            <a:r>
              <a:rPr lang="pt-BR" dirty="0"/>
              <a:t>de valorização </a:t>
            </a:r>
            <a:r>
              <a:rPr lang="pt-BR" dirty="0" smtClean="0"/>
              <a:t>profissional;</a:t>
            </a:r>
          </a:p>
          <a:p>
            <a:pPr lvl="1"/>
            <a:r>
              <a:rPr lang="pt-BR" dirty="0" smtClean="0"/>
              <a:t>aumento da motivação;</a:t>
            </a:r>
          </a:p>
          <a:p>
            <a:pPr lvl="1"/>
            <a:r>
              <a:rPr lang="pt-BR" dirty="0" smtClean="0"/>
              <a:t>maior </a:t>
            </a:r>
            <a:r>
              <a:rPr lang="pt-BR" dirty="0"/>
              <a:t>integração entre áreas e interação entre </a:t>
            </a:r>
            <a:r>
              <a:rPr lang="pt-BR" dirty="0" smtClean="0"/>
              <a:t>servidores;</a:t>
            </a:r>
          </a:p>
          <a:p>
            <a:pPr lvl="1"/>
            <a:r>
              <a:rPr lang="pt-BR" dirty="0" smtClean="0"/>
              <a:t>ampliação </a:t>
            </a:r>
            <a:r>
              <a:rPr lang="pt-BR" dirty="0"/>
              <a:t>do fluxo de informações sobre as ações desenvolvidas pelo </a:t>
            </a:r>
            <a:r>
              <a:rPr lang="pt-BR" dirty="0" smtClean="0"/>
              <a:t>SLU;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631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CONCLUSÕES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Servidores:</a:t>
            </a:r>
          </a:p>
          <a:p>
            <a:pPr>
              <a:buFontTx/>
              <a:buChar char="-"/>
            </a:pPr>
            <a:r>
              <a:rPr lang="pt-BR" dirty="0" smtClean="0"/>
              <a:t>ampliação de suas </a:t>
            </a:r>
            <a:r>
              <a:rPr lang="pt-BR" dirty="0"/>
              <a:t>competências </a:t>
            </a:r>
            <a:r>
              <a:rPr lang="pt-BR" dirty="0" smtClean="0"/>
              <a:t>profissionais;</a:t>
            </a:r>
          </a:p>
          <a:p>
            <a:pPr>
              <a:buFontTx/>
              <a:buChar char="-"/>
            </a:pPr>
            <a:r>
              <a:rPr lang="pt-BR" dirty="0" smtClean="0"/>
              <a:t>sentimento </a:t>
            </a:r>
            <a:r>
              <a:rPr lang="pt-BR" dirty="0"/>
              <a:t>de envolvimento </a:t>
            </a:r>
            <a:r>
              <a:rPr lang="pt-BR" dirty="0" smtClean="0"/>
              <a:t>com </a:t>
            </a:r>
            <a:r>
              <a:rPr lang="pt-BR" dirty="0"/>
              <a:t>ações e projetos </a:t>
            </a:r>
            <a:r>
              <a:rPr lang="pt-BR" dirty="0" smtClean="0"/>
              <a:t>desenvolvidos</a:t>
            </a:r>
          </a:p>
          <a:p>
            <a:pPr>
              <a:buFontTx/>
              <a:buChar char="-"/>
            </a:pPr>
            <a:r>
              <a:rPr lang="pt-BR" dirty="0" smtClean="0"/>
              <a:t>mudança </a:t>
            </a:r>
            <a:r>
              <a:rPr lang="pt-BR" dirty="0"/>
              <a:t>de postura profissional.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827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PARA 2018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0900" y="119675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-   Elaboração do Plano Anual de Capacitação;</a:t>
            </a:r>
          </a:p>
          <a:p>
            <a:pPr>
              <a:buFontTx/>
              <a:buChar char="-"/>
            </a:pPr>
            <a:r>
              <a:rPr lang="pt-BR" dirty="0" smtClean="0"/>
              <a:t>ampliação das </a:t>
            </a:r>
            <a:r>
              <a:rPr lang="pt-BR" dirty="0"/>
              <a:t>ações propostas e suas </a:t>
            </a:r>
            <a:r>
              <a:rPr lang="pt-BR" dirty="0" smtClean="0"/>
              <a:t>metas;</a:t>
            </a:r>
          </a:p>
          <a:p>
            <a:pPr>
              <a:buFontTx/>
              <a:buChar char="-"/>
            </a:pPr>
            <a:r>
              <a:rPr lang="pt-BR" dirty="0" smtClean="0"/>
              <a:t>Ampliação do número </a:t>
            </a:r>
            <a:r>
              <a:rPr lang="pt-BR" dirty="0"/>
              <a:t>de servidores alcançados e a rede de parcerias </a:t>
            </a:r>
            <a:r>
              <a:rPr lang="pt-BR" dirty="0" smtClean="0"/>
              <a:t>firmadas</a:t>
            </a:r>
          </a:p>
          <a:p>
            <a:pPr>
              <a:buFontTx/>
              <a:buChar char="-"/>
            </a:pPr>
            <a:r>
              <a:rPr lang="pt-BR" dirty="0" smtClean="0"/>
              <a:t>Foco </a:t>
            </a:r>
            <a:r>
              <a:rPr lang="pt-BR" dirty="0"/>
              <a:t>continuará a ser o desenvolvimento dos servidores quanto a Educação Ambiental, gestão e capacitação de pessoas em saneamento e meio </a:t>
            </a:r>
            <a:r>
              <a:rPr lang="pt-BR" dirty="0" smtClean="0"/>
              <a:t>ambiente;</a:t>
            </a:r>
          </a:p>
          <a:p>
            <a:pPr>
              <a:buFontTx/>
              <a:buChar char="-"/>
            </a:pPr>
            <a:r>
              <a:rPr lang="pt-BR" dirty="0" smtClean="0"/>
              <a:t>Mudança </a:t>
            </a:r>
            <a:r>
              <a:rPr lang="pt-BR" dirty="0"/>
              <a:t>comportamental e </a:t>
            </a:r>
            <a:r>
              <a:rPr lang="pt-BR" dirty="0" smtClean="0"/>
              <a:t>cultura organizacional</a:t>
            </a:r>
            <a:r>
              <a:rPr lang="pt-BR" dirty="0"/>
              <a:t>.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87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Obrigada</a:t>
            </a: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Cristina de Saboya Gouveia Santos</a:t>
            </a:r>
          </a:p>
          <a:p>
            <a:pPr marL="0" indent="0" algn="ctr">
              <a:buNone/>
            </a:pPr>
            <a:r>
              <a:rPr lang="pt-BR" dirty="0" smtClean="0"/>
              <a:t>Serviço de Limpeza Urbana do Distrito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408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6323" y="0"/>
            <a:ext cx="8229600" cy="1143000"/>
          </a:xfrm>
        </p:spPr>
        <p:txBody>
          <a:bodyPr>
            <a:normAutofit/>
          </a:bodyPr>
          <a:lstStyle/>
          <a:p>
            <a:r>
              <a:rPr lang="pt-BR" b="1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696" y="1143001"/>
            <a:ext cx="8229600" cy="4374232"/>
          </a:xfrm>
        </p:spPr>
        <p:txBody>
          <a:bodyPr>
            <a:normAutofit/>
          </a:bodyPr>
          <a:lstStyle/>
          <a:p>
            <a:r>
              <a:rPr lang="pt-BR" dirty="0" smtClean="0"/>
              <a:t>Principais ações desenvolvidas pelo SLU/DF desde o início da atual gestão: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Participação na elaboração do Plano Distrital de Gestão Integrada de Resíduos Sólidos – PDGIRS e do Plano Distrital de Saneamento Básico - PDSB;</a:t>
            </a:r>
          </a:p>
          <a:p>
            <a:pPr lvl="1"/>
            <a:r>
              <a:rPr lang="pt-BR" dirty="0" smtClean="0"/>
              <a:t>Encerramento do maior Lixão da América Latina e 2º maio do mundo;</a:t>
            </a:r>
          </a:p>
          <a:p>
            <a:pPr marL="457200" lvl="1" indent="0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475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7546" y="20016"/>
            <a:ext cx="8229600" cy="1143000"/>
          </a:xfrm>
        </p:spPr>
        <p:txBody>
          <a:bodyPr>
            <a:normAutofit/>
          </a:bodyPr>
          <a:lstStyle/>
          <a:p>
            <a:r>
              <a:rPr lang="pt-BR" b="1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7546" y="1148045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Principais ações desenvolvidas pelo SLU/DF: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Inauguração do primeiro Aterro Sanitário de Brasília - ASB;</a:t>
            </a:r>
          </a:p>
          <a:p>
            <a:pPr lvl="1"/>
            <a:r>
              <a:rPr lang="pt-BR" dirty="0" smtClean="0"/>
              <a:t>Implantação de </a:t>
            </a:r>
            <a:r>
              <a:rPr lang="pt-BR" dirty="0" err="1" smtClean="0"/>
              <a:t>Ecopontos</a:t>
            </a:r>
            <a:r>
              <a:rPr lang="pt-BR" dirty="0" smtClean="0"/>
              <a:t> – “Papa Entulho”;</a:t>
            </a:r>
          </a:p>
          <a:p>
            <a:pPr lvl="1"/>
            <a:r>
              <a:rPr lang="pt-BR" dirty="0" smtClean="0"/>
              <a:t>Implementação das ações previstas na Lei nº 5.610/16 – Lei dos Grandes Geradores;</a:t>
            </a:r>
          </a:p>
          <a:p>
            <a:pPr marL="457200" lvl="1" indent="0">
              <a:buNone/>
            </a:pPr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3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7546" y="20016"/>
            <a:ext cx="8229600" cy="1143000"/>
          </a:xfrm>
        </p:spPr>
        <p:txBody>
          <a:bodyPr>
            <a:normAutofit/>
          </a:bodyPr>
          <a:lstStyle/>
          <a:p>
            <a:r>
              <a:rPr lang="pt-BR" b="1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7546" y="1148045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Principais ações desenvolvidas pelo SLU/DF:</a:t>
            </a:r>
          </a:p>
          <a:p>
            <a:pPr lvl="1"/>
            <a:endParaRPr lang="pt-BR" dirty="0" smtClean="0"/>
          </a:p>
          <a:p>
            <a:pPr lvl="1"/>
            <a:r>
              <a:rPr lang="pt-BR" dirty="0"/>
              <a:t>Contratação de cooperativas e associações de catadores de materiais recicláveis, para </a:t>
            </a:r>
            <a:r>
              <a:rPr lang="pt-BR" dirty="0" smtClean="0"/>
              <a:t>atividades de triagem </a:t>
            </a:r>
            <a:r>
              <a:rPr lang="pt-BR" dirty="0"/>
              <a:t>e coleta seletiva;</a:t>
            </a:r>
          </a:p>
          <a:p>
            <a:pPr lvl="1"/>
            <a:r>
              <a:rPr lang="pt-BR" dirty="0" smtClean="0"/>
              <a:t>Implantação de sistema automatizado de pesagens;</a:t>
            </a:r>
          </a:p>
          <a:p>
            <a:pPr lvl="1"/>
            <a:r>
              <a:rPr lang="pt-BR" dirty="0" smtClean="0"/>
              <a:t>Implementação </a:t>
            </a:r>
            <a:r>
              <a:rPr lang="pt-BR" dirty="0"/>
              <a:t>do Projeto Vem Saber.</a:t>
            </a:r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17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850106"/>
          </a:xfrm>
        </p:spPr>
        <p:txBody>
          <a:bodyPr>
            <a:normAutofit/>
          </a:bodyPr>
          <a:lstStyle/>
          <a:p>
            <a:r>
              <a:rPr lang="pt-BR" b="1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pt-BR" dirty="0" smtClean="0"/>
              <a:t>Servidores Estatutários</a:t>
            </a:r>
          </a:p>
          <a:p>
            <a:r>
              <a:rPr lang="pt-BR" dirty="0" smtClean="0"/>
              <a:t>Último concurso: 1990</a:t>
            </a:r>
          </a:p>
          <a:p>
            <a:r>
              <a:rPr lang="pt-BR" dirty="0" smtClean="0"/>
              <a:t>Terceirização dos serviços: início dos anos 2000</a:t>
            </a:r>
          </a:p>
          <a:p>
            <a:r>
              <a:rPr lang="pt-BR" dirty="0" smtClean="0"/>
              <a:t>SLU deixa de ser o órgão executor para ser o gestor da limpeza urbana no Distrito Federal</a:t>
            </a:r>
          </a:p>
          <a:p>
            <a:r>
              <a:rPr lang="pt-BR" dirty="0" smtClean="0"/>
              <a:t>Cessão de servidores a outros órgãos do DF;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501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850106"/>
          </a:xfrm>
        </p:spPr>
        <p:txBody>
          <a:bodyPr>
            <a:normAutofit/>
          </a:bodyPr>
          <a:lstStyle/>
          <a:p>
            <a:r>
              <a:rPr lang="pt-BR" b="1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Servidores:</a:t>
            </a:r>
          </a:p>
          <a:p>
            <a:pPr lvl="1"/>
            <a:r>
              <a:rPr lang="pt-BR" dirty="0" smtClean="0"/>
              <a:t> Insatisfeitos;</a:t>
            </a:r>
          </a:p>
          <a:p>
            <a:pPr lvl="1"/>
            <a:r>
              <a:rPr lang="pt-BR" dirty="0" smtClean="0"/>
              <a:t>Desmotivados;</a:t>
            </a:r>
          </a:p>
          <a:p>
            <a:pPr lvl="1"/>
            <a:r>
              <a:rPr lang="pt-BR" dirty="0" smtClean="0"/>
              <a:t>Com lacunas de conhecimento;</a:t>
            </a:r>
          </a:p>
          <a:p>
            <a:pPr lvl="1"/>
            <a:r>
              <a:rPr lang="pt-BR" dirty="0" smtClean="0"/>
              <a:t>Desinformados quanto às próprias atividades do órgão e quanto aos projetos implantados, em implantação e os futuros.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008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850106"/>
          </a:xfrm>
        </p:spPr>
        <p:txBody>
          <a:bodyPr>
            <a:normAutofit/>
          </a:bodyPr>
          <a:lstStyle/>
          <a:p>
            <a:r>
              <a:rPr lang="pt-BR" b="1" dirty="0" smtClean="0"/>
              <a:t>Características do Projeto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8376" y="1268760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Veículo de Informação</a:t>
            </a:r>
          </a:p>
          <a:p>
            <a:r>
              <a:rPr lang="pt-BR" dirty="0" smtClean="0"/>
              <a:t>Encontros Quinzenais</a:t>
            </a:r>
          </a:p>
          <a:p>
            <a:r>
              <a:rPr lang="pt-BR" dirty="0" smtClean="0"/>
              <a:t>Sem custos para a Administração Pública</a:t>
            </a:r>
          </a:p>
          <a:p>
            <a:r>
              <a:rPr lang="pt-BR" dirty="0" smtClean="0"/>
              <a:t>Palestras</a:t>
            </a:r>
          </a:p>
          <a:p>
            <a:r>
              <a:rPr lang="pt-BR" dirty="0" smtClean="0"/>
              <a:t>Treinamentos pontuais</a:t>
            </a:r>
          </a:p>
          <a:p>
            <a:r>
              <a:rPr lang="pt-BR" dirty="0" smtClean="0"/>
              <a:t>Nivelamento quanto aos trabalhos desenvolvidos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829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376" y="6648"/>
            <a:ext cx="8147248" cy="850106"/>
          </a:xfrm>
        </p:spPr>
        <p:txBody>
          <a:bodyPr>
            <a:normAutofit/>
          </a:bodyPr>
          <a:lstStyle/>
          <a:p>
            <a:r>
              <a:rPr lang="pt-BR" b="1" dirty="0" smtClean="0"/>
              <a:t>Resumo Eventos 2015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496" y="1052736"/>
            <a:ext cx="8827007" cy="422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66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505</Words>
  <Application>Microsoft Office PowerPoint</Application>
  <PresentationFormat>Apresentação na tela (4:3)</PresentationFormat>
  <Paragraphs>88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Arial</vt:lpstr>
      <vt:lpstr>Calibri</vt:lpstr>
      <vt:lpstr>Tema do Office</vt:lpstr>
      <vt:lpstr>PROJETO VEM SABER A Disseminação do Conhecimento</vt:lpstr>
      <vt:lpstr>RESUMO</vt:lpstr>
      <vt:lpstr>INTRODUÇÃO</vt:lpstr>
      <vt:lpstr>INTRODUÇÃO</vt:lpstr>
      <vt:lpstr>INTRODUÇÃO</vt:lpstr>
      <vt:lpstr>INTRODUÇÃO</vt:lpstr>
      <vt:lpstr>INTRODUÇÃO</vt:lpstr>
      <vt:lpstr>Características do Projeto</vt:lpstr>
      <vt:lpstr>Resumo Eventos 2015</vt:lpstr>
      <vt:lpstr>Resumo Eventos 2015</vt:lpstr>
      <vt:lpstr>Resumo Eventos 2015</vt:lpstr>
      <vt:lpstr>Resumo Eventos 2016</vt:lpstr>
      <vt:lpstr>Resumo Eventos 2016</vt:lpstr>
      <vt:lpstr>Resumo Eventos 2016</vt:lpstr>
      <vt:lpstr>Resumo Eventos 2016 Treinamentos Específicos</vt:lpstr>
      <vt:lpstr>Resumo Eventos 2017</vt:lpstr>
      <vt:lpstr>Resumo Eventos 2017</vt:lpstr>
      <vt:lpstr>Resumo Eventos 2017</vt:lpstr>
      <vt:lpstr>Resumo Eventos 2017 Treinamentos Específicos</vt:lpstr>
      <vt:lpstr>Quadro Comparativo</vt:lpstr>
      <vt:lpstr>Legislação</vt:lpstr>
      <vt:lpstr>CONCLUSÕES</vt:lpstr>
      <vt:lpstr>CONCLUSÕES</vt:lpstr>
      <vt:lpstr>PARA 2018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Acer</cp:lastModifiedBy>
  <cp:revision>77</cp:revision>
  <dcterms:created xsi:type="dcterms:W3CDTF">2018-05-02T19:43:05Z</dcterms:created>
  <dcterms:modified xsi:type="dcterms:W3CDTF">2018-05-28T00:43:16Z</dcterms:modified>
</cp:coreProperties>
</file>