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17" r:id="rId1"/>
  </p:sldMasterIdLst>
  <p:notesMasterIdLst>
    <p:notesMasterId r:id="rId40"/>
  </p:notesMasterIdLst>
  <p:handoutMasterIdLst>
    <p:handoutMasterId r:id="rId41"/>
  </p:handoutMasterIdLst>
  <p:sldIdLst>
    <p:sldId id="547" r:id="rId2"/>
    <p:sldId id="771" r:id="rId3"/>
    <p:sldId id="772" r:id="rId4"/>
    <p:sldId id="773" r:id="rId5"/>
    <p:sldId id="774" r:id="rId6"/>
    <p:sldId id="775" r:id="rId7"/>
    <p:sldId id="776" r:id="rId8"/>
    <p:sldId id="761" r:id="rId9"/>
    <p:sldId id="763" r:id="rId10"/>
    <p:sldId id="764" r:id="rId11"/>
    <p:sldId id="765" r:id="rId12"/>
    <p:sldId id="766" r:id="rId13"/>
    <p:sldId id="767" r:id="rId14"/>
    <p:sldId id="768" r:id="rId15"/>
    <p:sldId id="769" r:id="rId16"/>
    <p:sldId id="725" r:id="rId17"/>
    <p:sldId id="784" r:id="rId18"/>
    <p:sldId id="777" r:id="rId19"/>
    <p:sldId id="781" r:id="rId20"/>
    <p:sldId id="786" r:id="rId21"/>
    <p:sldId id="782" r:id="rId22"/>
    <p:sldId id="783" r:id="rId23"/>
    <p:sldId id="780" r:id="rId24"/>
    <p:sldId id="785" r:id="rId25"/>
    <p:sldId id="778" r:id="rId26"/>
    <p:sldId id="787" r:id="rId27"/>
    <p:sldId id="749" r:id="rId28"/>
    <p:sldId id="750" r:id="rId29"/>
    <p:sldId id="748" r:id="rId30"/>
    <p:sldId id="751" r:id="rId31"/>
    <p:sldId id="752" r:id="rId32"/>
    <p:sldId id="753" r:id="rId33"/>
    <p:sldId id="754" r:id="rId34"/>
    <p:sldId id="755" r:id="rId35"/>
    <p:sldId id="756" r:id="rId36"/>
    <p:sldId id="757" r:id="rId37"/>
    <p:sldId id="728" r:id="rId38"/>
    <p:sldId id="723" r:id="rId39"/>
  </p:sldIdLst>
  <p:sldSz cx="9144000" cy="6858000" type="screen4x3"/>
  <p:notesSz cx="7010400" cy="92964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74"/>
    <a:srgbClr val="29128A"/>
    <a:srgbClr val="CC00CC"/>
    <a:srgbClr val="009999"/>
    <a:srgbClr val="00CC99"/>
    <a:srgbClr val="99FFCC"/>
    <a:srgbClr val="99CCFF"/>
    <a:srgbClr val="00FF99"/>
    <a:srgbClr val="E10D2B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Ênfas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Estilo Escuro 2 - Ênfase 1/Ênfas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9CF1AB2-1976-4502-BF36-3FF5EA218861}" styleName="Estilo Médio 4 - Ênfas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93D81CF-94F2-401A-BA57-92F5A7B2D0C5}" styleName="Estilo Médio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9352" autoAdjust="0"/>
    <p:restoredTop sz="91014" autoAdjust="0"/>
  </p:normalViewPr>
  <p:slideViewPr>
    <p:cSldViewPr>
      <p:cViewPr>
        <p:scale>
          <a:sx n="70" d="100"/>
          <a:sy n="70" d="100"/>
        </p:scale>
        <p:origin x="-1056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2970" y="-108"/>
      </p:cViewPr>
      <p:guideLst>
        <p:guide orient="horz" pos="2928"/>
        <p:guide pos="220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IAGN&#211;STICO%20PMSB%202016\PMSB\Respostas%20diagn&#243;stico%202016\gerar%20grafico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IAGN&#211;STICO%20PMSB%202016\PMSB\Respostas%20diagn&#243;stico%202016\gerar%20grafico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IAGN&#211;STICO%20PMSB%202016\PMSB\Respostas%20diagn&#243;stico%202016\gerar%20grafico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IAGN&#211;STICO%20PMSB%202016\PMSB\Respostas%20diagn&#243;stico%202016\gerar%20grafico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GASPARDF\DENSP_COATS$\PMSB\Descentraliza&#231;&#227;o%20PMSB\Planilha%20com%20TED%20para%20apresenta&#231;ao%20Assemae%20201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Situação quantitativa dos</a:t>
            </a:r>
            <a:r>
              <a:rPr lang="en-US" baseline="0"/>
              <a:t> convênios</a:t>
            </a:r>
            <a:endParaRPr lang="en-US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'teste 3'!$B$1</c:f>
              <c:strCache>
                <c:ptCount val="1"/>
                <c:pt idx="0">
                  <c:v>quant. Convênios</c:v>
                </c:pt>
              </c:strCache>
            </c:strRef>
          </c:tx>
          <c:invertIfNegative val="0"/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8823524761828088E-2"/>
                  <c:y val="-2.52764550070393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0392151825313745E-2"/>
                  <c:y val="-3.79146825105590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823524761828088E-2"/>
                  <c:y val="-2.8436011882919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98319815144094E-2"/>
                  <c:y val="-4.1472045011992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'teste 3'!$A$2:$A$5</c:f>
              <c:strCache>
                <c:ptCount val="4"/>
                <c:pt idx="0">
                  <c:v>Formalizados</c:v>
                </c:pt>
                <c:pt idx="1">
                  <c:v>Cancelados</c:v>
                </c:pt>
                <c:pt idx="2">
                  <c:v>Em execução</c:v>
                </c:pt>
                <c:pt idx="3">
                  <c:v>Concluídos</c:v>
                </c:pt>
              </c:strCache>
            </c:strRef>
          </c:cat>
          <c:val>
            <c:numRef>
              <c:f>'teste 3'!$B$2:$B$5</c:f>
              <c:numCache>
                <c:formatCode>General</c:formatCode>
                <c:ptCount val="4"/>
                <c:pt idx="0">
                  <c:v>611</c:v>
                </c:pt>
                <c:pt idx="1">
                  <c:v>181</c:v>
                </c:pt>
                <c:pt idx="2">
                  <c:v>275</c:v>
                </c:pt>
                <c:pt idx="3">
                  <c:v>155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473920"/>
        <c:axId val="123475456"/>
        <c:axId val="0"/>
      </c:bar3DChart>
      <c:catAx>
        <c:axId val="12347392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pt-BR"/>
          </a:p>
        </c:txPr>
        <c:crossAx val="123475456"/>
        <c:crosses val="autoZero"/>
        <c:auto val="1"/>
        <c:lblAlgn val="ctr"/>
        <c:lblOffset val="100"/>
        <c:noMultiLvlLbl val="0"/>
      </c:catAx>
      <c:valAx>
        <c:axId val="12347545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4739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Situação Convênios (611 formalizados)</a:t>
            </a:r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'teste 4'!$B$1</c:f>
              <c:strCache>
                <c:ptCount val="1"/>
                <c:pt idx="0">
                  <c:v>Situação Convênios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00B050"/>
              </a:solidFill>
            </c:spPr>
          </c:dPt>
          <c:dLbls>
            <c:dLbl>
              <c:idx val="0"/>
              <c:layout>
                <c:manualLayout>
                  <c:x val="1.0980389444399745E-2"/>
                  <c:y val="-8.53080356487577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5686270634856721E-2"/>
                  <c:y val="-5.68720237658385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5098033015770765E-2"/>
                  <c:y val="-5.68720237658385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9.7087366270753248E-3"/>
                  <c:y val="-9.87654320987657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'teste 4'!$A$3:$A$5</c:f>
              <c:strCache>
                <c:ptCount val="3"/>
                <c:pt idx="0">
                  <c:v>Cancelados</c:v>
                </c:pt>
                <c:pt idx="1">
                  <c:v>Em execução</c:v>
                </c:pt>
                <c:pt idx="2">
                  <c:v>Concluídos</c:v>
                </c:pt>
              </c:strCache>
            </c:strRef>
          </c:cat>
          <c:val>
            <c:numRef>
              <c:f>'teste 4'!$D$3:$D$5</c:f>
              <c:numCache>
                <c:formatCode>0%</c:formatCode>
                <c:ptCount val="3"/>
                <c:pt idx="0">
                  <c:v>0.29623567921440275</c:v>
                </c:pt>
                <c:pt idx="1">
                  <c:v>0.45008183306055655</c:v>
                </c:pt>
                <c:pt idx="2">
                  <c:v>0.25368248772504104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10560"/>
        <c:axId val="123812096"/>
        <c:axId val="0"/>
      </c:bar3DChart>
      <c:catAx>
        <c:axId val="12381056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23812096"/>
        <c:crosses val="autoZero"/>
        <c:auto val="1"/>
        <c:lblAlgn val="ctr"/>
        <c:lblOffset val="100"/>
        <c:noMultiLvlLbl val="0"/>
      </c:catAx>
      <c:valAx>
        <c:axId val="123812096"/>
        <c:scaling>
          <c:orientation val="minMax"/>
        </c:scaling>
        <c:delete val="0"/>
        <c:axPos val="l"/>
        <c:numFmt formatCode="0%" sourceLinked="1"/>
        <c:majorTickMark val="out"/>
        <c:minorTickMark val="none"/>
        <c:tickLblPos val="nextTo"/>
        <c:crossAx val="1238105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dirty="0"/>
              <a:t>Produtos elaborados</a:t>
            </a:r>
          </a:p>
        </c:rich>
      </c:tx>
      <c:layout>
        <c:manualLayout>
          <c:xMode val="edge"/>
          <c:yMode val="edge"/>
          <c:x val="0.36613382586436"/>
          <c:y val="3.2599845368922492E-2"/>
        </c:manualLayout>
      </c:layout>
      <c:overlay val="1"/>
    </c:title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58151064450299E-2"/>
          <c:y val="0.14051354767432211"/>
          <c:w val="0.78241923463270791"/>
          <c:h val="0.75587310600032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'teste 1'!$A$1</c:f>
              <c:strCache>
                <c:ptCount val="1"/>
                <c:pt idx="0">
                  <c:v>Produto</c:v>
                </c:pt>
              </c:strCache>
            </c:strRef>
          </c:tx>
          <c:invertIfNegative val="0"/>
          <c:cat>
            <c:strRef>
              <c:f>'teste 1'!$A$2:$A$11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</c:strCache>
            </c:strRef>
          </c:cat>
          <c:val>
            <c:numRef>
              <c:f>'teste 1'!$A$2:$A$11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'teste 1'!$B$1</c:f>
              <c:strCache>
                <c:ptCount val="1"/>
                <c:pt idx="0">
                  <c:v>Qdte. Municípios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'teste 1'!$B$2:$B$11</c:f>
              <c:numCache>
                <c:formatCode>General</c:formatCode>
                <c:ptCount val="10"/>
                <c:pt idx="0">
                  <c:v>424</c:v>
                </c:pt>
                <c:pt idx="1">
                  <c:v>415</c:v>
                </c:pt>
                <c:pt idx="2">
                  <c:v>375</c:v>
                </c:pt>
                <c:pt idx="3">
                  <c:v>269</c:v>
                </c:pt>
                <c:pt idx="4">
                  <c:v>222</c:v>
                </c:pt>
                <c:pt idx="5">
                  <c:v>212</c:v>
                </c:pt>
                <c:pt idx="6">
                  <c:v>207</c:v>
                </c:pt>
                <c:pt idx="7">
                  <c:v>204</c:v>
                </c:pt>
                <c:pt idx="8">
                  <c:v>216</c:v>
                </c:pt>
                <c:pt idx="9">
                  <c:v>171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860480"/>
        <c:axId val="123862016"/>
        <c:axId val="0"/>
      </c:bar3DChart>
      <c:catAx>
        <c:axId val="123860480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pt-BR"/>
          </a:p>
        </c:txPr>
        <c:crossAx val="123862016"/>
        <c:crosses val="autoZero"/>
        <c:auto val="1"/>
        <c:lblAlgn val="ctr"/>
        <c:lblOffset val="100"/>
        <c:noMultiLvlLbl val="0"/>
      </c:catAx>
      <c:valAx>
        <c:axId val="123862016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860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1458151064450326E-2"/>
          <c:y val="0.14051354767432217"/>
          <c:w val="0.78241923463270791"/>
          <c:h val="0.7558731060003226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'teste 2'!$A$1</c:f>
              <c:strCache>
                <c:ptCount val="1"/>
                <c:pt idx="0">
                  <c:v>Produto</c:v>
                </c:pt>
              </c:strCache>
            </c:strRef>
          </c:tx>
          <c:invertIfNegative val="0"/>
          <c:cat>
            <c:strRef>
              <c:f>'teste 1'!$A$2:$A$11</c:f>
              <c:strCache>
                <c:ptCount val="10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H</c:v>
                </c:pt>
                <c:pt idx="8">
                  <c:v>I</c:v>
                </c:pt>
                <c:pt idx="9">
                  <c:v>K</c:v>
                </c:pt>
              </c:strCache>
            </c:strRef>
          </c:cat>
          <c:val>
            <c:numRef>
              <c:f>'teste 2'!$A$2:$A$11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</c:ser>
        <c:ser>
          <c:idx val="1"/>
          <c:order val="1"/>
          <c:tx>
            <c:strRef>
              <c:f>'teste 2'!$B$1</c:f>
              <c:strCache>
                <c:ptCount val="1"/>
                <c:pt idx="0">
                  <c:v>Qdte. Municípios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rgbClr val="00B050"/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rgbClr val="92D050"/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4"/>
            <c:invertIfNegative val="0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dPt>
            <c:idx val="5"/>
            <c:invertIfNegative val="0"/>
            <c:bubble3D val="0"/>
            <c:spPr>
              <a:solidFill>
                <a:schemeClr val="accent5">
                  <a:lumMod val="75000"/>
                </a:schemeClr>
              </a:solidFill>
            </c:spPr>
          </c:dPt>
          <c:dPt>
            <c:idx val="7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</c:dPt>
          <c:dPt>
            <c:idx val="8"/>
            <c:invertIfNegative val="0"/>
            <c:bubble3D val="0"/>
            <c:spPr>
              <a:solidFill>
                <a:schemeClr val="accent2"/>
              </a:solidFill>
            </c:spPr>
          </c:dPt>
          <c:dPt>
            <c:idx val="9"/>
            <c:invertIfNegative val="0"/>
            <c:bubble3D val="0"/>
            <c:spPr>
              <a:solidFill>
                <a:srgbClr val="002060"/>
              </a:solidFill>
            </c:spPr>
          </c:dPt>
          <c:dLbls>
            <c:txPr>
              <a:bodyPr/>
              <a:lstStyle/>
              <a:p>
                <a:pPr>
                  <a:defRPr sz="14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val>
            <c:numRef>
              <c:f>'teste 2'!$C$2:$C$11</c:f>
              <c:numCache>
                <c:formatCode>0%</c:formatCode>
                <c:ptCount val="10"/>
                <c:pt idx="0">
                  <c:v>0.91379310344827602</c:v>
                </c:pt>
                <c:pt idx="1">
                  <c:v>0.89439655172413779</c:v>
                </c:pt>
                <c:pt idx="2">
                  <c:v>0.80818965517241381</c:v>
                </c:pt>
                <c:pt idx="3">
                  <c:v>0.57974137931034497</c:v>
                </c:pt>
                <c:pt idx="4">
                  <c:v>0.47844827586206906</c:v>
                </c:pt>
                <c:pt idx="5">
                  <c:v>0.45689655172413796</c:v>
                </c:pt>
                <c:pt idx="6">
                  <c:v>0.44612068965517249</c:v>
                </c:pt>
                <c:pt idx="7">
                  <c:v>0.43965517241379309</c:v>
                </c:pt>
                <c:pt idx="8">
                  <c:v>0.46551724137931039</c:v>
                </c:pt>
                <c:pt idx="9">
                  <c:v>0.36853448275862072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3581568"/>
        <c:axId val="123583104"/>
        <c:axId val="0"/>
      </c:bar3DChart>
      <c:catAx>
        <c:axId val="12358156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800" b="1">
                <a:solidFill>
                  <a:schemeClr val="tx1"/>
                </a:solidFill>
              </a:defRPr>
            </a:pPr>
            <a:endParaRPr lang="pt-BR"/>
          </a:p>
        </c:txPr>
        <c:crossAx val="123583104"/>
        <c:crosses val="autoZero"/>
        <c:auto val="1"/>
        <c:lblAlgn val="ctr"/>
        <c:lblOffset val="100"/>
        <c:noMultiLvlLbl val="0"/>
      </c:catAx>
      <c:valAx>
        <c:axId val="12358310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35815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1"/>
          <a:tileRect/>
        </a:gra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</c:spPr>
          </c:dPt>
          <c:dLbls>
            <c:dLbl>
              <c:idx val="0"/>
              <c:layout>
                <c:manualLayout>
                  <c:x val="3.6111111111111129E-2"/>
                  <c:y val="-4.629629629629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6111111111111129E-2"/>
                  <c:y val="-4.62962962962963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800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Plan1!$B$16:$B$17</c:f>
              <c:strCache>
                <c:ptCount val="2"/>
                <c:pt idx="0">
                  <c:v>Previstos</c:v>
                </c:pt>
                <c:pt idx="1">
                  <c:v>Selecionados</c:v>
                </c:pt>
              </c:strCache>
            </c:strRef>
          </c:cat>
          <c:val>
            <c:numRef>
              <c:f>Plan1!$C$16:$C$17</c:f>
              <c:numCache>
                <c:formatCode>General</c:formatCode>
                <c:ptCount val="2"/>
                <c:pt idx="0">
                  <c:v>753</c:v>
                </c:pt>
                <c:pt idx="1">
                  <c:v>618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24387328"/>
        <c:axId val="124388864"/>
        <c:axId val="0"/>
      </c:bar3DChart>
      <c:catAx>
        <c:axId val="124387328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pt-BR"/>
          </a:p>
        </c:txPr>
        <c:crossAx val="124388864"/>
        <c:crosses val="autoZero"/>
        <c:auto val="1"/>
        <c:lblAlgn val="ctr"/>
        <c:lblOffset val="100"/>
        <c:noMultiLvlLbl val="0"/>
      </c:catAx>
      <c:valAx>
        <c:axId val="124388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one"/>
        <c:crossAx val="12438732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7637959-1455-4AF3-AF56-08B98FC8D1C3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56A1F821-3402-4D99-A8A5-D218279223A1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Elaboração de PMSB</a:t>
          </a:r>
          <a:endParaRPr lang="pt-BR" sz="2000" b="1" dirty="0">
            <a:solidFill>
              <a:schemeClr val="tx2"/>
            </a:solidFill>
          </a:endParaRPr>
        </a:p>
      </dgm:t>
    </dgm:pt>
    <dgm:pt modelId="{3641F3B3-8BF1-46CD-847F-41D38FCFC0F0}" type="parTrans" cxnId="{D400EFC1-BEAC-41BB-AC89-303A82E9E155}">
      <dgm:prSet/>
      <dgm:spPr/>
      <dgm:t>
        <a:bodyPr/>
        <a:lstStyle/>
        <a:p>
          <a:endParaRPr lang="pt-BR"/>
        </a:p>
      </dgm:t>
    </dgm:pt>
    <dgm:pt modelId="{F562E2C7-3F7B-4332-A6EC-92ECB4BAC7FB}" type="sibTrans" cxnId="{D400EFC1-BEAC-41BB-AC89-303A82E9E155}">
      <dgm:prSet/>
      <dgm:spPr/>
      <dgm:t>
        <a:bodyPr/>
        <a:lstStyle/>
        <a:p>
          <a:endParaRPr lang="pt-BR"/>
        </a:p>
      </dgm:t>
    </dgm:pt>
    <dgm:pt modelId="{35A40A61-F13B-43CF-9DB8-C945A8911EA5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b="1" dirty="0" smtClean="0">
              <a:solidFill>
                <a:schemeClr val="tx2"/>
              </a:solidFill>
            </a:rPr>
            <a:t>Apoio à Gestão</a:t>
          </a:r>
          <a:endParaRPr lang="pt-BR" sz="2000" b="1" dirty="0">
            <a:solidFill>
              <a:schemeClr val="tx2"/>
            </a:solidFill>
          </a:endParaRPr>
        </a:p>
      </dgm:t>
    </dgm:pt>
    <dgm:pt modelId="{F815BEC4-31C3-44CC-95EF-A1EBD60A8E0C}" type="parTrans" cxnId="{69B1B6B4-DB82-4C7C-BAC1-88CB3A15CB68}">
      <dgm:prSet/>
      <dgm:spPr/>
      <dgm:t>
        <a:bodyPr/>
        <a:lstStyle/>
        <a:p>
          <a:endParaRPr lang="pt-BR"/>
        </a:p>
      </dgm:t>
    </dgm:pt>
    <dgm:pt modelId="{07041322-C561-4664-924E-FD800551B3F1}" type="sibTrans" cxnId="{69B1B6B4-DB82-4C7C-BAC1-88CB3A15CB68}">
      <dgm:prSet/>
      <dgm:spPr/>
      <dgm:t>
        <a:bodyPr/>
        <a:lstStyle/>
        <a:p>
          <a:endParaRPr lang="pt-BR"/>
        </a:p>
      </dgm:t>
    </dgm:pt>
    <dgm:pt modelId="{92B7A0DC-C1E5-4855-96C0-0B178EC690AE}">
      <dgm:prSet phldrT="[Texto]" custT="1"/>
      <dgm:spPr>
        <a:noFill/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1200" b="1" dirty="0" smtClean="0">
              <a:solidFill>
                <a:schemeClr val="tx2"/>
              </a:solidFill>
            </a:rPr>
            <a:t>Capacitação</a:t>
          </a:r>
          <a:endParaRPr lang="pt-BR" sz="1200" b="1" dirty="0">
            <a:solidFill>
              <a:schemeClr val="tx2"/>
            </a:solidFill>
          </a:endParaRPr>
        </a:p>
      </dgm:t>
    </dgm:pt>
    <dgm:pt modelId="{B6FD5D8D-BDED-41E7-BCF3-A3AD4F081632}" type="parTrans" cxnId="{597DDF82-2305-4A27-BA66-9673B3C1A80B}">
      <dgm:prSet/>
      <dgm:spPr/>
      <dgm:t>
        <a:bodyPr/>
        <a:lstStyle/>
        <a:p>
          <a:endParaRPr lang="pt-BR"/>
        </a:p>
      </dgm:t>
    </dgm:pt>
    <dgm:pt modelId="{38A681BF-6D31-461C-88FB-800F59D10D78}" type="sibTrans" cxnId="{597DDF82-2305-4A27-BA66-9673B3C1A80B}">
      <dgm:prSet/>
      <dgm:spPr/>
      <dgm:t>
        <a:bodyPr/>
        <a:lstStyle/>
        <a:p>
          <a:endParaRPr lang="pt-BR"/>
        </a:p>
      </dgm:t>
    </dgm:pt>
    <dgm:pt modelId="{E7AEFBF4-8C7C-4B3D-A900-3C936A7FF42D}" type="pres">
      <dgm:prSet presAssocID="{77637959-1455-4AF3-AF56-08B98FC8D1C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7B5F156-7D67-44B7-BF4C-0C367C056C30}" type="pres">
      <dgm:prSet presAssocID="{56A1F821-3402-4D99-A8A5-D218279223A1}" presName="gear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A8832A-EFEB-4ABF-997C-4C1C4274A777}" type="pres">
      <dgm:prSet presAssocID="{56A1F821-3402-4D99-A8A5-D218279223A1}" presName="gear1srcNode" presStyleLbl="node1" presStyleIdx="0" presStyleCnt="3"/>
      <dgm:spPr/>
      <dgm:t>
        <a:bodyPr/>
        <a:lstStyle/>
        <a:p>
          <a:endParaRPr lang="pt-BR"/>
        </a:p>
      </dgm:t>
    </dgm:pt>
    <dgm:pt modelId="{6E8697F9-3198-4FFE-83C8-F0335EB30557}" type="pres">
      <dgm:prSet presAssocID="{56A1F821-3402-4D99-A8A5-D218279223A1}" presName="gear1dstNode" presStyleLbl="node1" presStyleIdx="0" presStyleCnt="3"/>
      <dgm:spPr/>
      <dgm:t>
        <a:bodyPr/>
        <a:lstStyle/>
        <a:p>
          <a:endParaRPr lang="pt-BR"/>
        </a:p>
      </dgm:t>
    </dgm:pt>
    <dgm:pt modelId="{6CAAA1A8-99CF-4900-BF2F-FC019974B972}" type="pres">
      <dgm:prSet presAssocID="{35A40A61-F13B-43CF-9DB8-C945A8911EA5}" presName="gear2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717E3B7-69C3-431D-B881-5E2197E1E231}" type="pres">
      <dgm:prSet presAssocID="{35A40A61-F13B-43CF-9DB8-C945A8911EA5}" presName="gear2srcNode" presStyleLbl="node1" presStyleIdx="1" presStyleCnt="3"/>
      <dgm:spPr/>
      <dgm:t>
        <a:bodyPr/>
        <a:lstStyle/>
        <a:p>
          <a:endParaRPr lang="pt-BR"/>
        </a:p>
      </dgm:t>
    </dgm:pt>
    <dgm:pt modelId="{43E773C0-455C-4409-8269-F303D6CE6BAD}" type="pres">
      <dgm:prSet presAssocID="{35A40A61-F13B-43CF-9DB8-C945A8911EA5}" presName="gear2dstNode" presStyleLbl="node1" presStyleIdx="1" presStyleCnt="3"/>
      <dgm:spPr/>
      <dgm:t>
        <a:bodyPr/>
        <a:lstStyle/>
        <a:p>
          <a:endParaRPr lang="pt-BR"/>
        </a:p>
      </dgm:t>
    </dgm:pt>
    <dgm:pt modelId="{B48CE305-A902-407F-AEB9-521C1BD2D156}" type="pres">
      <dgm:prSet presAssocID="{92B7A0DC-C1E5-4855-96C0-0B178EC690AE}" presName="gear3" presStyleLbl="node1" presStyleIdx="2" presStyleCnt="3" custScaleX="107577" custScaleY="107256"/>
      <dgm:spPr/>
      <dgm:t>
        <a:bodyPr/>
        <a:lstStyle/>
        <a:p>
          <a:endParaRPr lang="pt-BR"/>
        </a:p>
      </dgm:t>
    </dgm:pt>
    <dgm:pt modelId="{77C7C698-256E-4AFC-8314-CF5236FD8430}" type="pres">
      <dgm:prSet presAssocID="{92B7A0DC-C1E5-4855-96C0-0B178EC690AE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C2CB27C-78ED-486B-82C3-CB7D91F363CC}" type="pres">
      <dgm:prSet presAssocID="{92B7A0DC-C1E5-4855-96C0-0B178EC690AE}" presName="gear3srcNode" presStyleLbl="node1" presStyleIdx="2" presStyleCnt="3"/>
      <dgm:spPr/>
      <dgm:t>
        <a:bodyPr/>
        <a:lstStyle/>
        <a:p>
          <a:endParaRPr lang="pt-BR"/>
        </a:p>
      </dgm:t>
    </dgm:pt>
    <dgm:pt modelId="{D0F8C203-01AD-4E6D-8BEB-82BA5D882AB1}" type="pres">
      <dgm:prSet presAssocID="{92B7A0DC-C1E5-4855-96C0-0B178EC690AE}" presName="gear3dstNode" presStyleLbl="node1" presStyleIdx="2" presStyleCnt="3"/>
      <dgm:spPr/>
      <dgm:t>
        <a:bodyPr/>
        <a:lstStyle/>
        <a:p>
          <a:endParaRPr lang="pt-BR"/>
        </a:p>
      </dgm:t>
    </dgm:pt>
    <dgm:pt modelId="{06413A8E-DD9E-4993-AE0A-8105A0FECDAA}" type="pres">
      <dgm:prSet presAssocID="{F562E2C7-3F7B-4332-A6EC-92ECB4BAC7FB}" presName="connector1" presStyleLbl="sibTrans2D1" presStyleIdx="0" presStyleCnt="3"/>
      <dgm:spPr/>
      <dgm:t>
        <a:bodyPr/>
        <a:lstStyle/>
        <a:p>
          <a:endParaRPr lang="pt-BR"/>
        </a:p>
      </dgm:t>
    </dgm:pt>
    <dgm:pt modelId="{93F03B28-06E1-45E4-99E2-942AFB978EED}" type="pres">
      <dgm:prSet presAssocID="{07041322-C561-4664-924E-FD800551B3F1}" presName="connector2" presStyleLbl="sibTrans2D1" presStyleIdx="1" presStyleCnt="3"/>
      <dgm:spPr/>
      <dgm:t>
        <a:bodyPr/>
        <a:lstStyle/>
        <a:p>
          <a:endParaRPr lang="pt-BR"/>
        </a:p>
      </dgm:t>
    </dgm:pt>
    <dgm:pt modelId="{00E23838-1552-4970-8008-A9046D2EF0DC}" type="pres">
      <dgm:prSet presAssocID="{38A681BF-6D31-461C-88FB-800F59D10D78}" presName="connector3" presStyleLbl="sibTrans2D1" presStyleIdx="2" presStyleCnt="3"/>
      <dgm:spPr/>
      <dgm:t>
        <a:bodyPr/>
        <a:lstStyle/>
        <a:p>
          <a:endParaRPr lang="pt-BR"/>
        </a:p>
      </dgm:t>
    </dgm:pt>
  </dgm:ptLst>
  <dgm:cxnLst>
    <dgm:cxn modelId="{65F477C7-D667-4F80-A200-66650ED5222F}" type="presOf" srcId="{92B7A0DC-C1E5-4855-96C0-0B178EC690AE}" destId="{D0F8C203-01AD-4E6D-8BEB-82BA5D882AB1}" srcOrd="3" destOrd="0" presId="urn:microsoft.com/office/officeart/2005/8/layout/gear1"/>
    <dgm:cxn modelId="{770E3008-21C9-4E57-B6FE-17E5A4C47A14}" type="presOf" srcId="{92B7A0DC-C1E5-4855-96C0-0B178EC690AE}" destId="{EC2CB27C-78ED-486B-82C3-CB7D91F363CC}" srcOrd="2" destOrd="0" presId="urn:microsoft.com/office/officeart/2005/8/layout/gear1"/>
    <dgm:cxn modelId="{A32A0753-25D6-41D7-9BAA-B8BB90E18E80}" type="presOf" srcId="{77637959-1455-4AF3-AF56-08B98FC8D1C3}" destId="{E7AEFBF4-8C7C-4B3D-A900-3C936A7FF42D}" srcOrd="0" destOrd="0" presId="urn:microsoft.com/office/officeart/2005/8/layout/gear1"/>
    <dgm:cxn modelId="{C015B237-3290-4F82-B3CA-2C6181831D0C}" type="presOf" srcId="{56A1F821-3402-4D99-A8A5-D218279223A1}" destId="{6E8697F9-3198-4FFE-83C8-F0335EB30557}" srcOrd="2" destOrd="0" presId="urn:microsoft.com/office/officeart/2005/8/layout/gear1"/>
    <dgm:cxn modelId="{D435C681-E060-45C4-BD32-B88125AC8E3B}" type="presOf" srcId="{92B7A0DC-C1E5-4855-96C0-0B178EC690AE}" destId="{B48CE305-A902-407F-AEB9-521C1BD2D156}" srcOrd="0" destOrd="0" presId="urn:microsoft.com/office/officeart/2005/8/layout/gear1"/>
    <dgm:cxn modelId="{45FA6775-A029-4799-8E47-1EBDDC6939D5}" type="presOf" srcId="{35A40A61-F13B-43CF-9DB8-C945A8911EA5}" destId="{0717E3B7-69C3-431D-B881-5E2197E1E231}" srcOrd="1" destOrd="0" presId="urn:microsoft.com/office/officeart/2005/8/layout/gear1"/>
    <dgm:cxn modelId="{04209585-95CE-46A9-A86D-ACB8F3BEAF6A}" type="presOf" srcId="{92B7A0DC-C1E5-4855-96C0-0B178EC690AE}" destId="{77C7C698-256E-4AFC-8314-CF5236FD8430}" srcOrd="1" destOrd="0" presId="urn:microsoft.com/office/officeart/2005/8/layout/gear1"/>
    <dgm:cxn modelId="{C6A6EC01-06C0-4AE8-9E16-5A68EAAB586A}" type="presOf" srcId="{56A1F821-3402-4D99-A8A5-D218279223A1}" destId="{D4A8832A-EFEB-4ABF-997C-4C1C4274A777}" srcOrd="1" destOrd="0" presId="urn:microsoft.com/office/officeart/2005/8/layout/gear1"/>
    <dgm:cxn modelId="{69B1B6B4-DB82-4C7C-BAC1-88CB3A15CB68}" srcId="{77637959-1455-4AF3-AF56-08B98FC8D1C3}" destId="{35A40A61-F13B-43CF-9DB8-C945A8911EA5}" srcOrd="1" destOrd="0" parTransId="{F815BEC4-31C3-44CC-95EF-A1EBD60A8E0C}" sibTransId="{07041322-C561-4664-924E-FD800551B3F1}"/>
    <dgm:cxn modelId="{91545981-BAE2-42CB-9E2B-1E7247389DE3}" type="presOf" srcId="{38A681BF-6D31-461C-88FB-800F59D10D78}" destId="{00E23838-1552-4970-8008-A9046D2EF0DC}" srcOrd="0" destOrd="0" presId="urn:microsoft.com/office/officeart/2005/8/layout/gear1"/>
    <dgm:cxn modelId="{597DDF82-2305-4A27-BA66-9673B3C1A80B}" srcId="{77637959-1455-4AF3-AF56-08B98FC8D1C3}" destId="{92B7A0DC-C1E5-4855-96C0-0B178EC690AE}" srcOrd="2" destOrd="0" parTransId="{B6FD5D8D-BDED-41E7-BCF3-A3AD4F081632}" sibTransId="{38A681BF-6D31-461C-88FB-800F59D10D78}"/>
    <dgm:cxn modelId="{98EEA91F-F828-4459-AD81-642BF4D15706}" type="presOf" srcId="{56A1F821-3402-4D99-A8A5-D218279223A1}" destId="{E7B5F156-7D67-44B7-BF4C-0C367C056C30}" srcOrd="0" destOrd="0" presId="urn:microsoft.com/office/officeart/2005/8/layout/gear1"/>
    <dgm:cxn modelId="{CF413DDA-EA44-4217-94E8-FA2C51C3B0C4}" type="presOf" srcId="{35A40A61-F13B-43CF-9DB8-C945A8911EA5}" destId="{43E773C0-455C-4409-8269-F303D6CE6BAD}" srcOrd="2" destOrd="0" presId="urn:microsoft.com/office/officeart/2005/8/layout/gear1"/>
    <dgm:cxn modelId="{85FB3E83-712C-4CBC-BDF2-12512FAA46F8}" type="presOf" srcId="{07041322-C561-4664-924E-FD800551B3F1}" destId="{93F03B28-06E1-45E4-99E2-942AFB978EED}" srcOrd="0" destOrd="0" presId="urn:microsoft.com/office/officeart/2005/8/layout/gear1"/>
    <dgm:cxn modelId="{CBD376C3-AF59-4FB7-90E3-D24AEE613883}" type="presOf" srcId="{35A40A61-F13B-43CF-9DB8-C945A8911EA5}" destId="{6CAAA1A8-99CF-4900-BF2F-FC019974B972}" srcOrd="0" destOrd="0" presId="urn:microsoft.com/office/officeart/2005/8/layout/gear1"/>
    <dgm:cxn modelId="{419BF1FA-BEF6-420D-ABE1-D9791712482C}" type="presOf" srcId="{F562E2C7-3F7B-4332-A6EC-92ECB4BAC7FB}" destId="{06413A8E-DD9E-4993-AE0A-8105A0FECDAA}" srcOrd="0" destOrd="0" presId="urn:microsoft.com/office/officeart/2005/8/layout/gear1"/>
    <dgm:cxn modelId="{D400EFC1-BEAC-41BB-AC89-303A82E9E155}" srcId="{77637959-1455-4AF3-AF56-08B98FC8D1C3}" destId="{56A1F821-3402-4D99-A8A5-D218279223A1}" srcOrd="0" destOrd="0" parTransId="{3641F3B3-8BF1-46CD-847F-41D38FCFC0F0}" sibTransId="{F562E2C7-3F7B-4332-A6EC-92ECB4BAC7FB}"/>
    <dgm:cxn modelId="{291496B1-5A55-485F-8761-8DC82D50BB6A}" type="presParOf" srcId="{E7AEFBF4-8C7C-4B3D-A900-3C936A7FF42D}" destId="{E7B5F156-7D67-44B7-BF4C-0C367C056C30}" srcOrd="0" destOrd="0" presId="urn:microsoft.com/office/officeart/2005/8/layout/gear1"/>
    <dgm:cxn modelId="{A66BAD3E-06C4-471D-B1BB-4EB8A435B59F}" type="presParOf" srcId="{E7AEFBF4-8C7C-4B3D-A900-3C936A7FF42D}" destId="{D4A8832A-EFEB-4ABF-997C-4C1C4274A777}" srcOrd="1" destOrd="0" presId="urn:microsoft.com/office/officeart/2005/8/layout/gear1"/>
    <dgm:cxn modelId="{3EB604FE-A42D-4321-9C47-71767DB58FC6}" type="presParOf" srcId="{E7AEFBF4-8C7C-4B3D-A900-3C936A7FF42D}" destId="{6E8697F9-3198-4FFE-83C8-F0335EB30557}" srcOrd="2" destOrd="0" presId="urn:microsoft.com/office/officeart/2005/8/layout/gear1"/>
    <dgm:cxn modelId="{9180A1D0-81B7-4AC4-A0A6-A269DDE04BB0}" type="presParOf" srcId="{E7AEFBF4-8C7C-4B3D-A900-3C936A7FF42D}" destId="{6CAAA1A8-99CF-4900-BF2F-FC019974B972}" srcOrd="3" destOrd="0" presId="urn:microsoft.com/office/officeart/2005/8/layout/gear1"/>
    <dgm:cxn modelId="{FB5EB31F-2DF3-486D-B819-3535409C0406}" type="presParOf" srcId="{E7AEFBF4-8C7C-4B3D-A900-3C936A7FF42D}" destId="{0717E3B7-69C3-431D-B881-5E2197E1E231}" srcOrd="4" destOrd="0" presId="urn:microsoft.com/office/officeart/2005/8/layout/gear1"/>
    <dgm:cxn modelId="{6BFF63AF-9675-4B85-AC69-2D8D0B152E1E}" type="presParOf" srcId="{E7AEFBF4-8C7C-4B3D-A900-3C936A7FF42D}" destId="{43E773C0-455C-4409-8269-F303D6CE6BAD}" srcOrd="5" destOrd="0" presId="urn:microsoft.com/office/officeart/2005/8/layout/gear1"/>
    <dgm:cxn modelId="{C1B8A319-9D3C-45A5-ACEA-5B19D4E2E52C}" type="presParOf" srcId="{E7AEFBF4-8C7C-4B3D-A900-3C936A7FF42D}" destId="{B48CE305-A902-407F-AEB9-521C1BD2D156}" srcOrd="6" destOrd="0" presId="urn:microsoft.com/office/officeart/2005/8/layout/gear1"/>
    <dgm:cxn modelId="{1EA67A4F-A48E-4389-A231-1AF8FD356F71}" type="presParOf" srcId="{E7AEFBF4-8C7C-4B3D-A900-3C936A7FF42D}" destId="{77C7C698-256E-4AFC-8314-CF5236FD8430}" srcOrd="7" destOrd="0" presId="urn:microsoft.com/office/officeart/2005/8/layout/gear1"/>
    <dgm:cxn modelId="{C7E6282A-00AC-472C-A657-24CF3E4959D7}" type="presParOf" srcId="{E7AEFBF4-8C7C-4B3D-A900-3C936A7FF42D}" destId="{EC2CB27C-78ED-486B-82C3-CB7D91F363CC}" srcOrd="8" destOrd="0" presId="urn:microsoft.com/office/officeart/2005/8/layout/gear1"/>
    <dgm:cxn modelId="{BF4C6525-8871-4E49-AB72-E46FF2E4D630}" type="presParOf" srcId="{E7AEFBF4-8C7C-4B3D-A900-3C936A7FF42D}" destId="{D0F8C203-01AD-4E6D-8BEB-82BA5D882AB1}" srcOrd="9" destOrd="0" presId="urn:microsoft.com/office/officeart/2005/8/layout/gear1"/>
    <dgm:cxn modelId="{F8E36ECE-FF83-43CA-A42F-0DD50DC1D3BA}" type="presParOf" srcId="{E7AEFBF4-8C7C-4B3D-A900-3C936A7FF42D}" destId="{06413A8E-DD9E-4993-AE0A-8105A0FECDAA}" srcOrd="10" destOrd="0" presId="urn:microsoft.com/office/officeart/2005/8/layout/gear1"/>
    <dgm:cxn modelId="{3F9E21FA-7251-4C29-9FF9-CDCE56673C5B}" type="presParOf" srcId="{E7AEFBF4-8C7C-4B3D-A900-3C936A7FF42D}" destId="{93F03B28-06E1-45E4-99E2-942AFB978EED}" srcOrd="11" destOrd="0" presId="urn:microsoft.com/office/officeart/2005/8/layout/gear1"/>
    <dgm:cxn modelId="{D3D8D2DD-0358-46CD-90C3-1F01A0C1ED08}" type="presParOf" srcId="{E7AEFBF4-8C7C-4B3D-A900-3C936A7FF42D}" destId="{00E23838-1552-4970-8008-A9046D2EF0DC}" srcOrd="12" destOrd="0" presId="urn:microsoft.com/office/officeart/2005/8/layout/gear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0C68761-28A8-42EE-B756-4AC1FFC805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D4A54A-3BA0-46B3-A78F-A222E8BCC441}">
      <dgm:prSet phldrT="[Texto]"/>
      <dgm:spPr/>
      <dgm:t>
        <a:bodyPr/>
        <a:lstStyle/>
        <a:p>
          <a:r>
            <a:rPr lang="pt-BR" dirty="0" smtClean="0"/>
            <a:t>CO 6</a:t>
          </a:r>
          <a:endParaRPr lang="pt-BR" dirty="0"/>
        </a:p>
      </dgm:t>
    </dgm:pt>
    <dgm:pt modelId="{4DB0FA88-BDA5-447F-9871-E18C3CFCEC20}" type="parTrans" cxnId="{56125644-9CF1-417C-9913-721F89F06497}">
      <dgm:prSet/>
      <dgm:spPr/>
      <dgm:t>
        <a:bodyPr/>
        <a:lstStyle/>
        <a:p>
          <a:endParaRPr lang="pt-BR"/>
        </a:p>
      </dgm:t>
    </dgm:pt>
    <dgm:pt modelId="{6CBF2C4B-BE72-44C6-9330-9F649BFBA5C5}" type="sibTrans" cxnId="{56125644-9CF1-417C-9913-721F89F06497}">
      <dgm:prSet/>
      <dgm:spPr/>
      <dgm:t>
        <a:bodyPr/>
        <a:lstStyle/>
        <a:p>
          <a:endParaRPr lang="pt-BR"/>
        </a:p>
      </dgm:t>
    </dgm:pt>
    <dgm:pt modelId="{55689C4B-AEF3-4330-8E8E-535620415964}">
      <dgm:prSet phldrT="[Texto]"/>
      <dgm:spPr/>
      <dgm:t>
        <a:bodyPr/>
        <a:lstStyle/>
        <a:p>
          <a:r>
            <a:rPr lang="pt-BR" dirty="0" smtClean="0"/>
            <a:t>Se 12</a:t>
          </a:r>
          <a:endParaRPr lang="pt-BR" dirty="0"/>
        </a:p>
      </dgm:t>
    </dgm:pt>
    <dgm:pt modelId="{C0CEDB70-5490-4390-935E-6A7FE1908062}" type="parTrans" cxnId="{2833CC1A-217D-4FF1-9AB9-85B4152E6661}">
      <dgm:prSet/>
      <dgm:spPr/>
      <dgm:t>
        <a:bodyPr/>
        <a:lstStyle/>
        <a:p>
          <a:endParaRPr lang="pt-BR"/>
        </a:p>
      </dgm:t>
    </dgm:pt>
    <dgm:pt modelId="{F452F1DC-4C79-4A70-B21E-4B44492BCFCA}" type="sibTrans" cxnId="{2833CC1A-217D-4FF1-9AB9-85B4152E6661}">
      <dgm:prSet/>
      <dgm:spPr/>
      <dgm:t>
        <a:bodyPr/>
        <a:lstStyle/>
        <a:p>
          <a:endParaRPr lang="pt-BR"/>
        </a:p>
      </dgm:t>
    </dgm:pt>
    <dgm:pt modelId="{C5914CD1-5B0E-4418-BA1D-C83C410BB417}">
      <dgm:prSet phldrT="[Texto]"/>
      <dgm:spPr/>
      <dgm:t>
        <a:bodyPr/>
        <a:lstStyle/>
        <a:p>
          <a:r>
            <a:rPr lang="pt-BR" dirty="0" smtClean="0"/>
            <a:t>S 7</a:t>
          </a:r>
          <a:endParaRPr lang="pt-BR" dirty="0"/>
        </a:p>
      </dgm:t>
    </dgm:pt>
    <dgm:pt modelId="{0BB53762-0179-4A01-8BD5-A2EB7B32D902}" type="parTrans" cxnId="{EF2BFCF3-2DBF-49F5-BA85-FA27CE9ECA56}">
      <dgm:prSet/>
      <dgm:spPr/>
      <dgm:t>
        <a:bodyPr/>
        <a:lstStyle/>
        <a:p>
          <a:endParaRPr lang="pt-BR"/>
        </a:p>
      </dgm:t>
    </dgm:pt>
    <dgm:pt modelId="{782495FB-A142-463D-BC91-7733463858C4}" type="sibTrans" cxnId="{EF2BFCF3-2DBF-49F5-BA85-FA27CE9ECA56}">
      <dgm:prSet/>
      <dgm:spPr/>
      <dgm:t>
        <a:bodyPr/>
        <a:lstStyle/>
        <a:p>
          <a:endParaRPr lang="pt-BR"/>
        </a:p>
      </dgm:t>
    </dgm:pt>
    <dgm:pt modelId="{FC4ECD29-BA44-4501-AF83-C5E3967EF354}">
      <dgm:prSet/>
      <dgm:spPr/>
      <dgm:t>
        <a:bodyPr/>
        <a:lstStyle/>
        <a:p>
          <a:r>
            <a:rPr lang="pt-BR" dirty="0" err="1" smtClean="0"/>
            <a:t>Ne</a:t>
          </a:r>
          <a:r>
            <a:rPr lang="pt-BR" dirty="0" smtClean="0"/>
            <a:t> 17</a:t>
          </a:r>
          <a:endParaRPr lang="pt-BR" dirty="0"/>
        </a:p>
      </dgm:t>
    </dgm:pt>
    <dgm:pt modelId="{FAAEACA1-313C-4B24-96CC-E13F56CA0F10}" type="parTrans" cxnId="{B8BB0CC0-11B5-4D1A-B222-9C3CA8971E4F}">
      <dgm:prSet/>
      <dgm:spPr/>
      <dgm:t>
        <a:bodyPr/>
        <a:lstStyle/>
        <a:p>
          <a:endParaRPr lang="pt-BR"/>
        </a:p>
      </dgm:t>
    </dgm:pt>
    <dgm:pt modelId="{7EE15A4B-CEDC-4E39-8D57-08838B46C961}" type="sibTrans" cxnId="{B8BB0CC0-11B5-4D1A-B222-9C3CA8971E4F}">
      <dgm:prSet/>
      <dgm:spPr/>
      <dgm:t>
        <a:bodyPr/>
        <a:lstStyle/>
        <a:p>
          <a:endParaRPr lang="pt-BR"/>
        </a:p>
      </dgm:t>
    </dgm:pt>
    <dgm:pt modelId="{D46169B5-2136-474A-AE71-AE29F9769B83}">
      <dgm:prSet/>
      <dgm:spPr/>
      <dgm:t>
        <a:bodyPr/>
        <a:lstStyle/>
        <a:p>
          <a:r>
            <a:rPr lang="pt-BR" dirty="0" smtClean="0"/>
            <a:t>N 6</a:t>
          </a:r>
          <a:endParaRPr lang="pt-BR" dirty="0"/>
        </a:p>
      </dgm:t>
    </dgm:pt>
    <dgm:pt modelId="{71E41134-EC11-4796-B496-D5B800B161DB}" type="parTrans" cxnId="{78901074-01A6-4CB0-A065-BD743B7179ED}">
      <dgm:prSet/>
      <dgm:spPr/>
      <dgm:t>
        <a:bodyPr/>
        <a:lstStyle/>
        <a:p>
          <a:endParaRPr lang="pt-BR"/>
        </a:p>
      </dgm:t>
    </dgm:pt>
    <dgm:pt modelId="{3680A545-4225-405B-A910-68484CBF11C6}" type="sibTrans" cxnId="{78901074-01A6-4CB0-A065-BD743B7179ED}">
      <dgm:prSet/>
      <dgm:spPr/>
      <dgm:t>
        <a:bodyPr/>
        <a:lstStyle/>
        <a:p>
          <a:endParaRPr lang="pt-BR"/>
        </a:p>
      </dgm:t>
    </dgm:pt>
    <dgm:pt modelId="{881D3F96-3FF9-4E33-B66A-FCCCEBE3B666}" type="pres">
      <dgm:prSet presAssocID="{80C68761-28A8-42EE-B756-4AC1FFC8050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E5C741-A3FB-4836-8DE2-6EF81A60F3D8}" type="pres">
      <dgm:prSet presAssocID="{80C68761-28A8-42EE-B756-4AC1FFC80505}" presName="cycle" presStyleCnt="0"/>
      <dgm:spPr/>
    </dgm:pt>
    <dgm:pt modelId="{9DF4F199-3216-470C-95BF-C546B8645145}" type="pres">
      <dgm:prSet presAssocID="{80C68761-28A8-42EE-B756-4AC1FFC80505}" presName="centerShape" presStyleCnt="0"/>
      <dgm:spPr/>
    </dgm:pt>
    <dgm:pt modelId="{C6607F6E-5C3A-4CCC-874E-D25E2BA951C0}" type="pres">
      <dgm:prSet presAssocID="{80C68761-28A8-42EE-B756-4AC1FFC80505}" presName="connSite" presStyleLbl="node1" presStyleIdx="0" presStyleCnt="6"/>
      <dgm:spPr/>
    </dgm:pt>
    <dgm:pt modelId="{502F982A-639F-40FE-BDA5-28E6CB566B39}" type="pres">
      <dgm:prSet presAssocID="{80C68761-28A8-42EE-B756-4AC1FFC80505}" presName="visible" presStyleLbl="node1" presStyleIdx="0" presStyleCnt="6" custScaleX="155878" custScaleY="211956"/>
      <dgm:spPr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AD4A6219-4CF3-49E2-8503-585BCCF1DBD7}" type="pres">
      <dgm:prSet presAssocID="{71E41134-EC11-4796-B496-D5B800B161DB}" presName="Name25" presStyleLbl="parChTrans1D1" presStyleIdx="0" presStyleCnt="5"/>
      <dgm:spPr/>
      <dgm:t>
        <a:bodyPr/>
        <a:lstStyle/>
        <a:p>
          <a:endParaRPr lang="pt-BR"/>
        </a:p>
      </dgm:t>
    </dgm:pt>
    <dgm:pt modelId="{8E4989A1-3792-4117-968B-A7642D6EEE94}" type="pres">
      <dgm:prSet presAssocID="{D46169B5-2136-474A-AE71-AE29F9769B83}" presName="node" presStyleCnt="0"/>
      <dgm:spPr/>
    </dgm:pt>
    <dgm:pt modelId="{C72E5A67-6035-4A8C-90E4-EA6F6689E8AD}" type="pres">
      <dgm:prSet presAssocID="{D46169B5-2136-474A-AE71-AE29F9769B83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2106B-D303-4570-80C9-43C2F36D0B31}" type="pres">
      <dgm:prSet presAssocID="{D46169B5-2136-474A-AE71-AE29F9769B83}" presName="childNode" presStyleLbl="revTx" presStyleIdx="0" presStyleCnt="0">
        <dgm:presLayoutVars>
          <dgm:bulletEnabled val="1"/>
        </dgm:presLayoutVars>
      </dgm:prSet>
      <dgm:spPr/>
    </dgm:pt>
    <dgm:pt modelId="{E246FC29-D1C9-4A18-8303-7C9EDA724EBF}" type="pres">
      <dgm:prSet presAssocID="{FAAEACA1-313C-4B24-96CC-E13F56CA0F10}" presName="Name25" presStyleLbl="parChTrans1D1" presStyleIdx="1" presStyleCnt="5"/>
      <dgm:spPr/>
      <dgm:t>
        <a:bodyPr/>
        <a:lstStyle/>
        <a:p>
          <a:endParaRPr lang="pt-BR"/>
        </a:p>
      </dgm:t>
    </dgm:pt>
    <dgm:pt modelId="{F12A3361-164B-4A3A-9728-90B60B6C578C}" type="pres">
      <dgm:prSet presAssocID="{FC4ECD29-BA44-4501-AF83-C5E3967EF354}" presName="node" presStyleCnt="0"/>
      <dgm:spPr/>
    </dgm:pt>
    <dgm:pt modelId="{DBF0DA82-CF4D-4A96-AC38-6EAD0D4E862B}" type="pres">
      <dgm:prSet presAssocID="{FC4ECD29-BA44-4501-AF83-C5E3967EF354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E8917-EABF-4B03-A8F8-285FEB358C6D}" type="pres">
      <dgm:prSet presAssocID="{FC4ECD29-BA44-4501-AF83-C5E3967EF354}" presName="childNode" presStyleLbl="revTx" presStyleIdx="0" presStyleCnt="0">
        <dgm:presLayoutVars>
          <dgm:bulletEnabled val="1"/>
        </dgm:presLayoutVars>
      </dgm:prSet>
      <dgm:spPr/>
    </dgm:pt>
    <dgm:pt modelId="{C1E02850-1315-4A51-B4D3-A379065837F7}" type="pres">
      <dgm:prSet presAssocID="{4DB0FA88-BDA5-447F-9871-E18C3CFCEC20}" presName="Name25" presStyleLbl="parChTrans1D1" presStyleIdx="2" presStyleCnt="5"/>
      <dgm:spPr/>
      <dgm:t>
        <a:bodyPr/>
        <a:lstStyle/>
        <a:p>
          <a:endParaRPr lang="pt-BR"/>
        </a:p>
      </dgm:t>
    </dgm:pt>
    <dgm:pt modelId="{F80FFE70-D1D2-47B1-A73D-761AE0D5E99C}" type="pres">
      <dgm:prSet presAssocID="{F2D4A54A-3BA0-46B3-A78F-A222E8BCC441}" presName="node" presStyleCnt="0"/>
      <dgm:spPr/>
    </dgm:pt>
    <dgm:pt modelId="{805A7ED1-1B21-49AD-8DA2-21303E042419}" type="pres">
      <dgm:prSet presAssocID="{F2D4A54A-3BA0-46B3-A78F-A222E8BCC441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54A64-50BB-4EA6-9A0D-39E63563658A}" type="pres">
      <dgm:prSet presAssocID="{F2D4A54A-3BA0-46B3-A78F-A222E8BCC4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00C0B-6781-4727-ABEC-C23BE51DA461}" type="pres">
      <dgm:prSet presAssocID="{C0CEDB70-5490-4390-935E-6A7FE1908062}" presName="Name25" presStyleLbl="parChTrans1D1" presStyleIdx="3" presStyleCnt="5"/>
      <dgm:spPr/>
      <dgm:t>
        <a:bodyPr/>
        <a:lstStyle/>
        <a:p>
          <a:endParaRPr lang="pt-BR"/>
        </a:p>
      </dgm:t>
    </dgm:pt>
    <dgm:pt modelId="{B9CB3088-1068-47EA-BAAF-729A4A2E2BFF}" type="pres">
      <dgm:prSet presAssocID="{55689C4B-AEF3-4330-8E8E-535620415964}" presName="node" presStyleCnt="0"/>
      <dgm:spPr/>
    </dgm:pt>
    <dgm:pt modelId="{E9752A8D-3BBA-45AE-B519-E6306C306FC7}" type="pres">
      <dgm:prSet presAssocID="{55689C4B-AEF3-4330-8E8E-535620415964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BCE46-0A02-4FF7-B5BC-4667087F2385}" type="pres">
      <dgm:prSet presAssocID="{55689C4B-AEF3-4330-8E8E-53562041596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1F1249-7252-4FAA-8754-4F232C8CC20D}" type="pres">
      <dgm:prSet presAssocID="{0BB53762-0179-4A01-8BD5-A2EB7B32D902}" presName="Name25" presStyleLbl="parChTrans1D1" presStyleIdx="4" presStyleCnt="5"/>
      <dgm:spPr/>
      <dgm:t>
        <a:bodyPr/>
        <a:lstStyle/>
        <a:p>
          <a:endParaRPr lang="pt-BR"/>
        </a:p>
      </dgm:t>
    </dgm:pt>
    <dgm:pt modelId="{2B6541B5-8493-4424-B53B-ED9308746878}" type="pres">
      <dgm:prSet presAssocID="{C5914CD1-5B0E-4418-BA1D-C83C410BB417}" presName="node" presStyleCnt="0"/>
      <dgm:spPr/>
    </dgm:pt>
    <dgm:pt modelId="{59C17FF6-88BA-42D1-ADE1-239F624B6BF5}" type="pres">
      <dgm:prSet presAssocID="{C5914CD1-5B0E-4418-BA1D-C83C410BB417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20471-74DD-4AB9-B0E9-49332550662B}" type="pres">
      <dgm:prSet presAssocID="{C5914CD1-5B0E-4418-BA1D-C83C410BB41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8901074-01A6-4CB0-A065-BD743B7179ED}" srcId="{80C68761-28A8-42EE-B756-4AC1FFC80505}" destId="{D46169B5-2136-474A-AE71-AE29F9769B83}" srcOrd="0" destOrd="0" parTransId="{71E41134-EC11-4796-B496-D5B800B161DB}" sibTransId="{3680A545-4225-405B-A910-68484CBF11C6}"/>
    <dgm:cxn modelId="{B8BB0CC0-11B5-4D1A-B222-9C3CA8971E4F}" srcId="{80C68761-28A8-42EE-B756-4AC1FFC80505}" destId="{FC4ECD29-BA44-4501-AF83-C5E3967EF354}" srcOrd="1" destOrd="0" parTransId="{FAAEACA1-313C-4B24-96CC-E13F56CA0F10}" sibTransId="{7EE15A4B-CEDC-4E39-8D57-08838B46C961}"/>
    <dgm:cxn modelId="{8B980C3A-4EA8-40AA-A385-81040904801C}" type="presOf" srcId="{F2D4A54A-3BA0-46B3-A78F-A222E8BCC441}" destId="{805A7ED1-1B21-49AD-8DA2-21303E042419}" srcOrd="0" destOrd="0" presId="urn:microsoft.com/office/officeart/2005/8/layout/radial2"/>
    <dgm:cxn modelId="{FFE0014E-9EC9-4E13-8D08-3DCD22D61800}" type="presOf" srcId="{4DB0FA88-BDA5-447F-9871-E18C3CFCEC20}" destId="{C1E02850-1315-4A51-B4D3-A379065837F7}" srcOrd="0" destOrd="0" presId="urn:microsoft.com/office/officeart/2005/8/layout/radial2"/>
    <dgm:cxn modelId="{F5B293AF-1A65-44D3-B188-429AC9BB531B}" type="presOf" srcId="{80C68761-28A8-42EE-B756-4AC1FFC80505}" destId="{881D3F96-3FF9-4E33-B66A-FCCCEBE3B666}" srcOrd="0" destOrd="0" presId="urn:microsoft.com/office/officeart/2005/8/layout/radial2"/>
    <dgm:cxn modelId="{56125644-9CF1-417C-9913-721F89F06497}" srcId="{80C68761-28A8-42EE-B756-4AC1FFC80505}" destId="{F2D4A54A-3BA0-46B3-A78F-A222E8BCC441}" srcOrd="2" destOrd="0" parTransId="{4DB0FA88-BDA5-447F-9871-E18C3CFCEC20}" sibTransId="{6CBF2C4B-BE72-44C6-9330-9F649BFBA5C5}"/>
    <dgm:cxn modelId="{EE3B1533-36C6-4EF6-A2CF-A9BBD4709992}" type="presOf" srcId="{55689C4B-AEF3-4330-8E8E-535620415964}" destId="{E9752A8D-3BBA-45AE-B519-E6306C306FC7}" srcOrd="0" destOrd="0" presId="urn:microsoft.com/office/officeart/2005/8/layout/radial2"/>
    <dgm:cxn modelId="{2833CC1A-217D-4FF1-9AB9-85B4152E6661}" srcId="{80C68761-28A8-42EE-B756-4AC1FFC80505}" destId="{55689C4B-AEF3-4330-8E8E-535620415964}" srcOrd="3" destOrd="0" parTransId="{C0CEDB70-5490-4390-935E-6A7FE1908062}" sibTransId="{F452F1DC-4C79-4A70-B21E-4B44492BCFCA}"/>
    <dgm:cxn modelId="{DFA35520-88A7-479E-8406-1ED8A4B6BED9}" type="presOf" srcId="{C5914CD1-5B0E-4418-BA1D-C83C410BB417}" destId="{59C17FF6-88BA-42D1-ADE1-239F624B6BF5}" srcOrd="0" destOrd="0" presId="urn:microsoft.com/office/officeart/2005/8/layout/radial2"/>
    <dgm:cxn modelId="{EF2BFCF3-2DBF-49F5-BA85-FA27CE9ECA56}" srcId="{80C68761-28A8-42EE-B756-4AC1FFC80505}" destId="{C5914CD1-5B0E-4418-BA1D-C83C410BB417}" srcOrd="4" destOrd="0" parTransId="{0BB53762-0179-4A01-8BD5-A2EB7B32D902}" sibTransId="{782495FB-A142-463D-BC91-7733463858C4}"/>
    <dgm:cxn modelId="{1A853CF8-6B8C-458E-8286-FCE05B4DBEAE}" type="presOf" srcId="{71E41134-EC11-4796-B496-D5B800B161DB}" destId="{AD4A6219-4CF3-49E2-8503-585BCCF1DBD7}" srcOrd="0" destOrd="0" presId="urn:microsoft.com/office/officeart/2005/8/layout/radial2"/>
    <dgm:cxn modelId="{2AD73958-A54C-47F0-A461-EEEB3DB2254A}" type="presOf" srcId="{D46169B5-2136-474A-AE71-AE29F9769B83}" destId="{C72E5A67-6035-4A8C-90E4-EA6F6689E8AD}" srcOrd="0" destOrd="0" presId="urn:microsoft.com/office/officeart/2005/8/layout/radial2"/>
    <dgm:cxn modelId="{C5C3BCA6-212A-42D9-8A2B-8A0175729933}" type="presOf" srcId="{0BB53762-0179-4A01-8BD5-A2EB7B32D902}" destId="{821F1249-7252-4FAA-8754-4F232C8CC20D}" srcOrd="0" destOrd="0" presId="urn:microsoft.com/office/officeart/2005/8/layout/radial2"/>
    <dgm:cxn modelId="{E7A7B366-B626-46C9-B317-BDBECF659CF2}" type="presOf" srcId="{FC4ECD29-BA44-4501-AF83-C5E3967EF354}" destId="{DBF0DA82-CF4D-4A96-AC38-6EAD0D4E862B}" srcOrd="0" destOrd="0" presId="urn:microsoft.com/office/officeart/2005/8/layout/radial2"/>
    <dgm:cxn modelId="{1DBAF15B-09E9-489B-9D63-F929C7FC1816}" type="presOf" srcId="{C0CEDB70-5490-4390-935E-6A7FE1908062}" destId="{8D500C0B-6781-4727-ABEC-C23BE51DA461}" srcOrd="0" destOrd="0" presId="urn:microsoft.com/office/officeart/2005/8/layout/radial2"/>
    <dgm:cxn modelId="{079DAAEF-B6DA-4E56-AB70-FEEB94E46AF0}" type="presOf" srcId="{FAAEACA1-313C-4B24-96CC-E13F56CA0F10}" destId="{E246FC29-D1C9-4A18-8303-7C9EDA724EBF}" srcOrd="0" destOrd="0" presId="urn:microsoft.com/office/officeart/2005/8/layout/radial2"/>
    <dgm:cxn modelId="{AE8774E2-8F39-4743-817B-DCEB83F465F7}" type="presParOf" srcId="{881D3F96-3FF9-4E33-B66A-FCCCEBE3B666}" destId="{46E5C741-A3FB-4836-8DE2-6EF81A60F3D8}" srcOrd="0" destOrd="0" presId="urn:microsoft.com/office/officeart/2005/8/layout/radial2"/>
    <dgm:cxn modelId="{A1263FD5-F67F-4960-B176-698721031EDA}" type="presParOf" srcId="{46E5C741-A3FB-4836-8DE2-6EF81A60F3D8}" destId="{9DF4F199-3216-470C-95BF-C546B8645145}" srcOrd="0" destOrd="0" presId="urn:microsoft.com/office/officeart/2005/8/layout/radial2"/>
    <dgm:cxn modelId="{DA36B807-1A3B-48F5-9FCB-C1E3087C23D7}" type="presParOf" srcId="{9DF4F199-3216-470C-95BF-C546B8645145}" destId="{C6607F6E-5C3A-4CCC-874E-D25E2BA951C0}" srcOrd="0" destOrd="0" presId="urn:microsoft.com/office/officeart/2005/8/layout/radial2"/>
    <dgm:cxn modelId="{F9BDC2FB-F5AF-4F60-8F71-8BBAACA9FF62}" type="presParOf" srcId="{9DF4F199-3216-470C-95BF-C546B8645145}" destId="{502F982A-639F-40FE-BDA5-28E6CB566B39}" srcOrd="1" destOrd="0" presId="urn:microsoft.com/office/officeart/2005/8/layout/radial2"/>
    <dgm:cxn modelId="{4708D32D-2C73-4E13-AD8C-49EC9A045482}" type="presParOf" srcId="{46E5C741-A3FB-4836-8DE2-6EF81A60F3D8}" destId="{AD4A6219-4CF3-49E2-8503-585BCCF1DBD7}" srcOrd="1" destOrd="0" presId="urn:microsoft.com/office/officeart/2005/8/layout/radial2"/>
    <dgm:cxn modelId="{481D0B91-EF2E-4D6E-AD14-CB1B5C81C726}" type="presParOf" srcId="{46E5C741-A3FB-4836-8DE2-6EF81A60F3D8}" destId="{8E4989A1-3792-4117-968B-A7642D6EEE94}" srcOrd="2" destOrd="0" presId="urn:microsoft.com/office/officeart/2005/8/layout/radial2"/>
    <dgm:cxn modelId="{6A38819B-FA1B-4A02-8469-8F301BA4EB6F}" type="presParOf" srcId="{8E4989A1-3792-4117-968B-A7642D6EEE94}" destId="{C72E5A67-6035-4A8C-90E4-EA6F6689E8AD}" srcOrd="0" destOrd="0" presId="urn:microsoft.com/office/officeart/2005/8/layout/radial2"/>
    <dgm:cxn modelId="{95DD958F-9E6B-45A8-A2A9-047AE90E9C6D}" type="presParOf" srcId="{8E4989A1-3792-4117-968B-A7642D6EEE94}" destId="{E552106B-D303-4570-80C9-43C2F36D0B31}" srcOrd="1" destOrd="0" presId="urn:microsoft.com/office/officeart/2005/8/layout/radial2"/>
    <dgm:cxn modelId="{0F032131-0484-4743-A845-E98A0E667CDC}" type="presParOf" srcId="{46E5C741-A3FB-4836-8DE2-6EF81A60F3D8}" destId="{E246FC29-D1C9-4A18-8303-7C9EDA724EBF}" srcOrd="3" destOrd="0" presId="urn:microsoft.com/office/officeart/2005/8/layout/radial2"/>
    <dgm:cxn modelId="{6418EA34-23CC-49A0-84A4-2653A464E2F1}" type="presParOf" srcId="{46E5C741-A3FB-4836-8DE2-6EF81A60F3D8}" destId="{F12A3361-164B-4A3A-9728-90B60B6C578C}" srcOrd="4" destOrd="0" presId="urn:microsoft.com/office/officeart/2005/8/layout/radial2"/>
    <dgm:cxn modelId="{467B179C-8949-47E5-94AE-73D20E2B0F8C}" type="presParOf" srcId="{F12A3361-164B-4A3A-9728-90B60B6C578C}" destId="{DBF0DA82-CF4D-4A96-AC38-6EAD0D4E862B}" srcOrd="0" destOrd="0" presId="urn:microsoft.com/office/officeart/2005/8/layout/radial2"/>
    <dgm:cxn modelId="{9BED1707-9481-4FFE-8ACC-FD16310DAB4F}" type="presParOf" srcId="{F12A3361-164B-4A3A-9728-90B60B6C578C}" destId="{5B6E8917-EABF-4B03-A8F8-285FEB358C6D}" srcOrd="1" destOrd="0" presId="urn:microsoft.com/office/officeart/2005/8/layout/radial2"/>
    <dgm:cxn modelId="{456FCDBC-F2E4-4A9F-9C90-0AD58C18E351}" type="presParOf" srcId="{46E5C741-A3FB-4836-8DE2-6EF81A60F3D8}" destId="{C1E02850-1315-4A51-B4D3-A379065837F7}" srcOrd="5" destOrd="0" presId="urn:microsoft.com/office/officeart/2005/8/layout/radial2"/>
    <dgm:cxn modelId="{842A6BC3-7E3B-442E-8DB8-089D0B15D861}" type="presParOf" srcId="{46E5C741-A3FB-4836-8DE2-6EF81A60F3D8}" destId="{F80FFE70-D1D2-47B1-A73D-761AE0D5E99C}" srcOrd="6" destOrd="0" presId="urn:microsoft.com/office/officeart/2005/8/layout/radial2"/>
    <dgm:cxn modelId="{7F340F2F-A38E-4A34-9F09-AE8B83AA8669}" type="presParOf" srcId="{F80FFE70-D1D2-47B1-A73D-761AE0D5E99C}" destId="{805A7ED1-1B21-49AD-8DA2-21303E042419}" srcOrd="0" destOrd="0" presId="urn:microsoft.com/office/officeart/2005/8/layout/radial2"/>
    <dgm:cxn modelId="{93117998-ECBA-4EC4-A187-E05FBF73243E}" type="presParOf" srcId="{F80FFE70-D1D2-47B1-A73D-761AE0D5E99C}" destId="{E5654A64-50BB-4EA6-9A0D-39E63563658A}" srcOrd="1" destOrd="0" presId="urn:microsoft.com/office/officeart/2005/8/layout/radial2"/>
    <dgm:cxn modelId="{2B5F6D51-E042-4573-BBE6-60D34AC7C92E}" type="presParOf" srcId="{46E5C741-A3FB-4836-8DE2-6EF81A60F3D8}" destId="{8D500C0B-6781-4727-ABEC-C23BE51DA461}" srcOrd="7" destOrd="0" presId="urn:microsoft.com/office/officeart/2005/8/layout/radial2"/>
    <dgm:cxn modelId="{F490611D-A75C-4BED-BF45-B1E1B1095E06}" type="presParOf" srcId="{46E5C741-A3FB-4836-8DE2-6EF81A60F3D8}" destId="{B9CB3088-1068-47EA-BAAF-729A4A2E2BFF}" srcOrd="8" destOrd="0" presId="urn:microsoft.com/office/officeart/2005/8/layout/radial2"/>
    <dgm:cxn modelId="{5B0AEE46-D0A3-401D-B488-D99CD1143FBB}" type="presParOf" srcId="{B9CB3088-1068-47EA-BAAF-729A4A2E2BFF}" destId="{E9752A8D-3BBA-45AE-B519-E6306C306FC7}" srcOrd="0" destOrd="0" presId="urn:microsoft.com/office/officeart/2005/8/layout/radial2"/>
    <dgm:cxn modelId="{D74BB259-A165-46F1-8E69-27F5350CC5D8}" type="presParOf" srcId="{B9CB3088-1068-47EA-BAAF-729A4A2E2BFF}" destId="{21CBCE46-0A02-4FF7-B5BC-4667087F2385}" srcOrd="1" destOrd="0" presId="urn:microsoft.com/office/officeart/2005/8/layout/radial2"/>
    <dgm:cxn modelId="{9E6C522F-2A18-4ABF-84B0-490122260E9E}" type="presParOf" srcId="{46E5C741-A3FB-4836-8DE2-6EF81A60F3D8}" destId="{821F1249-7252-4FAA-8754-4F232C8CC20D}" srcOrd="9" destOrd="0" presId="urn:microsoft.com/office/officeart/2005/8/layout/radial2"/>
    <dgm:cxn modelId="{874986DD-CDE9-4B0D-9F06-67432F568FAB}" type="presParOf" srcId="{46E5C741-A3FB-4836-8DE2-6EF81A60F3D8}" destId="{2B6541B5-8493-4424-B53B-ED9308746878}" srcOrd="10" destOrd="0" presId="urn:microsoft.com/office/officeart/2005/8/layout/radial2"/>
    <dgm:cxn modelId="{3C664229-129A-4110-B47C-E8EEBDD1AE67}" type="presParOf" srcId="{2B6541B5-8493-4424-B53B-ED9308746878}" destId="{59C17FF6-88BA-42D1-ADE1-239F624B6BF5}" srcOrd="0" destOrd="0" presId="urn:microsoft.com/office/officeart/2005/8/layout/radial2"/>
    <dgm:cxn modelId="{4B76E7D0-DFEE-45F6-A9F4-60BB071C54B3}" type="presParOf" srcId="{2B6541B5-8493-4424-B53B-ED9308746878}" destId="{64220471-74DD-4AB9-B0E9-4933255066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0C68761-28A8-42EE-B756-4AC1FFC805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D4A54A-3BA0-46B3-A78F-A222E8BCC441}">
      <dgm:prSet phldrT="[Texto]"/>
      <dgm:spPr>
        <a:solidFill>
          <a:srgbClr val="009999"/>
        </a:solidFill>
      </dgm:spPr>
      <dgm:t>
        <a:bodyPr/>
        <a:lstStyle/>
        <a:p>
          <a:r>
            <a:rPr lang="pt-BR" dirty="0" smtClean="0"/>
            <a:t>CO 6</a:t>
          </a:r>
          <a:endParaRPr lang="pt-BR" dirty="0"/>
        </a:p>
      </dgm:t>
    </dgm:pt>
    <dgm:pt modelId="{4DB0FA88-BDA5-447F-9871-E18C3CFCEC20}" type="parTrans" cxnId="{56125644-9CF1-417C-9913-721F89F06497}">
      <dgm:prSet/>
      <dgm:spPr/>
      <dgm:t>
        <a:bodyPr/>
        <a:lstStyle/>
        <a:p>
          <a:endParaRPr lang="pt-BR"/>
        </a:p>
      </dgm:t>
    </dgm:pt>
    <dgm:pt modelId="{6CBF2C4B-BE72-44C6-9330-9F649BFBA5C5}" type="sibTrans" cxnId="{56125644-9CF1-417C-9913-721F89F06497}">
      <dgm:prSet/>
      <dgm:spPr/>
      <dgm:t>
        <a:bodyPr/>
        <a:lstStyle/>
        <a:p>
          <a:endParaRPr lang="pt-BR"/>
        </a:p>
      </dgm:t>
    </dgm:pt>
    <dgm:pt modelId="{55689C4B-AEF3-4330-8E8E-535620415964}">
      <dgm:prSet phldrT="[Texto]"/>
      <dgm:spPr>
        <a:solidFill>
          <a:srgbClr val="009999"/>
        </a:solidFill>
      </dgm:spPr>
      <dgm:t>
        <a:bodyPr/>
        <a:lstStyle/>
        <a:p>
          <a:r>
            <a:rPr lang="pt-BR" dirty="0" smtClean="0"/>
            <a:t>Se 12</a:t>
          </a:r>
          <a:endParaRPr lang="pt-BR" dirty="0"/>
        </a:p>
      </dgm:t>
    </dgm:pt>
    <dgm:pt modelId="{C0CEDB70-5490-4390-935E-6A7FE1908062}" type="parTrans" cxnId="{2833CC1A-217D-4FF1-9AB9-85B4152E6661}">
      <dgm:prSet/>
      <dgm:spPr/>
      <dgm:t>
        <a:bodyPr/>
        <a:lstStyle/>
        <a:p>
          <a:endParaRPr lang="pt-BR"/>
        </a:p>
      </dgm:t>
    </dgm:pt>
    <dgm:pt modelId="{F452F1DC-4C79-4A70-B21E-4B44492BCFCA}" type="sibTrans" cxnId="{2833CC1A-217D-4FF1-9AB9-85B4152E6661}">
      <dgm:prSet/>
      <dgm:spPr/>
      <dgm:t>
        <a:bodyPr/>
        <a:lstStyle/>
        <a:p>
          <a:endParaRPr lang="pt-BR"/>
        </a:p>
      </dgm:t>
    </dgm:pt>
    <dgm:pt modelId="{C5914CD1-5B0E-4418-BA1D-C83C410BB417}">
      <dgm:prSet phldrT="[Texto]"/>
      <dgm:spPr>
        <a:solidFill>
          <a:srgbClr val="009999"/>
        </a:solidFill>
      </dgm:spPr>
      <dgm:t>
        <a:bodyPr/>
        <a:lstStyle/>
        <a:p>
          <a:r>
            <a:rPr lang="pt-BR" dirty="0" smtClean="0"/>
            <a:t>S 7</a:t>
          </a:r>
          <a:endParaRPr lang="pt-BR" dirty="0"/>
        </a:p>
      </dgm:t>
    </dgm:pt>
    <dgm:pt modelId="{0BB53762-0179-4A01-8BD5-A2EB7B32D902}" type="parTrans" cxnId="{EF2BFCF3-2DBF-49F5-BA85-FA27CE9ECA56}">
      <dgm:prSet/>
      <dgm:spPr/>
      <dgm:t>
        <a:bodyPr/>
        <a:lstStyle/>
        <a:p>
          <a:endParaRPr lang="pt-BR"/>
        </a:p>
      </dgm:t>
    </dgm:pt>
    <dgm:pt modelId="{782495FB-A142-463D-BC91-7733463858C4}" type="sibTrans" cxnId="{EF2BFCF3-2DBF-49F5-BA85-FA27CE9ECA56}">
      <dgm:prSet/>
      <dgm:spPr/>
      <dgm:t>
        <a:bodyPr/>
        <a:lstStyle/>
        <a:p>
          <a:endParaRPr lang="pt-BR"/>
        </a:p>
      </dgm:t>
    </dgm:pt>
    <dgm:pt modelId="{FC4ECD29-BA44-4501-AF83-C5E3967EF354}">
      <dgm:prSet/>
      <dgm:spPr>
        <a:solidFill>
          <a:srgbClr val="009999"/>
        </a:solidFill>
      </dgm:spPr>
      <dgm:t>
        <a:bodyPr/>
        <a:lstStyle/>
        <a:p>
          <a:r>
            <a:rPr lang="pt-BR" dirty="0" err="1" smtClean="0"/>
            <a:t>Ne</a:t>
          </a:r>
          <a:r>
            <a:rPr lang="pt-BR" dirty="0" smtClean="0"/>
            <a:t> 17</a:t>
          </a:r>
          <a:endParaRPr lang="pt-BR" dirty="0"/>
        </a:p>
      </dgm:t>
    </dgm:pt>
    <dgm:pt modelId="{FAAEACA1-313C-4B24-96CC-E13F56CA0F10}" type="parTrans" cxnId="{B8BB0CC0-11B5-4D1A-B222-9C3CA8971E4F}">
      <dgm:prSet/>
      <dgm:spPr/>
      <dgm:t>
        <a:bodyPr/>
        <a:lstStyle/>
        <a:p>
          <a:endParaRPr lang="pt-BR"/>
        </a:p>
      </dgm:t>
    </dgm:pt>
    <dgm:pt modelId="{7EE15A4B-CEDC-4E39-8D57-08838B46C961}" type="sibTrans" cxnId="{B8BB0CC0-11B5-4D1A-B222-9C3CA8971E4F}">
      <dgm:prSet/>
      <dgm:spPr/>
      <dgm:t>
        <a:bodyPr/>
        <a:lstStyle/>
        <a:p>
          <a:endParaRPr lang="pt-BR"/>
        </a:p>
      </dgm:t>
    </dgm:pt>
    <dgm:pt modelId="{D46169B5-2136-474A-AE71-AE29F9769B83}">
      <dgm:prSet/>
      <dgm:spPr>
        <a:solidFill>
          <a:srgbClr val="009999"/>
        </a:solidFill>
      </dgm:spPr>
      <dgm:t>
        <a:bodyPr/>
        <a:lstStyle/>
        <a:p>
          <a:r>
            <a:rPr lang="pt-BR" dirty="0" smtClean="0"/>
            <a:t>N 6</a:t>
          </a:r>
          <a:endParaRPr lang="pt-BR" dirty="0"/>
        </a:p>
      </dgm:t>
    </dgm:pt>
    <dgm:pt modelId="{71E41134-EC11-4796-B496-D5B800B161DB}" type="parTrans" cxnId="{78901074-01A6-4CB0-A065-BD743B7179ED}">
      <dgm:prSet/>
      <dgm:spPr/>
      <dgm:t>
        <a:bodyPr/>
        <a:lstStyle/>
        <a:p>
          <a:endParaRPr lang="pt-BR"/>
        </a:p>
      </dgm:t>
    </dgm:pt>
    <dgm:pt modelId="{3680A545-4225-405B-A910-68484CBF11C6}" type="sibTrans" cxnId="{78901074-01A6-4CB0-A065-BD743B7179ED}">
      <dgm:prSet/>
      <dgm:spPr/>
      <dgm:t>
        <a:bodyPr/>
        <a:lstStyle/>
        <a:p>
          <a:endParaRPr lang="pt-BR"/>
        </a:p>
      </dgm:t>
    </dgm:pt>
    <dgm:pt modelId="{881D3F96-3FF9-4E33-B66A-FCCCEBE3B666}" type="pres">
      <dgm:prSet presAssocID="{80C68761-28A8-42EE-B756-4AC1FFC8050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E5C741-A3FB-4836-8DE2-6EF81A60F3D8}" type="pres">
      <dgm:prSet presAssocID="{80C68761-28A8-42EE-B756-4AC1FFC80505}" presName="cycle" presStyleCnt="0"/>
      <dgm:spPr/>
    </dgm:pt>
    <dgm:pt modelId="{9DF4F199-3216-470C-95BF-C546B8645145}" type="pres">
      <dgm:prSet presAssocID="{80C68761-28A8-42EE-B756-4AC1FFC80505}" presName="centerShape" presStyleCnt="0"/>
      <dgm:spPr/>
    </dgm:pt>
    <dgm:pt modelId="{C6607F6E-5C3A-4CCC-874E-D25E2BA951C0}" type="pres">
      <dgm:prSet presAssocID="{80C68761-28A8-42EE-B756-4AC1FFC80505}" presName="connSite" presStyleLbl="node1" presStyleIdx="0" presStyleCnt="6"/>
      <dgm:spPr/>
    </dgm:pt>
    <dgm:pt modelId="{502F982A-639F-40FE-BDA5-28E6CB566B39}" type="pres">
      <dgm:prSet presAssocID="{80C68761-28A8-42EE-B756-4AC1FFC80505}" presName="visible" presStyleLbl="node1" presStyleIdx="0" presStyleCnt="6" custScaleX="180733" custScaleY="236487"/>
      <dgm:spPr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  <dgm:t>
        <a:bodyPr/>
        <a:lstStyle/>
        <a:p>
          <a:endParaRPr lang="pt-BR"/>
        </a:p>
      </dgm:t>
    </dgm:pt>
    <dgm:pt modelId="{AD4A6219-4CF3-49E2-8503-585BCCF1DBD7}" type="pres">
      <dgm:prSet presAssocID="{71E41134-EC11-4796-B496-D5B800B161DB}" presName="Name25" presStyleLbl="parChTrans1D1" presStyleIdx="0" presStyleCnt="5"/>
      <dgm:spPr/>
      <dgm:t>
        <a:bodyPr/>
        <a:lstStyle/>
        <a:p>
          <a:endParaRPr lang="pt-BR"/>
        </a:p>
      </dgm:t>
    </dgm:pt>
    <dgm:pt modelId="{8E4989A1-3792-4117-968B-A7642D6EEE94}" type="pres">
      <dgm:prSet presAssocID="{D46169B5-2136-474A-AE71-AE29F9769B83}" presName="node" presStyleCnt="0"/>
      <dgm:spPr/>
    </dgm:pt>
    <dgm:pt modelId="{C72E5A67-6035-4A8C-90E4-EA6F6689E8AD}" type="pres">
      <dgm:prSet presAssocID="{D46169B5-2136-474A-AE71-AE29F9769B83}" presName="parentNode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2106B-D303-4570-80C9-43C2F36D0B31}" type="pres">
      <dgm:prSet presAssocID="{D46169B5-2136-474A-AE71-AE29F9769B83}" presName="childNode" presStyleLbl="revTx" presStyleIdx="0" presStyleCnt="0">
        <dgm:presLayoutVars>
          <dgm:bulletEnabled val="1"/>
        </dgm:presLayoutVars>
      </dgm:prSet>
      <dgm:spPr/>
    </dgm:pt>
    <dgm:pt modelId="{E246FC29-D1C9-4A18-8303-7C9EDA724EBF}" type="pres">
      <dgm:prSet presAssocID="{FAAEACA1-313C-4B24-96CC-E13F56CA0F10}" presName="Name25" presStyleLbl="parChTrans1D1" presStyleIdx="1" presStyleCnt="5"/>
      <dgm:spPr/>
      <dgm:t>
        <a:bodyPr/>
        <a:lstStyle/>
        <a:p>
          <a:endParaRPr lang="pt-BR"/>
        </a:p>
      </dgm:t>
    </dgm:pt>
    <dgm:pt modelId="{F12A3361-164B-4A3A-9728-90B60B6C578C}" type="pres">
      <dgm:prSet presAssocID="{FC4ECD29-BA44-4501-AF83-C5E3967EF354}" presName="node" presStyleCnt="0"/>
      <dgm:spPr/>
    </dgm:pt>
    <dgm:pt modelId="{DBF0DA82-CF4D-4A96-AC38-6EAD0D4E862B}" type="pres">
      <dgm:prSet presAssocID="{FC4ECD29-BA44-4501-AF83-C5E3967EF354}" presName="parentNode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E8917-EABF-4B03-A8F8-285FEB358C6D}" type="pres">
      <dgm:prSet presAssocID="{FC4ECD29-BA44-4501-AF83-C5E3967EF354}" presName="childNode" presStyleLbl="revTx" presStyleIdx="0" presStyleCnt="0">
        <dgm:presLayoutVars>
          <dgm:bulletEnabled val="1"/>
        </dgm:presLayoutVars>
      </dgm:prSet>
      <dgm:spPr/>
    </dgm:pt>
    <dgm:pt modelId="{C1E02850-1315-4A51-B4D3-A379065837F7}" type="pres">
      <dgm:prSet presAssocID="{4DB0FA88-BDA5-447F-9871-E18C3CFCEC20}" presName="Name25" presStyleLbl="parChTrans1D1" presStyleIdx="2" presStyleCnt="5"/>
      <dgm:spPr/>
      <dgm:t>
        <a:bodyPr/>
        <a:lstStyle/>
        <a:p>
          <a:endParaRPr lang="pt-BR"/>
        </a:p>
      </dgm:t>
    </dgm:pt>
    <dgm:pt modelId="{F80FFE70-D1D2-47B1-A73D-761AE0D5E99C}" type="pres">
      <dgm:prSet presAssocID="{F2D4A54A-3BA0-46B3-A78F-A222E8BCC441}" presName="node" presStyleCnt="0"/>
      <dgm:spPr/>
    </dgm:pt>
    <dgm:pt modelId="{805A7ED1-1B21-49AD-8DA2-21303E042419}" type="pres">
      <dgm:prSet presAssocID="{F2D4A54A-3BA0-46B3-A78F-A222E8BCC441}" presName="parentNode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54A64-50BB-4EA6-9A0D-39E63563658A}" type="pres">
      <dgm:prSet presAssocID="{F2D4A54A-3BA0-46B3-A78F-A222E8BCC4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00C0B-6781-4727-ABEC-C23BE51DA461}" type="pres">
      <dgm:prSet presAssocID="{C0CEDB70-5490-4390-935E-6A7FE1908062}" presName="Name25" presStyleLbl="parChTrans1D1" presStyleIdx="3" presStyleCnt="5"/>
      <dgm:spPr/>
      <dgm:t>
        <a:bodyPr/>
        <a:lstStyle/>
        <a:p>
          <a:endParaRPr lang="pt-BR"/>
        </a:p>
      </dgm:t>
    </dgm:pt>
    <dgm:pt modelId="{B9CB3088-1068-47EA-BAAF-729A4A2E2BFF}" type="pres">
      <dgm:prSet presAssocID="{55689C4B-AEF3-4330-8E8E-535620415964}" presName="node" presStyleCnt="0"/>
      <dgm:spPr/>
    </dgm:pt>
    <dgm:pt modelId="{E9752A8D-3BBA-45AE-B519-E6306C306FC7}" type="pres">
      <dgm:prSet presAssocID="{55689C4B-AEF3-4330-8E8E-535620415964}" presName="parentNode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BCE46-0A02-4FF7-B5BC-4667087F2385}" type="pres">
      <dgm:prSet presAssocID="{55689C4B-AEF3-4330-8E8E-53562041596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1F1249-7252-4FAA-8754-4F232C8CC20D}" type="pres">
      <dgm:prSet presAssocID="{0BB53762-0179-4A01-8BD5-A2EB7B32D902}" presName="Name25" presStyleLbl="parChTrans1D1" presStyleIdx="4" presStyleCnt="5"/>
      <dgm:spPr/>
      <dgm:t>
        <a:bodyPr/>
        <a:lstStyle/>
        <a:p>
          <a:endParaRPr lang="pt-BR"/>
        </a:p>
      </dgm:t>
    </dgm:pt>
    <dgm:pt modelId="{2B6541B5-8493-4424-B53B-ED9308746878}" type="pres">
      <dgm:prSet presAssocID="{C5914CD1-5B0E-4418-BA1D-C83C410BB417}" presName="node" presStyleCnt="0"/>
      <dgm:spPr/>
    </dgm:pt>
    <dgm:pt modelId="{59C17FF6-88BA-42D1-ADE1-239F624B6BF5}" type="pres">
      <dgm:prSet presAssocID="{C5914CD1-5B0E-4418-BA1D-C83C410BB417}" presName="parentNode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20471-74DD-4AB9-B0E9-49332550662B}" type="pres">
      <dgm:prSet presAssocID="{C5914CD1-5B0E-4418-BA1D-C83C410BB41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A84F39-8338-4F2F-9161-B77744108C8C}" type="presOf" srcId="{FC4ECD29-BA44-4501-AF83-C5E3967EF354}" destId="{DBF0DA82-CF4D-4A96-AC38-6EAD0D4E862B}" srcOrd="0" destOrd="0" presId="urn:microsoft.com/office/officeart/2005/8/layout/radial2"/>
    <dgm:cxn modelId="{56125644-9CF1-417C-9913-721F89F06497}" srcId="{80C68761-28A8-42EE-B756-4AC1FFC80505}" destId="{F2D4A54A-3BA0-46B3-A78F-A222E8BCC441}" srcOrd="2" destOrd="0" parTransId="{4DB0FA88-BDA5-447F-9871-E18C3CFCEC20}" sibTransId="{6CBF2C4B-BE72-44C6-9330-9F649BFBA5C5}"/>
    <dgm:cxn modelId="{EF2BFCF3-2DBF-49F5-BA85-FA27CE9ECA56}" srcId="{80C68761-28A8-42EE-B756-4AC1FFC80505}" destId="{C5914CD1-5B0E-4418-BA1D-C83C410BB417}" srcOrd="4" destOrd="0" parTransId="{0BB53762-0179-4A01-8BD5-A2EB7B32D902}" sibTransId="{782495FB-A142-463D-BC91-7733463858C4}"/>
    <dgm:cxn modelId="{FA572273-C250-42B3-8C2F-23B394519E71}" type="presOf" srcId="{80C68761-28A8-42EE-B756-4AC1FFC80505}" destId="{881D3F96-3FF9-4E33-B66A-FCCCEBE3B666}" srcOrd="0" destOrd="0" presId="urn:microsoft.com/office/officeart/2005/8/layout/radial2"/>
    <dgm:cxn modelId="{B8BB0CC0-11B5-4D1A-B222-9C3CA8971E4F}" srcId="{80C68761-28A8-42EE-B756-4AC1FFC80505}" destId="{FC4ECD29-BA44-4501-AF83-C5E3967EF354}" srcOrd="1" destOrd="0" parTransId="{FAAEACA1-313C-4B24-96CC-E13F56CA0F10}" sibTransId="{7EE15A4B-CEDC-4E39-8D57-08838B46C961}"/>
    <dgm:cxn modelId="{78CB11AC-CDDA-4151-9F12-40A36A58105A}" type="presOf" srcId="{C5914CD1-5B0E-4418-BA1D-C83C410BB417}" destId="{59C17FF6-88BA-42D1-ADE1-239F624B6BF5}" srcOrd="0" destOrd="0" presId="urn:microsoft.com/office/officeart/2005/8/layout/radial2"/>
    <dgm:cxn modelId="{BBC6CE68-7595-488B-98C9-0796B87E9D81}" type="presOf" srcId="{71E41134-EC11-4796-B496-D5B800B161DB}" destId="{AD4A6219-4CF3-49E2-8503-585BCCF1DBD7}" srcOrd="0" destOrd="0" presId="urn:microsoft.com/office/officeart/2005/8/layout/radial2"/>
    <dgm:cxn modelId="{74AEFC30-586F-452A-A859-578F4CC1DC09}" type="presOf" srcId="{4DB0FA88-BDA5-447F-9871-E18C3CFCEC20}" destId="{C1E02850-1315-4A51-B4D3-A379065837F7}" srcOrd="0" destOrd="0" presId="urn:microsoft.com/office/officeart/2005/8/layout/radial2"/>
    <dgm:cxn modelId="{78901074-01A6-4CB0-A065-BD743B7179ED}" srcId="{80C68761-28A8-42EE-B756-4AC1FFC80505}" destId="{D46169B5-2136-474A-AE71-AE29F9769B83}" srcOrd="0" destOrd="0" parTransId="{71E41134-EC11-4796-B496-D5B800B161DB}" sibTransId="{3680A545-4225-405B-A910-68484CBF11C6}"/>
    <dgm:cxn modelId="{1B7A9856-F75B-455C-B6AC-8AA0CBFFA1CF}" type="presOf" srcId="{C0CEDB70-5490-4390-935E-6A7FE1908062}" destId="{8D500C0B-6781-4727-ABEC-C23BE51DA461}" srcOrd="0" destOrd="0" presId="urn:microsoft.com/office/officeart/2005/8/layout/radial2"/>
    <dgm:cxn modelId="{BD361050-2F65-42F1-9171-774FD775F208}" type="presOf" srcId="{0BB53762-0179-4A01-8BD5-A2EB7B32D902}" destId="{821F1249-7252-4FAA-8754-4F232C8CC20D}" srcOrd="0" destOrd="0" presId="urn:microsoft.com/office/officeart/2005/8/layout/radial2"/>
    <dgm:cxn modelId="{E527B62E-5B48-4958-88A6-072AFDF168EE}" type="presOf" srcId="{D46169B5-2136-474A-AE71-AE29F9769B83}" destId="{C72E5A67-6035-4A8C-90E4-EA6F6689E8AD}" srcOrd="0" destOrd="0" presId="urn:microsoft.com/office/officeart/2005/8/layout/radial2"/>
    <dgm:cxn modelId="{2833CC1A-217D-4FF1-9AB9-85B4152E6661}" srcId="{80C68761-28A8-42EE-B756-4AC1FFC80505}" destId="{55689C4B-AEF3-4330-8E8E-535620415964}" srcOrd="3" destOrd="0" parTransId="{C0CEDB70-5490-4390-935E-6A7FE1908062}" sibTransId="{F452F1DC-4C79-4A70-B21E-4B44492BCFCA}"/>
    <dgm:cxn modelId="{0B33F2DC-012B-4FAF-8AD0-B07A85D9F604}" type="presOf" srcId="{55689C4B-AEF3-4330-8E8E-535620415964}" destId="{E9752A8D-3BBA-45AE-B519-E6306C306FC7}" srcOrd="0" destOrd="0" presId="urn:microsoft.com/office/officeart/2005/8/layout/radial2"/>
    <dgm:cxn modelId="{3B58D779-6493-48EF-83F5-3ACD2ED899DE}" type="presOf" srcId="{FAAEACA1-313C-4B24-96CC-E13F56CA0F10}" destId="{E246FC29-D1C9-4A18-8303-7C9EDA724EBF}" srcOrd="0" destOrd="0" presId="urn:microsoft.com/office/officeart/2005/8/layout/radial2"/>
    <dgm:cxn modelId="{2942AC1B-AB7D-4FDF-A95D-8168EECAC4A4}" type="presOf" srcId="{F2D4A54A-3BA0-46B3-A78F-A222E8BCC441}" destId="{805A7ED1-1B21-49AD-8DA2-21303E042419}" srcOrd="0" destOrd="0" presId="urn:microsoft.com/office/officeart/2005/8/layout/radial2"/>
    <dgm:cxn modelId="{E4CB464F-16D5-46AA-BBF7-1D941E272E59}" type="presParOf" srcId="{881D3F96-3FF9-4E33-B66A-FCCCEBE3B666}" destId="{46E5C741-A3FB-4836-8DE2-6EF81A60F3D8}" srcOrd="0" destOrd="0" presId="urn:microsoft.com/office/officeart/2005/8/layout/radial2"/>
    <dgm:cxn modelId="{6326AEAC-1D62-44FE-864D-D46FDCFC68E6}" type="presParOf" srcId="{46E5C741-A3FB-4836-8DE2-6EF81A60F3D8}" destId="{9DF4F199-3216-470C-95BF-C546B8645145}" srcOrd="0" destOrd="0" presId="urn:microsoft.com/office/officeart/2005/8/layout/radial2"/>
    <dgm:cxn modelId="{5EAB93B9-E084-49B4-A25B-9430E80F7D5C}" type="presParOf" srcId="{9DF4F199-3216-470C-95BF-C546B8645145}" destId="{C6607F6E-5C3A-4CCC-874E-D25E2BA951C0}" srcOrd="0" destOrd="0" presId="urn:microsoft.com/office/officeart/2005/8/layout/radial2"/>
    <dgm:cxn modelId="{E613E993-96E9-4A5A-BA3C-8D0F94C4146F}" type="presParOf" srcId="{9DF4F199-3216-470C-95BF-C546B8645145}" destId="{502F982A-639F-40FE-BDA5-28E6CB566B39}" srcOrd="1" destOrd="0" presId="urn:microsoft.com/office/officeart/2005/8/layout/radial2"/>
    <dgm:cxn modelId="{A2ADEBB6-3AF4-447D-B1A1-BBF1DBF149E8}" type="presParOf" srcId="{46E5C741-A3FB-4836-8DE2-6EF81A60F3D8}" destId="{AD4A6219-4CF3-49E2-8503-585BCCF1DBD7}" srcOrd="1" destOrd="0" presId="urn:microsoft.com/office/officeart/2005/8/layout/radial2"/>
    <dgm:cxn modelId="{5BF044CB-C50C-4598-9471-2217F2A04802}" type="presParOf" srcId="{46E5C741-A3FB-4836-8DE2-6EF81A60F3D8}" destId="{8E4989A1-3792-4117-968B-A7642D6EEE94}" srcOrd="2" destOrd="0" presId="urn:microsoft.com/office/officeart/2005/8/layout/radial2"/>
    <dgm:cxn modelId="{FB9D5A03-196F-4101-B0BB-80D0775DBDF1}" type="presParOf" srcId="{8E4989A1-3792-4117-968B-A7642D6EEE94}" destId="{C72E5A67-6035-4A8C-90E4-EA6F6689E8AD}" srcOrd="0" destOrd="0" presId="urn:microsoft.com/office/officeart/2005/8/layout/radial2"/>
    <dgm:cxn modelId="{7B36E7F4-BCB7-47DB-AC26-6F02EBBE72A1}" type="presParOf" srcId="{8E4989A1-3792-4117-968B-A7642D6EEE94}" destId="{E552106B-D303-4570-80C9-43C2F36D0B31}" srcOrd="1" destOrd="0" presId="urn:microsoft.com/office/officeart/2005/8/layout/radial2"/>
    <dgm:cxn modelId="{B6D42E0F-C86F-40EC-BFB2-4ED4D9187714}" type="presParOf" srcId="{46E5C741-A3FB-4836-8DE2-6EF81A60F3D8}" destId="{E246FC29-D1C9-4A18-8303-7C9EDA724EBF}" srcOrd="3" destOrd="0" presId="urn:microsoft.com/office/officeart/2005/8/layout/radial2"/>
    <dgm:cxn modelId="{129B7DCB-008C-4E24-893D-6A7BDFC3476F}" type="presParOf" srcId="{46E5C741-A3FB-4836-8DE2-6EF81A60F3D8}" destId="{F12A3361-164B-4A3A-9728-90B60B6C578C}" srcOrd="4" destOrd="0" presId="urn:microsoft.com/office/officeart/2005/8/layout/radial2"/>
    <dgm:cxn modelId="{205F798E-1498-4B31-B9A1-A866B969F5A0}" type="presParOf" srcId="{F12A3361-164B-4A3A-9728-90B60B6C578C}" destId="{DBF0DA82-CF4D-4A96-AC38-6EAD0D4E862B}" srcOrd="0" destOrd="0" presId="urn:microsoft.com/office/officeart/2005/8/layout/radial2"/>
    <dgm:cxn modelId="{EB2EEDF0-7EB4-471F-B883-CB014ACD7E5A}" type="presParOf" srcId="{F12A3361-164B-4A3A-9728-90B60B6C578C}" destId="{5B6E8917-EABF-4B03-A8F8-285FEB358C6D}" srcOrd="1" destOrd="0" presId="urn:microsoft.com/office/officeart/2005/8/layout/radial2"/>
    <dgm:cxn modelId="{C0B576C9-75BD-4935-90AA-F82523405EB7}" type="presParOf" srcId="{46E5C741-A3FB-4836-8DE2-6EF81A60F3D8}" destId="{C1E02850-1315-4A51-B4D3-A379065837F7}" srcOrd="5" destOrd="0" presId="urn:microsoft.com/office/officeart/2005/8/layout/radial2"/>
    <dgm:cxn modelId="{C2EF335F-514C-4205-9DE6-B988104CE894}" type="presParOf" srcId="{46E5C741-A3FB-4836-8DE2-6EF81A60F3D8}" destId="{F80FFE70-D1D2-47B1-A73D-761AE0D5E99C}" srcOrd="6" destOrd="0" presId="urn:microsoft.com/office/officeart/2005/8/layout/radial2"/>
    <dgm:cxn modelId="{69A33C6F-4EDE-4934-B7F4-5A0A2A7309B1}" type="presParOf" srcId="{F80FFE70-D1D2-47B1-A73D-761AE0D5E99C}" destId="{805A7ED1-1B21-49AD-8DA2-21303E042419}" srcOrd="0" destOrd="0" presId="urn:microsoft.com/office/officeart/2005/8/layout/radial2"/>
    <dgm:cxn modelId="{5C595B91-5398-4314-BD0B-58DC5F0A2029}" type="presParOf" srcId="{F80FFE70-D1D2-47B1-A73D-761AE0D5E99C}" destId="{E5654A64-50BB-4EA6-9A0D-39E63563658A}" srcOrd="1" destOrd="0" presId="urn:microsoft.com/office/officeart/2005/8/layout/radial2"/>
    <dgm:cxn modelId="{D9D94587-017B-439D-ABAB-40F01938D9D8}" type="presParOf" srcId="{46E5C741-A3FB-4836-8DE2-6EF81A60F3D8}" destId="{8D500C0B-6781-4727-ABEC-C23BE51DA461}" srcOrd="7" destOrd="0" presId="urn:microsoft.com/office/officeart/2005/8/layout/radial2"/>
    <dgm:cxn modelId="{259D805B-FE60-49DF-B466-B7A6D2C1A1EC}" type="presParOf" srcId="{46E5C741-A3FB-4836-8DE2-6EF81A60F3D8}" destId="{B9CB3088-1068-47EA-BAAF-729A4A2E2BFF}" srcOrd="8" destOrd="0" presId="urn:microsoft.com/office/officeart/2005/8/layout/radial2"/>
    <dgm:cxn modelId="{6EEF2451-695A-4D80-B3EC-DABDE15670E5}" type="presParOf" srcId="{B9CB3088-1068-47EA-BAAF-729A4A2E2BFF}" destId="{E9752A8D-3BBA-45AE-B519-E6306C306FC7}" srcOrd="0" destOrd="0" presId="urn:microsoft.com/office/officeart/2005/8/layout/radial2"/>
    <dgm:cxn modelId="{7EE5A89A-48DC-40B7-9C0C-59112573DC1F}" type="presParOf" srcId="{B9CB3088-1068-47EA-BAAF-729A4A2E2BFF}" destId="{21CBCE46-0A02-4FF7-B5BC-4667087F2385}" srcOrd="1" destOrd="0" presId="urn:microsoft.com/office/officeart/2005/8/layout/radial2"/>
    <dgm:cxn modelId="{1A5946E4-976B-4A2B-B779-08CAE9968807}" type="presParOf" srcId="{46E5C741-A3FB-4836-8DE2-6EF81A60F3D8}" destId="{821F1249-7252-4FAA-8754-4F232C8CC20D}" srcOrd="9" destOrd="0" presId="urn:microsoft.com/office/officeart/2005/8/layout/radial2"/>
    <dgm:cxn modelId="{ED4429C1-BBD9-4DF7-8767-E1062D7439C7}" type="presParOf" srcId="{46E5C741-A3FB-4836-8DE2-6EF81A60F3D8}" destId="{2B6541B5-8493-4424-B53B-ED9308746878}" srcOrd="10" destOrd="0" presId="urn:microsoft.com/office/officeart/2005/8/layout/radial2"/>
    <dgm:cxn modelId="{AFDF0AE3-C946-4D17-9754-5E9F68D17CB7}" type="presParOf" srcId="{2B6541B5-8493-4424-B53B-ED9308746878}" destId="{59C17FF6-88BA-42D1-ADE1-239F624B6BF5}" srcOrd="0" destOrd="0" presId="urn:microsoft.com/office/officeart/2005/8/layout/radial2"/>
    <dgm:cxn modelId="{D7F392EC-3AE2-4687-8708-6B38BC560698}" type="presParOf" srcId="{2B6541B5-8493-4424-B53B-ED9308746878}" destId="{64220471-74DD-4AB9-B0E9-4933255066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0C68761-28A8-42EE-B756-4AC1FFC805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D4A54A-3BA0-46B3-A78F-A222E8BCC441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CO 1</a:t>
          </a:r>
          <a:endParaRPr lang="pt-BR" dirty="0"/>
        </a:p>
      </dgm:t>
    </dgm:pt>
    <dgm:pt modelId="{4DB0FA88-BDA5-447F-9871-E18C3CFCEC20}" type="parTrans" cxnId="{56125644-9CF1-417C-9913-721F89F06497}">
      <dgm:prSet/>
      <dgm:spPr/>
      <dgm:t>
        <a:bodyPr/>
        <a:lstStyle/>
        <a:p>
          <a:endParaRPr lang="pt-BR"/>
        </a:p>
      </dgm:t>
    </dgm:pt>
    <dgm:pt modelId="{6CBF2C4B-BE72-44C6-9330-9F649BFBA5C5}" type="sibTrans" cxnId="{56125644-9CF1-417C-9913-721F89F06497}">
      <dgm:prSet/>
      <dgm:spPr/>
      <dgm:t>
        <a:bodyPr/>
        <a:lstStyle/>
        <a:p>
          <a:endParaRPr lang="pt-BR"/>
        </a:p>
      </dgm:t>
    </dgm:pt>
    <dgm:pt modelId="{C5914CD1-5B0E-4418-BA1D-C83C410BB417}">
      <dgm:prSet phldrT="[Texto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S 1</a:t>
          </a:r>
          <a:endParaRPr lang="pt-BR" dirty="0"/>
        </a:p>
      </dgm:t>
    </dgm:pt>
    <dgm:pt modelId="{0BB53762-0179-4A01-8BD5-A2EB7B32D902}" type="parTrans" cxnId="{EF2BFCF3-2DBF-49F5-BA85-FA27CE9ECA56}">
      <dgm:prSet/>
      <dgm:spPr/>
      <dgm:t>
        <a:bodyPr/>
        <a:lstStyle/>
        <a:p>
          <a:endParaRPr lang="pt-BR"/>
        </a:p>
      </dgm:t>
    </dgm:pt>
    <dgm:pt modelId="{782495FB-A142-463D-BC91-7733463858C4}" type="sibTrans" cxnId="{EF2BFCF3-2DBF-49F5-BA85-FA27CE9ECA56}">
      <dgm:prSet/>
      <dgm:spPr/>
      <dgm:t>
        <a:bodyPr/>
        <a:lstStyle/>
        <a:p>
          <a:endParaRPr lang="pt-BR"/>
        </a:p>
      </dgm:t>
    </dgm:pt>
    <dgm:pt modelId="{FC4ECD29-BA44-4501-AF83-C5E3967EF354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err="1" smtClean="0"/>
            <a:t>Ne</a:t>
          </a:r>
          <a:r>
            <a:rPr lang="pt-BR" dirty="0" smtClean="0"/>
            <a:t> 2</a:t>
          </a:r>
          <a:endParaRPr lang="pt-BR" dirty="0"/>
        </a:p>
      </dgm:t>
    </dgm:pt>
    <dgm:pt modelId="{FAAEACA1-313C-4B24-96CC-E13F56CA0F10}" type="parTrans" cxnId="{B8BB0CC0-11B5-4D1A-B222-9C3CA8971E4F}">
      <dgm:prSet/>
      <dgm:spPr/>
      <dgm:t>
        <a:bodyPr/>
        <a:lstStyle/>
        <a:p>
          <a:endParaRPr lang="pt-BR"/>
        </a:p>
      </dgm:t>
    </dgm:pt>
    <dgm:pt modelId="{7EE15A4B-CEDC-4E39-8D57-08838B46C961}" type="sibTrans" cxnId="{B8BB0CC0-11B5-4D1A-B222-9C3CA8971E4F}">
      <dgm:prSet/>
      <dgm:spPr/>
      <dgm:t>
        <a:bodyPr/>
        <a:lstStyle/>
        <a:p>
          <a:endParaRPr lang="pt-BR"/>
        </a:p>
      </dgm:t>
    </dgm:pt>
    <dgm:pt modelId="{D46169B5-2136-474A-AE71-AE29F9769B83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pt-BR" dirty="0" smtClean="0"/>
            <a:t>N 1</a:t>
          </a:r>
          <a:endParaRPr lang="pt-BR" dirty="0"/>
        </a:p>
      </dgm:t>
    </dgm:pt>
    <dgm:pt modelId="{71E41134-EC11-4796-B496-D5B800B161DB}" type="parTrans" cxnId="{78901074-01A6-4CB0-A065-BD743B7179ED}">
      <dgm:prSet/>
      <dgm:spPr/>
      <dgm:t>
        <a:bodyPr/>
        <a:lstStyle/>
        <a:p>
          <a:endParaRPr lang="pt-BR"/>
        </a:p>
      </dgm:t>
    </dgm:pt>
    <dgm:pt modelId="{3680A545-4225-405B-A910-68484CBF11C6}" type="sibTrans" cxnId="{78901074-01A6-4CB0-A065-BD743B7179ED}">
      <dgm:prSet/>
      <dgm:spPr/>
      <dgm:t>
        <a:bodyPr/>
        <a:lstStyle/>
        <a:p>
          <a:endParaRPr lang="pt-BR"/>
        </a:p>
      </dgm:t>
    </dgm:pt>
    <dgm:pt modelId="{881D3F96-3FF9-4E33-B66A-FCCCEBE3B666}" type="pres">
      <dgm:prSet presAssocID="{80C68761-28A8-42EE-B756-4AC1FFC8050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E5C741-A3FB-4836-8DE2-6EF81A60F3D8}" type="pres">
      <dgm:prSet presAssocID="{80C68761-28A8-42EE-B756-4AC1FFC80505}" presName="cycle" presStyleCnt="0"/>
      <dgm:spPr/>
    </dgm:pt>
    <dgm:pt modelId="{9DF4F199-3216-470C-95BF-C546B8645145}" type="pres">
      <dgm:prSet presAssocID="{80C68761-28A8-42EE-B756-4AC1FFC80505}" presName="centerShape" presStyleCnt="0"/>
      <dgm:spPr/>
    </dgm:pt>
    <dgm:pt modelId="{C6607F6E-5C3A-4CCC-874E-D25E2BA951C0}" type="pres">
      <dgm:prSet presAssocID="{80C68761-28A8-42EE-B756-4AC1FFC80505}" presName="connSite" presStyleLbl="node1" presStyleIdx="0" presStyleCnt="5"/>
      <dgm:spPr/>
    </dgm:pt>
    <dgm:pt modelId="{502F982A-639F-40FE-BDA5-28E6CB566B39}" type="pres">
      <dgm:prSet presAssocID="{80C68761-28A8-42EE-B756-4AC1FFC80505}" presName="visible" presStyleLbl="node1" presStyleIdx="0" presStyleCnt="5" custScaleX="144908" custScaleY="178233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AD4A6219-4CF3-49E2-8503-585BCCF1DBD7}" type="pres">
      <dgm:prSet presAssocID="{71E41134-EC11-4796-B496-D5B800B161DB}" presName="Name25" presStyleLbl="parChTrans1D1" presStyleIdx="0" presStyleCnt="4"/>
      <dgm:spPr/>
      <dgm:t>
        <a:bodyPr/>
        <a:lstStyle/>
        <a:p>
          <a:endParaRPr lang="pt-BR"/>
        </a:p>
      </dgm:t>
    </dgm:pt>
    <dgm:pt modelId="{8E4989A1-3792-4117-968B-A7642D6EEE94}" type="pres">
      <dgm:prSet presAssocID="{D46169B5-2136-474A-AE71-AE29F9769B83}" presName="node" presStyleCnt="0"/>
      <dgm:spPr/>
    </dgm:pt>
    <dgm:pt modelId="{C72E5A67-6035-4A8C-90E4-EA6F6689E8AD}" type="pres">
      <dgm:prSet presAssocID="{D46169B5-2136-474A-AE71-AE29F9769B83}" presName="parentNode" presStyleLbl="node1" presStyleIdx="1" presStyleCnt="5" custLinFactNeighborX="66680" custLinFactNeighborY="-38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2106B-D303-4570-80C9-43C2F36D0B31}" type="pres">
      <dgm:prSet presAssocID="{D46169B5-2136-474A-AE71-AE29F9769B83}" presName="childNode" presStyleLbl="revTx" presStyleIdx="0" presStyleCnt="0">
        <dgm:presLayoutVars>
          <dgm:bulletEnabled val="1"/>
        </dgm:presLayoutVars>
      </dgm:prSet>
      <dgm:spPr/>
    </dgm:pt>
    <dgm:pt modelId="{E246FC29-D1C9-4A18-8303-7C9EDA724EBF}" type="pres">
      <dgm:prSet presAssocID="{FAAEACA1-313C-4B24-96CC-E13F56CA0F10}" presName="Name25" presStyleLbl="parChTrans1D1" presStyleIdx="1" presStyleCnt="4"/>
      <dgm:spPr/>
      <dgm:t>
        <a:bodyPr/>
        <a:lstStyle/>
        <a:p>
          <a:endParaRPr lang="pt-BR"/>
        </a:p>
      </dgm:t>
    </dgm:pt>
    <dgm:pt modelId="{F12A3361-164B-4A3A-9728-90B60B6C578C}" type="pres">
      <dgm:prSet presAssocID="{FC4ECD29-BA44-4501-AF83-C5E3967EF354}" presName="node" presStyleCnt="0"/>
      <dgm:spPr/>
    </dgm:pt>
    <dgm:pt modelId="{DBF0DA82-CF4D-4A96-AC38-6EAD0D4E862B}" type="pres">
      <dgm:prSet presAssocID="{FC4ECD29-BA44-4501-AF83-C5E3967EF354}" presName="parentNode" presStyleLbl="node1" presStyleIdx="2" presStyleCnt="5" custLinFactNeighborX="57811" custLinFactNeighborY="-45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6E8917-EABF-4B03-A8F8-285FEB358C6D}" type="pres">
      <dgm:prSet presAssocID="{FC4ECD29-BA44-4501-AF83-C5E3967EF354}" presName="childNode" presStyleLbl="revTx" presStyleIdx="0" presStyleCnt="0">
        <dgm:presLayoutVars>
          <dgm:bulletEnabled val="1"/>
        </dgm:presLayoutVars>
      </dgm:prSet>
      <dgm:spPr/>
    </dgm:pt>
    <dgm:pt modelId="{C1E02850-1315-4A51-B4D3-A379065837F7}" type="pres">
      <dgm:prSet presAssocID="{4DB0FA88-BDA5-447F-9871-E18C3CFCEC20}" presName="Name25" presStyleLbl="parChTrans1D1" presStyleIdx="2" presStyleCnt="4"/>
      <dgm:spPr/>
      <dgm:t>
        <a:bodyPr/>
        <a:lstStyle/>
        <a:p>
          <a:endParaRPr lang="pt-BR"/>
        </a:p>
      </dgm:t>
    </dgm:pt>
    <dgm:pt modelId="{F80FFE70-D1D2-47B1-A73D-761AE0D5E99C}" type="pres">
      <dgm:prSet presAssocID="{F2D4A54A-3BA0-46B3-A78F-A222E8BCC441}" presName="node" presStyleCnt="0"/>
      <dgm:spPr/>
    </dgm:pt>
    <dgm:pt modelId="{805A7ED1-1B21-49AD-8DA2-21303E042419}" type="pres">
      <dgm:prSet presAssocID="{F2D4A54A-3BA0-46B3-A78F-A222E8BCC441}" presName="parentNode" presStyleLbl="node1" presStyleIdx="3" presStyleCnt="5" custLinFactNeighborX="49842" custLinFactNeighborY="-102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54A64-50BB-4EA6-9A0D-39E63563658A}" type="pres">
      <dgm:prSet presAssocID="{F2D4A54A-3BA0-46B3-A78F-A222E8BCC4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1F1249-7252-4FAA-8754-4F232C8CC20D}" type="pres">
      <dgm:prSet presAssocID="{0BB53762-0179-4A01-8BD5-A2EB7B32D902}" presName="Name25" presStyleLbl="parChTrans1D1" presStyleIdx="3" presStyleCnt="4"/>
      <dgm:spPr/>
      <dgm:t>
        <a:bodyPr/>
        <a:lstStyle/>
        <a:p>
          <a:endParaRPr lang="pt-BR"/>
        </a:p>
      </dgm:t>
    </dgm:pt>
    <dgm:pt modelId="{2B6541B5-8493-4424-B53B-ED9308746878}" type="pres">
      <dgm:prSet presAssocID="{C5914CD1-5B0E-4418-BA1D-C83C410BB417}" presName="node" presStyleCnt="0"/>
      <dgm:spPr/>
    </dgm:pt>
    <dgm:pt modelId="{59C17FF6-88BA-42D1-ADE1-239F624B6BF5}" type="pres">
      <dgm:prSet presAssocID="{C5914CD1-5B0E-4418-BA1D-C83C410BB417}" presName="parentNode" presStyleLbl="node1" presStyleIdx="4" presStyleCnt="5" custLinFactNeighborX="74649" custLinFactNeighborY="-26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20471-74DD-4AB9-B0E9-49332550662B}" type="pres">
      <dgm:prSet presAssocID="{C5914CD1-5B0E-4418-BA1D-C83C410BB41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1348E24-51D7-474D-B3A6-7C5C4CD94200}" type="presOf" srcId="{4DB0FA88-BDA5-447F-9871-E18C3CFCEC20}" destId="{C1E02850-1315-4A51-B4D3-A379065837F7}" srcOrd="0" destOrd="0" presId="urn:microsoft.com/office/officeart/2005/8/layout/radial2"/>
    <dgm:cxn modelId="{78901074-01A6-4CB0-A065-BD743B7179ED}" srcId="{80C68761-28A8-42EE-B756-4AC1FFC80505}" destId="{D46169B5-2136-474A-AE71-AE29F9769B83}" srcOrd="0" destOrd="0" parTransId="{71E41134-EC11-4796-B496-D5B800B161DB}" sibTransId="{3680A545-4225-405B-A910-68484CBF11C6}"/>
    <dgm:cxn modelId="{870B1F70-C20A-4146-87AC-A69B69D0267A}" type="presOf" srcId="{80C68761-28A8-42EE-B756-4AC1FFC80505}" destId="{881D3F96-3FF9-4E33-B66A-FCCCEBE3B666}" srcOrd="0" destOrd="0" presId="urn:microsoft.com/office/officeart/2005/8/layout/radial2"/>
    <dgm:cxn modelId="{B8BB0CC0-11B5-4D1A-B222-9C3CA8971E4F}" srcId="{80C68761-28A8-42EE-B756-4AC1FFC80505}" destId="{FC4ECD29-BA44-4501-AF83-C5E3967EF354}" srcOrd="1" destOrd="0" parTransId="{FAAEACA1-313C-4B24-96CC-E13F56CA0F10}" sibTransId="{7EE15A4B-CEDC-4E39-8D57-08838B46C961}"/>
    <dgm:cxn modelId="{DC61386F-9EF5-4989-B397-4DEE94C4B428}" type="presOf" srcId="{C5914CD1-5B0E-4418-BA1D-C83C410BB417}" destId="{59C17FF6-88BA-42D1-ADE1-239F624B6BF5}" srcOrd="0" destOrd="0" presId="urn:microsoft.com/office/officeart/2005/8/layout/radial2"/>
    <dgm:cxn modelId="{56125644-9CF1-417C-9913-721F89F06497}" srcId="{80C68761-28A8-42EE-B756-4AC1FFC80505}" destId="{F2D4A54A-3BA0-46B3-A78F-A222E8BCC441}" srcOrd="2" destOrd="0" parTransId="{4DB0FA88-BDA5-447F-9871-E18C3CFCEC20}" sibTransId="{6CBF2C4B-BE72-44C6-9330-9F649BFBA5C5}"/>
    <dgm:cxn modelId="{EA610253-56C5-43C0-A5CF-95263E6C8D66}" type="presOf" srcId="{FC4ECD29-BA44-4501-AF83-C5E3967EF354}" destId="{DBF0DA82-CF4D-4A96-AC38-6EAD0D4E862B}" srcOrd="0" destOrd="0" presId="urn:microsoft.com/office/officeart/2005/8/layout/radial2"/>
    <dgm:cxn modelId="{0516545F-3E8C-4087-AC08-EBC38CFEDA7A}" type="presOf" srcId="{FAAEACA1-313C-4B24-96CC-E13F56CA0F10}" destId="{E246FC29-D1C9-4A18-8303-7C9EDA724EBF}" srcOrd="0" destOrd="0" presId="urn:microsoft.com/office/officeart/2005/8/layout/radial2"/>
    <dgm:cxn modelId="{EF2BFCF3-2DBF-49F5-BA85-FA27CE9ECA56}" srcId="{80C68761-28A8-42EE-B756-4AC1FFC80505}" destId="{C5914CD1-5B0E-4418-BA1D-C83C410BB417}" srcOrd="3" destOrd="0" parTransId="{0BB53762-0179-4A01-8BD5-A2EB7B32D902}" sibTransId="{782495FB-A142-463D-BC91-7733463858C4}"/>
    <dgm:cxn modelId="{5223D81E-9811-4176-A7E8-846F0EA6483C}" type="presOf" srcId="{D46169B5-2136-474A-AE71-AE29F9769B83}" destId="{C72E5A67-6035-4A8C-90E4-EA6F6689E8AD}" srcOrd="0" destOrd="0" presId="urn:microsoft.com/office/officeart/2005/8/layout/radial2"/>
    <dgm:cxn modelId="{1D17BAF0-B7FB-4621-BD45-FD2C81B7F874}" type="presOf" srcId="{F2D4A54A-3BA0-46B3-A78F-A222E8BCC441}" destId="{805A7ED1-1B21-49AD-8DA2-21303E042419}" srcOrd="0" destOrd="0" presId="urn:microsoft.com/office/officeart/2005/8/layout/radial2"/>
    <dgm:cxn modelId="{F6B51A27-2D74-4CD2-8F02-BFC409E0E48C}" type="presOf" srcId="{0BB53762-0179-4A01-8BD5-A2EB7B32D902}" destId="{821F1249-7252-4FAA-8754-4F232C8CC20D}" srcOrd="0" destOrd="0" presId="urn:microsoft.com/office/officeart/2005/8/layout/radial2"/>
    <dgm:cxn modelId="{0BBB1E7F-1341-4534-BE3F-7252AD6FE571}" type="presOf" srcId="{71E41134-EC11-4796-B496-D5B800B161DB}" destId="{AD4A6219-4CF3-49E2-8503-585BCCF1DBD7}" srcOrd="0" destOrd="0" presId="urn:microsoft.com/office/officeart/2005/8/layout/radial2"/>
    <dgm:cxn modelId="{592E132E-9BB9-4EA7-8D73-DC680DADD6EE}" type="presParOf" srcId="{881D3F96-3FF9-4E33-B66A-FCCCEBE3B666}" destId="{46E5C741-A3FB-4836-8DE2-6EF81A60F3D8}" srcOrd="0" destOrd="0" presId="urn:microsoft.com/office/officeart/2005/8/layout/radial2"/>
    <dgm:cxn modelId="{300E71C7-D91D-42D5-BB9B-334FDC4E2839}" type="presParOf" srcId="{46E5C741-A3FB-4836-8DE2-6EF81A60F3D8}" destId="{9DF4F199-3216-470C-95BF-C546B8645145}" srcOrd="0" destOrd="0" presId="urn:microsoft.com/office/officeart/2005/8/layout/radial2"/>
    <dgm:cxn modelId="{01862A9E-8F04-4C0A-AEC5-3A78F981B6E3}" type="presParOf" srcId="{9DF4F199-3216-470C-95BF-C546B8645145}" destId="{C6607F6E-5C3A-4CCC-874E-D25E2BA951C0}" srcOrd="0" destOrd="0" presId="urn:microsoft.com/office/officeart/2005/8/layout/radial2"/>
    <dgm:cxn modelId="{B906D672-82B5-4461-88F3-B4269E7D8812}" type="presParOf" srcId="{9DF4F199-3216-470C-95BF-C546B8645145}" destId="{502F982A-639F-40FE-BDA5-28E6CB566B39}" srcOrd="1" destOrd="0" presId="urn:microsoft.com/office/officeart/2005/8/layout/radial2"/>
    <dgm:cxn modelId="{60C4843B-735D-46E8-889C-1CC639327DFE}" type="presParOf" srcId="{46E5C741-A3FB-4836-8DE2-6EF81A60F3D8}" destId="{AD4A6219-4CF3-49E2-8503-585BCCF1DBD7}" srcOrd="1" destOrd="0" presId="urn:microsoft.com/office/officeart/2005/8/layout/radial2"/>
    <dgm:cxn modelId="{29416569-7EF5-41FC-A818-854C05F29995}" type="presParOf" srcId="{46E5C741-A3FB-4836-8DE2-6EF81A60F3D8}" destId="{8E4989A1-3792-4117-968B-A7642D6EEE94}" srcOrd="2" destOrd="0" presId="urn:microsoft.com/office/officeart/2005/8/layout/radial2"/>
    <dgm:cxn modelId="{8EA34DB4-7CFA-4F38-8B72-30E2F405B07B}" type="presParOf" srcId="{8E4989A1-3792-4117-968B-A7642D6EEE94}" destId="{C72E5A67-6035-4A8C-90E4-EA6F6689E8AD}" srcOrd="0" destOrd="0" presId="urn:microsoft.com/office/officeart/2005/8/layout/radial2"/>
    <dgm:cxn modelId="{B413925F-CCF8-46AA-B864-FFAE70A0E7F5}" type="presParOf" srcId="{8E4989A1-3792-4117-968B-A7642D6EEE94}" destId="{E552106B-D303-4570-80C9-43C2F36D0B31}" srcOrd="1" destOrd="0" presId="urn:microsoft.com/office/officeart/2005/8/layout/radial2"/>
    <dgm:cxn modelId="{9F9B1E46-D4AD-42C3-9D8F-3222C33E6802}" type="presParOf" srcId="{46E5C741-A3FB-4836-8DE2-6EF81A60F3D8}" destId="{E246FC29-D1C9-4A18-8303-7C9EDA724EBF}" srcOrd="3" destOrd="0" presId="urn:microsoft.com/office/officeart/2005/8/layout/radial2"/>
    <dgm:cxn modelId="{4592F2CB-E6BC-472B-B9D3-ACC3A0C6DB75}" type="presParOf" srcId="{46E5C741-A3FB-4836-8DE2-6EF81A60F3D8}" destId="{F12A3361-164B-4A3A-9728-90B60B6C578C}" srcOrd="4" destOrd="0" presId="urn:microsoft.com/office/officeart/2005/8/layout/radial2"/>
    <dgm:cxn modelId="{19F9EE7C-9E15-4B67-911F-49C17D6A2806}" type="presParOf" srcId="{F12A3361-164B-4A3A-9728-90B60B6C578C}" destId="{DBF0DA82-CF4D-4A96-AC38-6EAD0D4E862B}" srcOrd="0" destOrd="0" presId="urn:microsoft.com/office/officeart/2005/8/layout/radial2"/>
    <dgm:cxn modelId="{A4D61BAD-9164-4496-8E01-8579EF8F8934}" type="presParOf" srcId="{F12A3361-164B-4A3A-9728-90B60B6C578C}" destId="{5B6E8917-EABF-4B03-A8F8-285FEB358C6D}" srcOrd="1" destOrd="0" presId="urn:microsoft.com/office/officeart/2005/8/layout/radial2"/>
    <dgm:cxn modelId="{E0517EF2-3BD7-4807-8E79-42246B597000}" type="presParOf" srcId="{46E5C741-A3FB-4836-8DE2-6EF81A60F3D8}" destId="{C1E02850-1315-4A51-B4D3-A379065837F7}" srcOrd="5" destOrd="0" presId="urn:microsoft.com/office/officeart/2005/8/layout/radial2"/>
    <dgm:cxn modelId="{A47EDCDF-6246-4E57-BDF2-3B51EAEF3B9A}" type="presParOf" srcId="{46E5C741-A3FB-4836-8DE2-6EF81A60F3D8}" destId="{F80FFE70-D1D2-47B1-A73D-761AE0D5E99C}" srcOrd="6" destOrd="0" presId="urn:microsoft.com/office/officeart/2005/8/layout/radial2"/>
    <dgm:cxn modelId="{6663B599-52D6-4F86-BF75-5C2991A81D85}" type="presParOf" srcId="{F80FFE70-D1D2-47B1-A73D-761AE0D5E99C}" destId="{805A7ED1-1B21-49AD-8DA2-21303E042419}" srcOrd="0" destOrd="0" presId="urn:microsoft.com/office/officeart/2005/8/layout/radial2"/>
    <dgm:cxn modelId="{6D236EFF-82BE-4056-A42E-D2158D2DF18D}" type="presParOf" srcId="{F80FFE70-D1D2-47B1-A73D-761AE0D5E99C}" destId="{E5654A64-50BB-4EA6-9A0D-39E63563658A}" srcOrd="1" destOrd="0" presId="urn:microsoft.com/office/officeart/2005/8/layout/radial2"/>
    <dgm:cxn modelId="{06D65C45-9536-4AD9-B21D-07D67F488C97}" type="presParOf" srcId="{46E5C741-A3FB-4836-8DE2-6EF81A60F3D8}" destId="{821F1249-7252-4FAA-8754-4F232C8CC20D}" srcOrd="7" destOrd="0" presId="urn:microsoft.com/office/officeart/2005/8/layout/radial2"/>
    <dgm:cxn modelId="{D96D3811-E785-4C02-BA23-D86AE0B2F8CA}" type="presParOf" srcId="{46E5C741-A3FB-4836-8DE2-6EF81A60F3D8}" destId="{2B6541B5-8493-4424-B53B-ED9308746878}" srcOrd="8" destOrd="0" presId="urn:microsoft.com/office/officeart/2005/8/layout/radial2"/>
    <dgm:cxn modelId="{28C0CE90-3175-4D47-9B82-B15381381793}" type="presParOf" srcId="{2B6541B5-8493-4424-B53B-ED9308746878}" destId="{59C17FF6-88BA-42D1-ADE1-239F624B6BF5}" srcOrd="0" destOrd="0" presId="urn:microsoft.com/office/officeart/2005/8/layout/radial2"/>
    <dgm:cxn modelId="{8420F671-A359-425E-9C05-A2039BF31211}" type="presParOf" srcId="{2B6541B5-8493-4424-B53B-ED9308746878}" destId="{64220471-74DD-4AB9-B0E9-4933255066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0C68761-28A8-42EE-B756-4AC1FFC805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D4A54A-3BA0-46B3-A78F-A222E8BCC441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CO 2</a:t>
          </a:r>
          <a:endParaRPr lang="pt-BR" dirty="0"/>
        </a:p>
      </dgm:t>
    </dgm:pt>
    <dgm:pt modelId="{4DB0FA88-BDA5-447F-9871-E18C3CFCEC20}" type="parTrans" cxnId="{56125644-9CF1-417C-9913-721F89F06497}">
      <dgm:prSet/>
      <dgm:spPr/>
      <dgm:t>
        <a:bodyPr/>
        <a:lstStyle/>
        <a:p>
          <a:endParaRPr lang="pt-BR"/>
        </a:p>
      </dgm:t>
    </dgm:pt>
    <dgm:pt modelId="{6CBF2C4B-BE72-44C6-9330-9F649BFBA5C5}" type="sibTrans" cxnId="{56125644-9CF1-417C-9913-721F89F06497}">
      <dgm:prSet/>
      <dgm:spPr/>
      <dgm:t>
        <a:bodyPr/>
        <a:lstStyle/>
        <a:p>
          <a:endParaRPr lang="pt-BR"/>
        </a:p>
      </dgm:t>
    </dgm:pt>
    <dgm:pt modelId="{55689C4B-AEF3-4330-8E8E-535620415964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Se 1</a:t>
          </a:r>
          <a:endParaRPr lang="pt-BR" dirty="0"/>
        </a:p>
      </dgm:t>
    </dgm:pt>
    <dgm:pt modelId="{C0CEDB70-5490-4390-935E-6A7FE1908062}" type="parTrans" cxnId="{2833CC1A-217D-4FF1-9AB9-85B4152E6661}">
      <dgm:prSet/>
      <dgm:spPr/>
      <dgm:t>
        <a:bodyPr/>
        <a:lstStyle/>
        <a:p>
          <a:endParaRPr lang="pt-BR"/>
        </a:p>
      </dgm:t>
    </dgm:pt>
    <dgm:pt modelId="{F452F1DC-4C79-4A70-B21E-4B44492BCFCA}" type="sibTrans" cxnId="{2833CC1A-217D-4FF1-9AB9-85B4152E6661}">
      <dgm:prSet/>
      <dgm:spPr/>
      <dgm:t>
        <a:bodyPr/>
        <a:lstStyle/>
        <a:p>
          <a:endParaRPr lang="pt-BR"/>
        </a:p>
      </dgm:t>
    </dgm:pt>
    <dgm:pt modelId="{C5914CD1-5B0E-4418-BA1D-C83C410BB417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pt-BR" dirty="0" smtClean="0"/>
            <a:t>S 1</a:t>
          </a:r>
          <a:endParaRPr lang="pt-BR" dirty="0"/>
        </a:p>
      </dgm:t>
    </dgm:pt>
    <dgm:pt modelId="{0BB53762-0179-4A01-8BD5-A2EB7B32D902}" type="parTrans" cxnId="{EF2BFCF3-2DBF-49F5-BA85-FA27CE9ECA56}">
      <dgm:prSet/>
      <dgm:spPr/>
      <dgm:t>
        <a:bodyPr/>
        <a:lstStyle/>
        <a:p>
          <a:endParaRPr lang="pt-BR"/>
        </a:p>
      </dgm:t>
    </dgm:pt>
    <dgm:pt modelId="{782495FB-A142-463D-BC91-7733463858C4}" type="sibTrans" cxnId="{EF2BFCF3-2DBF-49F5-BA85-FA27CE9ECA56}">
      <dgm:prSet/>
      <dgm:spPr/>
      <dgm:t>
        <a:bodyPr/>
        <a:lstStyle/>
        <a:p>
          <a:endParaRPr lang="pt-BR"/>
        </a:p>
      </dgm:t>
    </dgm:pt>
    <dgm:pt modelId="{D46169B5-2136-474A-AE71-AE29F9769B83}">
      <dgm:prSet/>
      <dgm:spPr>
        <a:solidFill>
          <a:schemeClr val="accent2">
            <a:lumMod val="75000"/>
          </a:schemeClr>
        </a:solidFill>
        <a:ln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r>
            <a:rPr lang="pt-BR" dirty="0" smtClean="0"/>
            <a:t>N 6</a:t>
          </a:r>
          <a:endParaRPr lang="pt-BR" dirty="0"/>
        </a:p>
      </dgm:t>
    </dgm:pt>
    <dgm:pt modelId="{71E41134-EC11-4796-B496-D5B800B161DB}" type="parTrans" cxnId="{78901074-01A6-4CB0-A065-BD743B7179ED}">
      <dgm:prSet/>
      <dgm:spPr/>
      <dgm:t>
        <a:bodyPr/>
        <a:lstStyle/>
        <a:p>
          <a:endParaRPr lang="pt-BR"/>
        </a:p>
      </dgm:t>
    </dgm:pt>
    <dgm:pt modelId="{3680A545-4225-405B-A910-68484CBF11C6}" type="sibTrans" cxnId="{78901074-01A6-4CB0-A065-BD743B7179ED}">
      <dgm:prSet/>
      <dgm:spPr/>
      <dgm:t>
        <a:bodyPr/>
        <a:lstStyle/>
        <a:p>
          <a:endParaRPr lang="pt-BR"/>
        </a:p>
      </dgm:t>
    </dgm:pt>
    <dgm:pt modelId="{881D3F96-3FF9-4E33-B66A-FCCCEBE3B666}" type="pres">
      <dgm:prSet presAssocID="{80C68761-28A8-42EE-B756-4AC1FFC8050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E5C741-A3FB-4836-8DE2-6EF81A60F3D8}" type="pres">
      <dgm:prSet presAssocID="{80C68761-28A8-42EE-B756-4AC1FFC80505}" presName="cycle" presStyleCnt="0"/>
      <dgm:spPr/>
    </dgm:pt>
    <dgm:pt modelId="{9DF4F199-3216-470C-95BF-C546B8645145}" type="pres">
      <dgm:prSet presAssocID="{80C68761-28A8-42EE-B756-4AC1FFC80505}" presName="centerShape" presStyleCnt="0"/>
      <dgm:spPr/>
    </dgm:pt>
    <dgm:pt modelId="{C6607F6E-5C3A-4CCC-874E-D25E2BA951C0}" type="pres">
      <dgm:prSet presAssocID="{80C68761-28A8-42EE-B756-4AC1FFC80505}" presName="connSite" presStyleLbl="node1" presStyleIdx="0" presStyleCnt="5"/>
      <dgm:spPr/>
    </dgm:pt>
    <dgm:pt modelId="{502F982A-639F-40FE-BDA5-28E6CB566B39}" type="pres">
      <dgm:prSet presAssocID="{80C68761-28A8-42EE-B756-4AC1FFC80505}" presName="visible" presStyleLbl="node1" presStyleIdx="0" presStyleCnt="5" custScaleX="144908" custScaleY="178233" custLinFactNeighborX="1782" custLinFactNeighborY="-3851"/>
      <dgm:spPr>
        <a:prstGeom prst="round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AD4A6219-4CF3-49E2-8503-585BCCF1DBD7}" type="pres">
      <dgm:prSet presAssocID="{71E41134-EC11-4796-B496-D5B800B161DB}" presName="Name25" presStyleLbl="parChTrans1D1" presStyleIdx="0" presStyleCnt="4"/>
      <dgm:spPr/>
      <dgm:t>
        <a:bodyPr/>
        <a:lstStyle/>
        <a:p>
          <a:endParaRPr lang="pt-BR"/>
        </a:p>
      </dgm:t>
    </dgm:pt>
    <dgm:pt modelId="{8E4989A1-3792-4117-968B-A7642D6EEE94}" type="pres">
      <dgm:prSet presAssocID="{D46169B5-2136-474A-AE71-AE29F9769B83}" presName="node" presStyleCnt="0"/>
      <dgm:spPr/>
    </dgm:pt>
    <dgm:pt modelId="{C72E5A67-6035-4A8C-90E4-EA6F6689E8AD}" type="pres">
      <dgm:prSet presAssocID="{D46169B5-2136-474A-AE71-AE29F9769B83}" presName="parentNode" presStyleLbl="node1" presStyleIdx="1" presStyleCnt="5" custLinFactNeighborX="74649" custLinFactNeighborY="-8006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52106B-D303-4570-80C9-43C2F36D0B31}" type="pres">
      <dgm:prSet presAssocID="{D46169B5-2136-474A-AE71-AE29F9769B83}" presName="childNode" presStyleLbl="revTx" presStyleIdx="0" presStyleCnt="0">
        <dgm:presLayoutVars>
          <dgm:bulletEnabled val="1"/>
        </dgm:presLayoutVars>
      </dgm:prSet>
      <dgm:spPr/>
    </dgm:pt>
    <dgm:pt modelId="{C1E02850-1315-4A51-B4D3-A379065837F7}" type="pres">
      <dgm:prSet presAssocID="{4DB0FA88-BDA5-447F-9871-E18C3CFCEC20}" presName="Name25" presStyleLbl="parChTrans1D1" presStyleIdx="1" presStyleCnt="4"/>
      <dgm:spPr/>
      <dgm:t>
        <a:bodyPr/>
        <a:lstStyle/>
        <a:p>
          <a:endParaRPr lang="pt-BR"/>
        </a:p>
      </dgm:t>
    </dgm:pt>
    <dgm:pt modelId="{F80FFE70-D1D2-47B1-A73D-761AE0D5E99C}" type="pres">
      <dgm:prSet presAssocID="{F2D4A54A-3BA0-46B3-A78F-A222E8BCC441}" presName="node" presStyleCnt="0"/>
      <dgm:spPr/>
    </dgm:pt>
    <dgm:pt modelId="{805A7ED1-1B21-49AD-8DA2-21303E042419}" type="pres">
      <dgm:prSet presAssocID="{F2D4A54A-3BA0-46B3-A78F-A222E8BCC441}" presName="parentNode" presStyleLbl="node1" presStyleIdx="2" presStyleCnt="5" custLinFactNeighborX="49842" custLinFactNeighborY="-84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54A64-50BB-4EA6-9A0D-39E63563658A}" type="pres">
      <dgm:prSet presAssocID="{F2D4A54A-3BA0-46B3-A78F-A222E8BCC4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D500C0B-6781-4727-ABEC-C23BE51DA461}" type="pres">
      <dgm:prSet presAssocID="{C0CEDB70-5490-4390-935E-6A7FE1908062}" presName="Name25" presStyleLbl="parChTrans1D1" presStyleIdx="2" presStyleCnt="4"/>
      <dgm:spPr/>
      <dgm:t>
        <a:bodyPr/>
        <a:lstStyle/>
        <a:p>
          <a:endParaRPr lang="pt-BR"/>
        </a:p>
      </dgm:t>
    </dgm:pt>
    <dgm:pt modelId="{B9CB3088-1068-47EA-BAAF-729A4A2E2BFF}" type="pres">
      <dgm:prSet presAssocID="{55689C4B-AEF3-4330-8E8E-535620415964}" presName="node" presStyleCnt="0"/>
      <dgm:spPr/>
    </dgm:pt>
    <dgm:pt modelId="{E9752A8D-3BBA-45AE-B519-E6306C306FC7}" type="pres">
      <dgm:prSet presAssocID="{55689C4B-AEF3-4330-8E8E-535620415964}" presName="parentNode" presStyleLbl="node1" presStyleIdx="3" presStyleCnt="5" custLinFactNeighborX="65780" custLinFactNeighborY="-10221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CBCE46-0A02-4FF7-B5BC-4667087F2385}" type="pres">
      <dgm:prSet presAssocID="{55689C4B-AEF3-4330-8E8E-535620415964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21F1249-7252-4FAA-8754-4F232C8CC20D}" type="pres">
      <dgm:prSet presAssocID="{0BB53762-0179-4A01-8BD5-A2EB7B32D902}" presName="Name25" presStyleLbl="parChTrans1D1" presStyleIdx="3" presStyleCnt="4"/>
      <dgm:spPr/>
      <dgm:t>
        <a:bodyPr/>
        <a:lstStyle/>
        <a:p>
          <a:endParaRPr lang="pt-BR"/>
        </a:p>
      </dgm:t>
    </dgm:pt>
    <dgm:pt modelId="{2B6541B5-8493-4424-B53B-ED9308746878}" type="pres">
      <dgm:prSet presAssocID="{C5914CD1-5B0E-4418-BA1D-C83C410BB417}" presName="node" presStyleCnt="0"/>
      <dgm:spPr/>
    </dgm:pt>
    <dgm:pt modelId="{59C17FF6-88BA-42D1-ADE1-239F624B6BF5}" type="pres">
      <dgm:prSet presAssocID="{C5914CD1-5B0E-4418-BA1D-C83C410BB417}" presName="parentNode" presStyleLbl="node1" presStyleIdx="4" presStyleCnt="5" custLinFactNeighborX="74649" custLinFactNeighborY="-2667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4220471-74DD-4AB9-B0E9-49332550662B}" type="pres">
      <dgm:prSet presAssocID="{C5914CD1-5B0E-4418-BA1D-C83C410BB417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D9C0EA3C-9082-4DA3-95A6-CFF2D6DC93AC}" type="presOf" srcId="{C5914CD1-5B0E-4418-BA1D-C83C410BB417}" destId="{59C17FF6-88BA-42D1-ADE1-239F624B6BF5}" srcOrd="0" destOrd="0" presId="urn:microsoft.com/office/officeart/2005/8/layout/radial2"/>
    <dgm:cxn modelId="{78901074-01A6-4CB0-A065-BD743B7179ED}" srcId="{80C68761-28A8-42EE-B756-4AC1FFC80505}" destId="{D46169B5-2136-474A-AE71-AE29F9769B83}" srcOrd="0" destOrd="0" parTransId="{71E41134-EC11-4796-B496-D5B800B161DB}" sibTransId="{3680A545-4225-405B-A910-68484CBF11C6}"/>
    <dgm:cxn modelId="{F0EE76B2-EE1F-4B3C-94B6-FA5F3FF5892B}" type="presOf" srcId="{80C68761-28A8-42EE-B756-4AC1FFC80505}" destId="{881D3F96-3FF9-4E33-B66A-FCCCEBE3B666}" srcOrd="0" destOrd="0" presId="urn:microsoft.com/office/officeart/2005/8/layout/radial2"/>
    <dgm:cxn modelId="{6EDC818A-8008-4259-8EF2-C23FE0C49AC2}" type="presOf" srcId="{D46169B5-2136-474A-AE71-AE29F9769B83}" destId="{C72E5A67-6035-4A8C-90E4-EA6F6689E8AD}" srcOrd="0" destOrd="0" presId="urn:microsoft.com/office/officeart/2005/8/layout/radial2"/>
    <dgm:cxn modelId="{56125644-9CF1-417C-9913-721F89F06497}" srcId="{80C68761-28A8-42EE-B756-4AC1FFC80505}" destId="{F2D4A54A-3BA0-46B3-A78F-A222E8BCC441}" srcOrd="1" destOrd="0" parTransId="{4DB0FA88-BDA5-447F-9871-E18C3CFCEC20}" sibTransId="{6CBF2C4B-BE72-44C6-9330-9F649BFBA5C5}"/>
    <dgm:cxn modelId="{4C32F22D-032B-47C8-A91C-4DC71504B7BC}" type="presOf" srcId="{0BB53762-0179-4A01-8BD5-A2EB7B32D902}" destId="{821F1249-7252-4FAA-8754-4F232C8CC20D}" srcOrd="0" destOrd="0" presId="urn:microsoft.com/office/officeart/2005/8/layout/radial2"/>
    <dgm:cxn modelId="{2833CC1A-217D-4FF1-9AB9-85B4152E6661}" srcId="{80C68761-28A8-42EE-B756-4AC1FFC80505}" destId="{55689C4B-AEF3-4330-8E8E-535620415964}" srcOrd="2" destOrd="0" parTransId="{C0CEDB70-5490-4390-935E-6A7FE1908062}" sibTransId="{F452F1DC-4C79-4A70-B21E-4B44492BCFCA}"/>
    <dgm:cxn modelId="{EF2BFCF3-2DBF-49F5-BA85-FA27CE9ECA56}" srcId="{80C68761-28A8-42EE-B756-4AC1FFC80505}" destId="{C5914CD1-5B0E-4418-BA1D-C83C410BB417}" srcOrd="3" destOrd="0" parTransId="{0BB53762-0179-4A01-8BD5-A2EB7B32D902}" sibTransId="{782495FB-A142-463D-BC91-7733463858C4}"/>
    <dgm:cxn modelId="{A52BCFD3-AFAE-42CC-A614-B94CAE4B8C5A}" type="presOf" srcId="{55689C4B-AEF3-4330-8E8E-535620415964}" destId="{E9752A8D-3BBA-45AE-B519-E6306C306FC7}" srcOrd="0" destOrd="0" presId="urn:microsoft.com/office/officeart/2005/8/layout/radial2"/>
    <dgm:cxn modelId="{7E4D3A48-8F01-437E-80DF-DAF603BB439A}" type="presOf" srcId="{71E41134-EC11-4796-B496-D5B800B161DB}" destId="{AD4A6219-4CF3-49E2-8503-585BCCF1DBD7}" srcOrd="0" destOrd="0" presId="urn:microsoft.com/office/officeart/2005/8/layout/radial2"/>
    <dgm:cxn modelId="{7EBD6287-E406-4D2E-835F-0E0B4A3BC4BF}" type="presOf" srcId="{C0CEDB70-5490-4390-935E-6A7FE1908062}" destId="{8D500C0B-6781-4727-ABEC-C23BE51DA461}" srcOrd="0" destOrd="0" presId="urn:microsoft.com/office/officeart/2005/8/layout/radial2"/>
    <dgm:cxn modelId="{B30C313C-1187-49BD-AD4F-92D27C9D411A}" type="presOf" srcId="{4DB0FA88-BDA5-447F-9871-E18C3CFCEC20}" destId="{C1E02850-1315-4A51-B4D3-A379065837F7}" srcOrd="0" destOrd="0" presId="urn:microsoft.com/office/officeart/2005/8/layout/radial2"/>
    <dgm:cxn modelId="{4A8FCFAE-C321-49F2-AA4A-C67DCEC911D1}" type="presOf" srcId="{F2D4A54A-3BA0-46B3-A78F-A222E8BCC441}" destId="{805A7ED1-1B21-49AD-8DA2-21303E042419}" srcOrd="0" destOrd="0" presId="urn:microsoft.com/office/officeart/2005/8/layout/radial2"/>
    <dgm:cxn modelId="{C59CA5B5-9018-45D8-BBDF-C133D1573B64}" type="presParOf" srcId="{881D3F96-3FF9-4E33-B66A-FCCCEBE3B666}" destId="{46E5C741-A3FB-4836-8DE2-6EF81A60F3D8}" srcOrd="0" destOrd="0" presId="urn:microsoft.com/office/officeart/2005/8/layout/radial2"/>
    <dgm:cxn modelId="{6790881F-E37A-40C6-A761-C84FFC7E40F4}" type="presParOf" srcId="{46E5C741-A3FB-4836-8DE2-6EF81A60F3D8}" destId="{9DF4F199-3216-470C-95BF-C546B8645145}" srcOrd="0" destOrd="0" presId="urn:microsoft.com/office/officeart/2005/8/layout/radial2"/>
    <dgm:cxn modelId="{FA12182A-E7C5-4308-ACE9-0CA70FC872C5}" type="presParOf" srcId="{9DF4F199-3216-470C-95BF-C546B8645145}" destId="{C6607F6E-5C3A-4CCC-874E-D25E2BA951C0}" srcOrd="0" destOrd="0" presId="urn:microsoft.com/office/officeart/2005/8/layout/radial2"/>
    <dgm:cxn modelId="{15BC6B86-8A38-448C-A2FA-13A99C9B59CE}" type="presParOf" srcId="{9DF4F199-3216-470C-95BF-C546B8645145}" destId="{502F982A-639F-40FE-BDA5-28E6CB566B39}" srcOrd="1" destOrd="0" presId="urn:microsoft.com/office/officeart/2005/8/layout/radial2"/>
    <dgm:cxn modelId="{851BBC23-BD28-4405-8EAD-3CECF70FB0F4}" type="presParOf" srcId="{46E5C741-A3FB-4836-8DE2-6EF81A60F3D8}" destId="{AD4A6219-4CF3-49E2-8503-585BCCF1DBD7}" srcOrd="1" destOrd="0" presId="urn:microsoft.com/office/officeart/2005/8/layout/radial2"/>
    <dgm:cxn modelId="{62C915CA-E275-4546-9381-643944439B63}" type="presParOf" srcId="{46E5C741-A3FB-4836-8DE2-6EF81A60F3D8}" destId="{8E4989A1-3792-4117-968B-A7642D6EEE94}" srcOrd="2" destOrd="0" presId="urn:microsoft.com/office/officeart/2005/8/layout/radial2"/>
    <dgm:cxn modelId="{729E6286-19DA-4537-8CDB-04E478FBF7CC}" type="presParOf" srcId="{8E4989A1-3792-4117-968B-A7642D6EEE94}" destId="{C72E5A67-6035-4A8C-90E4-EA6F6689E8AD}" srcOrd="0" destOrd="0" presId="urn:microsoft.com/office/officeart/2005/8/layout/radial2"/>
    <dgm:cxn modelId="{94239A22-760F-4BFF-9C65-ED27B718B891}" type="presParOf" srcId="{8E4989A1-3792-4117-968B-A7642D6EEE94}" destId="{E552106B-D303-4570-80C9-43C2F36D0B31}" srcOrd="1" destOrd="0" presId="urn:microsoft.com/office/officeart/2005/8/layout/radial2"/>
    <dgm:cxn modelId="{BCC4BDA1-8961-4EB4-856B-7B30BD220A6F}" type="presParOf" srcId="{46E5C741-A3FB-4836-8DE2-6EF81A60F3D8}" destId="{C1E02850-1315-4A51-B4D3-A379065837F7}" srcOrd="3" destOrd="0" presId="urn:microsoft.com/office/officeart/2005/8/layout/radial2"/>
    <dgm:cxn modelId="{0FC32A77-D803-4C9F-9908-32594C2C5448}" type="presParOf" srcId="{46E5C741-A3FB-4836-8DE2-6EF81A60F3D8}" destId="{F80FFE70-D1D2-47B1-A73D-761AE0D5E99C}" srcOrd="4" destOrd="0" presId="urn:microsoft.com/office/officeart/2005/8/layout/radial2"/>
    <dgm:cxn modelId="{56DE144F-5475-4C27-B0CC-EBF955D2871D}" type="presParOf" srcId="{F80FFE70-D1D2-47B1-A73D-761AE0D5E99C}" destId="{805A7ED1-1B21-49AD-8DA2-21303E042419}" srcOrd="0" destOrd="0" presId="urn:microsoft.com/office/officeart/2005/8/layout/radial2"/>
    <dgm:cxn modelId="{8A663509-78A9-4449-8B14-49F0ABCB83AF}" type="presParOf" srcId="{F80FFE70-D1D2-47B1-A73D-761AE0D5E99C}" destId="{E5654A64-50BB-4EA6-9A0D-39E63563658A}" srcOrd="1" destOrd="0" presId="urn:microsoft.com/office/officeart/2005/8/layout/radial2"/>
    <dgm:cxn modelId="{87CEC71E-92B9-407D-8ECF-F23754620609}" type="presParOf" srcId="{46E5C741-A3FB-4836-8DE2-6EF81A60F3D8}" destId="{8D500C0B-6781-4727-ABEC-C23BE51DA461}" srcOrd="5" destOrd="0" presId="urn:microsoft.com/office/officeart/2005/8/layout/radial2"/>
    <dgm:cxn modelId="{2383C57C-0F0F-46C5-9CC7-7113AAC442D7}" type="presParOf" srcId="{46E5C741-A3FB-4836-8DE2-6EF81A60F3D8}" destId="{B9CB3088-1068-47EA-BAAF-729A4A2E2BFF}" srcOrd="6" destOrd="0" presId="urn:microsoft.com/office/officeart/2005/8/layout/radial2"/>
    <dgm:cxn modelId="{9495DE28-81FB-456A-BAA8-9222A955AB33}" type="presParOf" srcId="{B9CB3088-1068-47EA-BAAF-729A4A2E2BFF}" destId="{E9752A8D-3BBA-45AE-B519-E6306C306FC7}" srcOrd="0" destOrd="0" presId="urn:microsoft.com/office/officeart/2005/8/layout/radial2"/>
    <dgm:cxn modelId="{622E6AFC-0746-4C73-8726-18689E45F640}" type="presParOf" srcId="{B9CB3088-1068-47EA-BAAF-729A4A2E2BFF}" destId="{21CBCE46-0A02-4FF7-B5BC-4667087F2385}" srcOrd="1" destOrd="0" presId="urn:microsoft.com/office/officeart/2005/8/layout/radial2"/>
    <dgm:cxn modelId="{F53BD034-608C-4D2F-B960-0F1AC87F1D57}" type="presParOf" srcId="{46E5C741-A3FB-4836-8DE2-6EF81A60F3D8}" destId="{821F1249-7252-4FAA-8754-4F232C8CC20D}" srcOrd="7" destOrd="0" presId="urn:microsoft.com/office/officeart/2005/8/layout/radial2"/>
    <dgm:cxn modelId="{70FA50C7-286F-4FEA-B5BA-C6C9721D4FB7}" type="presParOf" srcId="{46E5C741-A3FB-4836-8DE2-6EF81A60F3D8}" destId="{2B6541B5-8493-4424-B53B-ED9308746878}" srcOrd="8" destOrd="0" presId="urn:microsoft.com/office/officeart/2005/8/layout/radial2"/>
    <dgm:cxn modelId="{2A12D96F-29B4-4381-9BD7-BAA6F685C307}" type="presParOf" srcId="{2B6541B5-8493-4424-B53B-ED9308746878}" destId="{59C17FF6-88BA-42D1-ADE1-239F624B6BF5}" srcOrd="0" destOrd="0" presId="urn:microsoft.com/office/officeart/2005/8/layout/radial2"/>
    <dgm:cxn modelId="{A7EA2D54-A43C-4571-8C2A-5D377094602A}" type="presParOf" srcId="{2B6541B5-8493-4424-B53B-ED9308746878}" destId="{64220471-74DD-4AB9-B0E9-49332550662B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0C68761-28A8-42EE-B756-4AC1FFC80505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F2D4A54A-3BA0-46B3-A78F-A222E8BCC441}">
      <dgm:prSet phldrT="[Texto]" custT="1"/>
      <dgm:spPr>
        <a:solidFill>
          <a:schemeClr val="accent6">
            <a:lumMod val="40000"/>
            <a:lumOff val="60000"/>
          </a:schemeClr>
        </a:solidFill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pt-BR" sz="2000" dirty="0" smtClean="0">
              <a:solidFill>
                <a:schemeClr val="tx2">
                  <a:lumMod val="75000"/>
                </a:schemeClr>
              </a:solidFill>
            </a:rPr>
            <a:t>Em andamento</a:t>
          </a:r>
          <a:endParaRPr lang="pt-BR" sz="2000" dirty="0">
            <a:solidFill>
              <a:schemeClr val="tx2">
                <a:lumMod val="75000"/>
              </a:schemeClr>
            </a:solidFill>
          </a:endParaRPr>
        </a:p>
      </dgm:t>
    </dgm:pt>
    <dgm:pt modelId="{4DB0FA88-BDA5-447F-9871-E18C3CFCEC20}" type="parTrans" cxnId="{56125644-9CF1-417C-9913-721F89F06497}">
      <dgm:prSet/>
      <dgm:spPr/>
      <dgm:t>
        <a:bodyPr/>
        <a:lstStyle/>
        <a:p>
          <a:endParaRPr lang="pt-BR"/>
        </a:p>
      </dgm:t>
    </dgm:pt>
    <dgm:pt modelId="{6CBF2C4B-BE72-44C6-9330-9F649BFBA5C5}" type="sibTrans" cxnId="{56125644-9CF1-417C-9913-721F89F06497}">
      <dgm:prSet/>
      <dgm:spPr/>
      <dgm:t>
        <a:bodyPr/>
        <a:lstStyle/>
        <a:p>
          <a:endParaRPr lang="pt-BR"/>
        </a:p>
      </dgm:t>
    </dgm:pt>
    <dgm:pt modelId="{881D3F96-3FF9-4E33-B66A-FCCCEBE3B666}" type="pres">
      <dgm:prSet presAssocID="{80C68761-28A8-42EE-B756-4AC1FFC80505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46E5C741-A3FB-4836-8DE2-6EF81A60F3D8}" type="pres">
      <dgm:prSet presAssocID="{80C68761-28A8-42EE-B756-4AC1FFC80505}" presName="cycle" presStyleCnt="0"/>
      <dgm:spPr/>
    </dgm:pt>
    <dgm:pt modelId="{9DF4F199-3216-470C-95BF-C546B8645145}" type="pres">
      <dgm:prSet presAssocID="{80C68761-28A8-42EE-B756-4AC1FFC80505}" presName="centerShape" presStyleCnt="0"/>
      <dgm:spPr/>
    </dgm:pt>
    <dgm:pt modelId="{C6607F6E-5C3A-4CCC-874E-D25E2BA951C0}" type="pres">
      <dgm:prSet presAssocID="{80C68761-28A8-42EE-B756-4AC1FFC80505}" presName="connSite" presStyleLbl="node1" presStyleIdx="0" presStyleCnt="2"/>
      <dgm:spPr/>
    </dgm:pt>
    <dgm:pt modelId="{502F982A-639F-40FE-BDA5-28E6CB566B39}" type="pres">
      <dgm:prSet presAssocID="{80C68761-28A8-42EE-B756-4AC1FFC80505}" presName="visible" presStyleLbl="node1" presStyleIdx="0" presStyleCnt="2" custScaleX="103476" custScaleY="178233" custLinFactNeighborX="28895" custLinFactNeighborY="-5631"/>
      <dgm:spPr>
        <a:prstGeom prst="roundRect">
          <a:avLst/>
        </a:prstGeom>
        <a:gradFill flip="none" rotWithShape="1">
          <a:gsLst>
            <a:gs pos="0">
              <a:schemeClr val="accent6">
                <a:lumMod val="40000"/>
                <a:lumOff val="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ln>
          <a:solidFill>
            <a:schemeClr val="tx2">
              <a:lumMod val="75000"/>
            </a:schemeClr>
          </a:solidFill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gm:spPr>
    </dgm:pt>
    <dgm:pt modelId="{C1E02850-1315-4A51-B4D3-A379065837F7}" type="pres">
      <dgm:prSet presAssocID="{4DB0FA88-BDA5-447F-9871-E18C3CFCEC20}" presName="Name25" presStyleLbl="parChTrans1D1" presStyleIdx="0" presStyleCnt="1"/>
      <dgm:spPr/>
      <dgm:t>
        <a:bodyPr/>
        <a:lstStyle/>
        <a:p>
          <a:endParaRPr lang="pt-BR"/>
        </a:p>
      </dgm:t>
    </dgm:pt>
    <dgm:pt modelId="{F80FFE70-D1D2-47B1-A73D-761AE0D5E99C}" type="pres">
      <dgm:prSet presAssocID="{F2D4A54A-3BA0-46B3-A78F-A222E8BCC441}" presName="node" presStyleCnt="0"/>
      <dgm:spPr/>
    </dgm:pt>
    <dgm:pt modelId="{805A7ED1-1B21-49AD-8DA2-21303E042419}" type="pres">
      <dgm:prSet presAssocID="{F2D4A54A-3BA0-46B3-A78F-A222E8BCC441}" presName="parentNode" presStyleLbl="node1" presStyleIdx="1" presStyleCnt="2" custScaleX="224978" custScaleY="133564" custLinFactX="19079" custLinFactNeighborX="100000" custLinFactNeighborY="928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5654A64-50BB-4EA6-9A0D-39E63563658A}" type="pres">
      <dgm:prSet presAssocID="{F2D4A54A-3BA0-46B3-A78F-A222E8BCC441}" presName="childNode" presStyleLbl="revTx" presStyleIdx="0" presStyleCnt="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C1AF6EE8-8D9E-4AF2-980E-DC607807F537}" type="presOf" srcId="{4DB0FA88-BDA5-447F-9871-E18C3CFCEC20}" destId="{C1E02850-1315-4A51-B4D3-A379065837F7}" srcOrd="0" destOrd="0" presId="urn:microsoft.com/office/officeart/2005/8/layout/radial2"/>
    <dgm:cxn modelId="{56125644-9CF1-417C-9913-721F89F06497}" srcId="{80C68761-28A8-42EE-B756-4AC1FFC80505}" destId="{F2D4A54A-3BA0-46B3-A78F-A222E8BCC441}" srcOrd="0" destOrd="0" parTransId="{4DB0FA88-BDA5-447F-9871-E18C3CFCEC20}" sibTransId="{6CBF2C4B-BE72-44C6-9330-9F649BFBA5C5}"/>
    <dgm:cxn modelId="{EA01F902-260E-41F5-B68B-9643F8CF6DBB}" type="presOf" srcId="{F2D4A54A-3BA0-46B3-A78F-A222E8BCC441}" destId="{805A7ED1-1B21-49AD-8DA2-21303E042419}" srcOrd="0" destOrd="0" presId="urn:microsoft.com/office/officeart/2005/8/layout/radial2"/>
    <dgm:cxn modelId="{24382538-123C-40DE-8195-1AF0A075A638}" type="presOf" srcId="{80C68761-28A8-42EE-B756-4AC1FFC80505}" destId="{881D3F96-3FF9-4E33-B66A-FCCCEBE3B666}" srcOrd="0" destOrd="0" presId="urn:microsoft.com/office/officeart/2005/8/layout/radial2"/>
    <dgm:cxn modelId="{F20C3E89-E929-4EAE-AEAD-A269237F06F8}" type="presParOf" srcId="{881D3F96-3FF9-4E33-B66A-FCCCEBE3B666}" destId="{46E5C741-A3FB-4836-8DE2-6EF81A60F3D8}" srcOrd="0" destOrd="0" presId="urn:microsoft.com/office/officeart/2005/8/layout/radial2"/>
    <dgm:cxn modelId="{B5CB7318-F738-4BE9-9DA0-B2367E9CDF10}" type="presParOf" srcId="{46E5C741-A3FB-4836-8DE2-6EF81A60F3D8}" destId="{9DF4F199-3216-470C-95BF-C546B8645145}" srcOrd="0" destOrd="0" presId="urn:microsoft.com/office/officeart/2005/8/layout/radial2"/>
    <dgm:cxn modelId="{727993D3-E293-4501-9292-819B0ABAE3A0}" type="presParOf" srcId="{9DF4F199-3216-470C-95BF-C546B8645145}" destId="{C6607F6E-5C3A-4CCC-874E-D25E2BA951C0}" srcOrd="0" destOrd="0" presId="urn:microsoft.com/office/officeart/2005/8/layout/radial2"/>
    <dgm:cxn modelId="{D3AD7295-7F6E-4593-8819-129098A42EDB}" type="presParOf" srcId="{9DF4F199-3216-470C-95BF-C546B8645145}" destId="{502F982A-639F-40FE-BDA5-28E6CB566B39}" srcOrd="1" destOrd="0" presId="urn:microsoft.com/office/officeart/2005/8/layout/radial2"/>
    <dgm:cxn modelId="{242CC9F1-804D-427E-AD9F-C021F73E347A}" type="presParOf" srcId="{46E5C741-A3FB-4836-8DE2-6EF81A60F3D8}" destId="{C1E02850-1315-4A51-B4D3-A379065837F7}" srcOrd="1" destOrd="0" presId="urn:microsoft.com/office/officeart/2005/8/layout/radial2"/>
    <dgm:cxn modelId="{D7C7FF6C-4409-4E0F-AD15-1EB3158862C1}" type="presParOf" srcId="{46E5C741-A3FB-4836-8DE2-6EF81A60F3D8}" destId="{F80FFE70-D1D2-47B1-A73D-761AE0D5E99C}" srcOrd="2" destOrd="0" presId="urn:microsoft.com/office/officeart/2005/8/layout/radial2"/>
    <dgm:cxn modelId="{D1F51A72-37C6-43A6-8B4C-06CF13EAC054}" type="presParOf" srcId="{F80FFE70-D1D2-47B1-A73D-761AE0D5E99C}" destId="{805A7ED1-1B21-49AD-8DA2-21303E042419}" srcOrd="0" destOrd="0" presId="urn:microsoft.com/office/officeart/2005/8/layout/radial2"/>
    <dgm:cxn modelId="{21447F2C-35CB-4F21-A42C-62A1477C0AB4}" type="presParOf" srcId="{F80FFE70-D1D2-47B1-A73D-761AE0D5E99C}" destId="{E5654A64-50BB-4EA6-9A0D-39E63563658A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3B961B7-2E6E-4C6C-91C1-39C9E869E556}" type="doc">
      <dgm:prSet loTypeId="urn:microsoft.com/office/officeart/2005/8/layout/radial5" loCatId="cycle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0B75C14F-31E6-4BAB-BD11-0808DEEFF118}">
      <dgm:prSet phldrT="[Texto]"/>
      <dgm:spPr>
        <a:solidFill>
          <a:schemeClr val="tx2"/>
        </a:solidFill>
      </dgm:spPr>
      <dgm:t>
        <a:bodyPr/>
        <a:lstStyle/>
        <a:p>
          <a:pPr algn="ctr"/>
          <a:r>
            <a:rPr lang="pt-BR" b="1" dirty="0" smtClean="0">
              <a:solidFill>
                <a:schemeClr val="bg1"/>
              </a:solidFill>
            </a:rPr>
            <a:t>PMSB</a:t>
          </a:r>
          <a:endParaRPr lang="pt-BR" b="1" dirty="0">
            <a:solidFill>
              <a:schemeClr val="bg1"/>
            </a:solidFill>
          </a:endParaRPr>
        </a:p>
      </dgm:t>
    </dgm:pt>
    <dgm:pt modelId="{3B15DD16-6627-4BF3-8DCA-1752F3D1E35B}" type="par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34C7DC85-9849-415A-930D-102C1FCC686F}" type="sibTrans" cxnId="{668C9731-4F05-4CB8-995F-3AF5C6F95A03}">
      <dgm:prSet/>
      <dgm:spPr/>
      <dgm:t>
        <a:bodyPr/>
        <a:lstStyle/>
        <a:p>
          <a:pPr algn="ctr"/>
          <a:endParaRPr lang="pt-BR" b="1"/>
        </a:p>
      </dgm:t>
    </dgm:pt>
    <dgm:pt modelId="{0E36ECAC-3DBA-4DA3-A247-519AD0E7736B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Participação social efetiva  em todas as fases.</a:t>
          </a:r>
          <a:endParaRPr lang="pt-BR" sz="1500" b="1" dirty="0">
            <a:solidFill>
              <a:schemeClr val="tx1"/>
            </a:solidFill>
          </a:endParaRPr>
        </a:p>
      </dgm:t>
    </dgm:pt>
    <dgm:pt modelId="{3A9E5310-1782-47EC-9EBD-1FD01327B48C}" type="parTrans" cxnId="{636ADE0F-6B1E-4361-B5AD-EAC96011E5E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B85B2683-C4D3-40A4-9F0B-849F4FAB84B2}" type="sibTrans" cxnId="{636ADE0F-6B1E-4361-B5AD-EAC96011E5EC}">
      <dgm:prSet/>
      <dgm:spPr/>
      <dgm:t>
        <a:bodyPr/>
        <a:lstStyle/>
        <a:p>
          <a:pPr algn="ctr"/>
          <a:endParaRPr lang="pt-BR" b="1"/>
        </a:p>
      </dgm:t>
    </dgm:pt>
    <dgm:pt modelId="{9D9AD6EC-0B7E-4CA2-8B9D-D02C42FFEA41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Toda a área do município:</a:t>
          </a:r>
        </a:p>
        <a:p>
          <a:pPr algn="ctr"/>
          <a:r>
            <a:rPr lang="pt-BR" sz="1500" b="1" dirty="0" smtClean="0">
              <a:solidFill>
                <a:schemeClr val="tx1"/>
              </a:solidFill>
            </a:rPr>
            <a:t>localidades urbanas e rurais, adensadas e dispersas</a:t>
          </a:r>
          <a:endParaRPr lang="pt-BR" sz="1500" b="1" dirty="0">
            <a:solidFill>
              <a:schemeClr val="tx1"/>
            </a:solidFill>
          </a:endParaRPr>
        </a:p>
      </dgm:t>
    </dgm:pt>
    <dgm:pt modelId="{B76F08D3-C0E0-4B31-8794-57E82478BD6B}" type="parTrans" cxnId="{1D962B9B-AAA4-4F36-B8E8-72BC70D293B1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F1B320DC-9514-426F-B415-891E944A4A84}" type="sibTrans" cxnId="{1D962B9B-AAA4-4F36-B8E8-72BC70D293B1}">
      <dgm:prSet/>
      <dgm:spPr/>
      <dgm:t>
        <a:bodyPr/>
        <a:lstStyle/>
        <a:p>
          <a:pPr algn="ctr"/>
          <a:endParaRPr lang="pt-BR" b="1"/>
        </a:p>
      </dgm:t>
    </dgm:pt>
    <dgm:pt modelId="{66015453-1DC4-4752-AEF5-5B27010A65D5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Revisão a cada 4 anos.</a:t>
          </a:r>
          <a:endParaRPr lang="pt-BR" sz="1500" b="1" dirty="0">
            <a:solidFill>
              <a:schemeClr val="tx1"/>
            </a:solidFill>
          </a:endParaRPr>
        </a:p>
      </dgm:t>
    </dgm:pt>
    <dgm:pt modelId="{43DBE939-37A6-47D7-8172-3183780A8A6D}" type="parTrans" cxnId="{9C4FA52D-D098-4AB3-937F-E3C806FB9EC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7095F9E7-0040-41F1-AD0A-B92B7EA80D96}" type="sibTrans" cxnId="{9C4FA52D-D098-4AB3-937F-E3C806FB9EC7}">
      <dgm:prSet/>
      <dgm:spPr/>
      <dgm:t>
        <a:bodyPr/>
        <a:lstStyle/>
        <a:p>
          <a:pPr algn="ctr"/>
          <a:endParaRPr lang="pt-BR" b="1"/>
        </a:p>
      </dgm:t>
    </dgm:pt>
    <dgm:pt modelId="{061CE65C-3EB6-432D-83A5-0984A41BD9BF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para 20 anos</a:t>
          </a:r>
          <a:endParaRPr lang="pt-BR" sz="1500" b="1" dirty="0">
            <a:solidFill>
              <a:schemeClr val="tx1"/>
            </a:solidFill>
          </a:endParaRPr>
        </a:p>
      </dgm:t>
    </dgm:pt>
    <dgm:pt modelId="{89124415-B7E1-496F-AE67-EAB836E0332E}" type="parTrans" cxnId="{C4708B3E-196D-49A3-8A3E-A4FFD311B0D7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FB19CB7B-D10A-4188-9DED-3DE5677197FE}" type="sibTrans" cxnId="{C4708B3E-196D-49A3-8A3E-A4FFD311B0D7}">
      <dgm:prSet/>
      <dgm:spPr/>
      <dgm:t>
        <a:bodyPr/>
        <a:lstStyle/>
        <a:p>
          <a:pPr algn="ctr"/>
          <a:endParaRPr lang="pt-BR" b="1"/>
        </a:p>
      </dgm:t>
    </dgm:pt>
    <dgm:pt modelId="{C1D17DEE-3995-428B-9C28-2DD0D8B7A8F0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Compatível e integrado com todas as políticas e planos do município.</a:t>
          </a:r>
          <a:endParaRPr lang="pt-BR" sz="1500" b="1" dirty="0">
            <a:solidFill>
              <a:schemeClr val="tx1"/>
            </a:solidFill>
          </a:endParaRPr>
        </a:p>
      </dgm:t>
    </dgm:pt>
    <dgm:pt modelId="{EBE9DF88-FAA3-4EA6-A182-AFCF667CEF11}" type="parTrans" cxnId="{210F2A90-2371-4F08-B20A-9CCF627579BC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endParaRPr lang="pt-BR" b="1"/>
        </a:p>
      </dgm:t>
    </dgm:pt>
    <dgm:pt modelId="{984B9D28-7C8A-489A-AB05-D2B76D06B4F4}" type="sibTrans" cxnId="{210F2A90-2371-4F08-B20A-9CCF627579BC}">
      <dgm:prSet/>
      <dgm:spPr/>
      <dgm:t>
        <a:bodyPr/>
        <a:lstStyle/>
        <a:p>
          <a:pPr algn="ctr"/>
          <a:endParaRPr lang="pt-BR" b="1"/>
        </a:p>
      </dgm:t>
    </dgm:pt>
    <dgm:pt modelId="{A62A6433-A761-4EA5-8481-E221C1398A8F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E61181D7-6C2C-4C7E-B138-444E83D01A21}" type="parTrans" cxnId="{99A52F07-479E-49B0-921C-0611D8BC5462}">
      <dgm:prSet/>
      <dgm:spPr/>
      <dgm:t>
        <a:bodyPr/>
        <a:lstStyle/>
        <a:p>
          <a:endParaRPr lang="pt-BR" b="1"/>
        </a:p>
      </dgm:t>
    </dgm:pt>
    <dgm:pt modelId="{8394F21D-AED0-47F7-B63D-FEA1D6F181A5}" type="sibTrans" cxnId="{99A52F07-479E-49B0-921C-0611D8BC5462}">
      <dgm:prSet/>
      <dgm:spPr/>
      <dgm:t>
        <a:bodyPr/>
        <a:lstStyle/>
        <a:p>
          <a:endParaRPr lang="pt-BR" b="1"/>
        </a:p>
      </dgm:t>
    </dgm:pt>
    <dgm:pt modelId="{4D3AD599-4FF6-435E-BEB6-921270C5DA8E}">
      <dgm:prSet phldrT="[Texto]" custScaleX="133305" custScaleY="123459"/>
      <dgm:spPr/>
      <dgm:t>
        <a:bodyPr/>
        <a:lstStyle/>
        <a:p>
          <a:endParaRPr lang="pt-BR" b="1" dirty="0"/>
        </a:p>
      </dgm:t>
    </dgm:pt>
    <dgm:pt modelId="{4835F2C1-2464-44ED-BA4B-5FE9DB7B258A}" type="parTrans" cxnId="{52CF9E3F-52D4-425F-9400-2BBBB92D0AF8}">
      <dgm:prSet/>
      <dgm:spPr/>
      <dgm:t>
        <a:bodyPr/>
        <a:lstStyle/>
        <a:p>
          <a:endParaRPr lang="pt-BR" b="1"/>
        </a:p>
      </dgm:t>
    </dgm:pt>
    <dgm:pt modelId="{4AC3954D-49F6-4B6A-A260-D4F710919EFE}" type="sibTrans" cxnId="{52CF9E3F-52D4-425F-9400-2BBBB92D0AF8}">
      <dgm:prSet/>
      <dgm:spPr/>
      <dgm:t>
        <a:bodyPr/>
        <a:lstStyle/>
        <a:p>
          <a:endParaRPr lang="pt-BR" b="1"/>
        </a:p>
      </dgm:t>
    </dgm:pt>
    <dgm:pt modelId="{6EDF0F5A-DD36-4904-87CA-251F0FABE374}">
      <dgm:prSet phldrT="[Texto]" custT="1"/>
      <dgm:spPr>
        <a:solidFill>
          <a:schemeClr val="accent5">
            <a:lumMod val="75000"/>
          </a:schemeClr>
        </a:solidFill>
      </dgm:spPr>
      <dgm:t>
        <a:bodyPr/>
        <a:lstStyle/>
        <a:p>
          <a:pPr algn="ctr"/>
          <a:r>
            <a:rPr lang="pt-BR" sz="1500" b="1" dirty="0" smtClean="0">
              <a:solidFill>
                <a:schemeClr val="tx1"/>
              </a:solidFill>
            </a:rPr>
            <a:t>Planejamento integrado dos 4 eixos do setor de saneamento.</a:t>
          </a:r>
          <a:endParaRPr lang="pt-BR" sz="1500" b="1" dirty="0">
            <a:solidFill>
              <a:schemeClr val="tx1"/>
            </a:solidFill>
          </a:endParaRPr>
        </a:p>
      </dgm:t>
    </dgm:pt>
    <dgm:pt modelId="{EAE0D20B-1373-4CA5-A08A-55601C12CD42}" type="parTrans" cxnId="{922F0E0A-A870-4DC9-AF34-44270C1F916B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endParaRPr lang="pt-BR" b="1"/>
        </a:p>
      </dgm:t>
    </dgm:pt>
    <dgm:pt modelId="{0E723341-7C91-4225-AF22-67A943684E85}" type="sibTrans" cxnId="{922F0E0A-A870-4DC9-AF34-44270C1F916B}">
      <dgm:prSet/>
      <dgm:spPr/>
      <dgm:t>
        <a:bodyPr/>
        <a:lstStyle/>
        <a:p>
          <a:endParaRPr lang="pt-BR" b="1"/>
        </a:p>
      </dgm:t>
    </dgm:pt>
    <dgm:pt modelId="{6BC31A8F-99DE-40AE-B657-911316144D49}" type="pres">
      <dgm:prSet presAssocID="{03B961B7-2E6E-4C6C-91C1-39C9E869E556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224F820-E1A9-41D4-A90C-0ADB20FD1412}" type="pres">
      <dgm:prSet presAssocID="{0B75C14F-31E6-4BAB-BD11-0808DEEFF118}" presName="centerShape" presStyleLbl="node0" presStyleIdx="0" presStyleCnt="1"/>
      <dgm:spPr/>
      <dgm:t>
        <a:bodyPr/>
        <a:lstStyle/>
        <a:p>
          <a:endParaRPr lang="pt-BR"/>
        </a:p>
      </dgm:t>
    </dgm:pt>
    <dgm:pt modelId="{CDF61887-1528-495D-BA20-E80C69865E5D}" type="pres">
      <dgm:prSet presAssocID="{3A9E5310-1782-47EC-9EBD-1FD01327B48C}" presName="parTrans" presStyleLbl="sibTrans2D1" presStyleIdx="0" presStyleCnt="6"/>
      <dgm:spPr/>
      <dgm:t>
        <a:bodyPr/>
        <a:lstStyle/>
        <a:p>
          <a:endParaRPr lang="pt-BR"/>
        </a:p>
      </dgm:t>
    </dgm:pt>
    <dgm:pt modelId="{8B82FB21-F92A-4DC2-A81B-94C587D2EA4B}" type="pres">
      <dgm:prSet presAssocID="{3A9E5310-1782-47EC-9EBD-1FD01327B48C}" presName="connectorText" presStyleLbl="sibTrans2D1" presStyleIdx="0" presStyleCnt="6"/>
      <dgm:spPr/>
      <dgm:t>
        <a:bodyPr/>
        <a:lstStyle/>
        <a:p>
          <a:endParaRPr lang="pt-BR"/>
        </a:p>
      </dgm:t>
    </dgm:pt>
    <dgm:pt modelId="{7ED2D3DD-DD8C-4877-91DE-BBE87422742F}" type="pres">
      <dgm:prSet presAssocID="{0E36ECAC-3DBA-4DA3-A247-519AD0E7736B}" presName="node" presStyleLbl="node1" presStyleIdx="0" presStyleCnt="6" custScaleX="114639" custScaleY="10948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0864A9-28DE-48D2-A212-C1B58C622ACA}" type="pres">
      <dgm:prSet presAssocID="{EBE9DF88-FAA3-4EA6-A182-AFCF667CEF11}" presName="parTrans" presStyleLbl="sibTrans2D1" presStyleIdx="1" presStyleCnt="6"/>
      <dgm:spPr/>
      <dgm:t>
        <a:bodyPr/>
        <a:lstStyle/>
        <a:p>
          <a:endParaRPr lang="pt-BR"/>
        </a:p>
      </dgm:t>
    </dgm:pt>
    <dgm:pt modelId="{B698F0F1-175D-442C-971F-1E5574A3687F}" type="pres">
      <dgm:prSet presAssocID="{EBE9DF88-FAA3-4EA6-A182-AFCF667CEF11}" presName="connectorText" presStyleLbl="sibTrans2D1" presStyleIdx="1" presStyleCnt="6"/>
      <dgm:spPr/>
      <dgm:t>
        <a:bodyPr/>
        <a:lstStyle/>
        <a:p>
          <a:endParaRPr lang="pt-BR"/>
        </a:p>
      </dgm:t>
    </dgm:pt>
    <dgm:pt modelId="{2D1B2B5C-4A86-45E1-A28E-1A3B58E7062A}" type="pres">
      <dgm:prSet presAssocID="{C1D17DEE-3995-428B-9C28-2DD0D8B7A8F0}" presName="node" presStyleLbl="node1" presStyleIdx="1" presStyleCnt="6" custScaleX="124394" custScaleY="1162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EE67421-400F-46EB-9EF5-4176240967CC}" type="pres">
      <dgm:prSet presAssocID="{B76F08D3-C0E0-4B31-8794-57E82478BD6B}" presName="parTrans" presStyleLbl="sibTrans2D1" presStyleIdx="2" presStyleCnt="6"/>
      <dgm:spPr/>
      <dgm:t>
        <a:bodyPr/>
        <a:lstStyle/>
        <a:p>
          <a:endParaRPr lang="pt-BR"/>
        </a:p>
      </dgm:t>
    </dgm:pt>
    <dgm:pt modelId="{84B5325E-B212-4B62-8487-8C024ABED7EB}" type="pres">
      <dgm:prSet presAssocID="{B76F08D3-C0E0-4B31-8794-57E82478BD6B}" presName="connectorText" presStyleLbl="sibTrans2D1" presStyleIdx="2" presStyleCnt="6"/>
      <dgm:spPr/>
      <dgm:t>
        <a:bodyPr/>
        <a:lstStyle/>
        <a:p>
          <a:endParaRPr lang="pt-BR"/>
        </a:p>
      </dgm:t>
    </dgm:pt>
    <dgm:pt modelId="{000849F0-FFBE-4C74-9588-B84C98C63F47}" type="pres">
      <dgm:prSet presAssocID="{9D9AD6EC-0B7E-4CA2-8B9D-D02C42FFEA41}" presName="node" presStyleLbl="node1" presStyleIdx="2" presStyleCnt="6" custScaleX="123203" custScaleY="12761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15A46C2-4E97-4DBA-A3C5-182B011E6F6C}" type="pres">
      <dgm:prSet presAssocID="{43DBE939-37A6-47D7-8172-3183780A8A6D}" presName="parTrans" presStyleLbl="sibTrans2D1" presStyleIdx="3" presStyleCnt="6"/>
      <dgm:spPr/>
      <dgm:t>
        <a:bodyPr/>
        <a:lstStyle/>
        <a:p>
          <a:endParaRPr lang="pt-BR"/>
        </a:p>
      </dgm:t>
    </dgm:pt>
    <dgm:pt modelId="{C389714A-052D-4068-989A-F85B5A019D7B}" type="pres">
      <dgm:prSet presAssocID="{43DBE939-37A6-47D7-8172-3183780A8A6D}" presName="connectorText" presStyleLbl="sibTrans2D1" presStyleIdx="3" presStyleCnt="6"/>
      <dgm:spPr/>
      <dgm:t>
        <a:bodyPr/>
        <a:lstStyle/>
        <a:p>
          <a:endParaRPr lang="pt-BR"/>
        </a:p>
      </dgm:t>
    </dgm:pt>
    <dgm:pt modelId="{DFC9CAA2-7343-4982-8489-6113128002FC}" type="pres">
      <dgm:prSet presAssocID="{66015453-1DC4-4752-AEF5-5B27010A65D5}" presName="node" presStyleLbl="node1" presStyleIdx="3" presStyleCnt="6" custScaleX="113057" custScaleY="10520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D82052B-B5D4-45F4-9928-660F30379D62}" type="pres">
      <dgm:prSet presAssocID="{89124415-B7E1-496F-AE67-EAB836E0332E}" presName="parTrans" presStyleLbl="sibTrans2D1" presStyleIdx="4" presStyleCnt="6"/>
      <dgm:spPr/>
      <dgm:t>
        <a:bodyPr/>
        <a:lstStyle/>
        <a:p>
          <a:endParaRPr lang="pt-BR"/>
        </a:p>
      </dgm:t>
    </dgm:pt>
    <dgm:pt modelId="{9382E3D1-C5D5-4B09-A756-0F63C7CB02D1}" type="pres">
      <dgm:prSet presAssocID="{89124415-B7E1-496F-AE67-EAB836E0332E}" presName="connectorText" presStyleLbl="sibTrans2D1" presStyleIdx="4" presStyleCnt="6"/>
      <dgm:spPr/>
      <dgm:t>
        <a:bodyPr/>
        <a:lstStyle/>
        <a:p>
          <a:endParaRPr lang="pt-BR"/>
        </a:p>
      </dgm:t>
    </dgm:pt>
    <dgm:pt modelId="{4FB20CBA-A5A1-488E-87F9-889F587D879E}" type="pres">
      <dgm:prSet presAssocID="{061CE65C-3EB6-432D-83A5-0984A41BD9BF}" presName="node" presStyleLbl="node1" presStyleIdx="4" presStyleCnt="6" custScaleX="114370" custScaleY="11482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5001C7E-E649-4BFB-B23F-E06BB1422185}" type="pres">
      <dgm:prSet presAssocID="{EAE0D20B-1373-4CA5-A08A-55601C12CD42}" presName="parTrans" presStyleLbl="sibTrans2D1" presStyleIdx="5" presStyleCnt="6"/>
      <dgm:spPr/>
      <dgm:t>
        <a:bodyPr/>
        <a:lstStyle/>
        <a:p>
          <a:endParaRPr lang="pt-BR"/>
        </a:p>
      </dgm:t>
    </dgm:pt>
    <dgm:pt modelId="{B152D3A1-7360-4BD4-9FB1-F27F74446B17}" type="pres">
      <dgm:prSet presAssocID="{EAE0D20B-1373-4CA5-A08A-55601C12CD42}" presName="connectorText" presStyleLbl="sibTrans2D1" presStyleIdx="5" presStyleCnt="6"/>
      <dgm:spPr/>
      <dgm:t>
        <a:bodyPr/>
        <a:lstStyle/>
        <a:p>
          <a:endParaRPr lang="pt-BR"/>
        </a:p>
      </dgm:t>
    </dgm:pt>
    <dgm:pt modelId="{5ECFE56B-8CDE-4AEE-AA1F-9518E7F850FD}" type="pres">
      <dgm:prSet presAssocID="{6EDF0F5A-DD36-4904-87CA-251F0FABE374}" presName="node" presStyleLbl="node1" presStyleIdx="5" presStyleCnt="6" custScaleX="126827" custScaleY="11978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C69A3B8-4BCE-4BD4-8A8B-55AF2FE09F68}" type="presOf" srcId="{0B75C14F-31E6-4BAB-BD11-0808DEEFF118}" destId="{9224F820-E1A9-41D4-A90C-0ADB20FD1412}" srcOrd="0" destOrd="0" presId="urn:microsoft.com/office/officeart/2005/8/layout/radial5"/>
    <dgm:cxn modelId="{CC3F8166-192F-4B0F-8DF2-24B14B3E160C}" type="presOf" srcId="{6EDF0F5A-DD36-4904-87CA-251F0FABE374}" destId="{5ECFE56B-8CDE-4AEE-AA1F-9518E7F850FD}" srcOrd="0" destOrd="0" presId="urn:microsoft.com/office/officeart/2005/8/layout/radial5"/>
    <dgm:cxn modelId="{B1DC21AC-0609-44D2-BA15-E2F12DA660A2}" type="presOf" srcId="{43DBE939-37A6-47D7-8172-3183780A8A6D}" destId="{C389714A-052D-4068-989A-F85B5A019D7B}" srcOrd="1" destOrd="0" presId="urn:microsoft.com/office/officeart/2005/8/layout/radial5"/>
    <dgm:cxn modelId="{799D0459-5732-4DDE-B3F5-5082C186D7B7}" type="presOf" srcId="{43DBE939-37A6-47D7-8172-3183780A8A6D}" destId="{415A46C2-4E97-4DBA-A3C5-182B011E6F6C}" srcOrd="0" destOrd="0" presId="urn:microsoft.com/office/officeart/2005/8/layout/radial5"/>
    <dgm:cxn modelId="{6632EA6F-2241-4DA4-9BDA-C6DE5CC0B3BC}" type="presOf" srcId="{061CE65C-3EB6-432D-83A5-0984A41BD9BF}" destId="{4FB20CBA-A5A1-488E-87F9-889F587D879E}" srcOrd="0" destOrd="0" presId="urn:microsoft.com/office/officeart/2005/8/layout/radial5"/>
    <dgm:cxn modelId="{26898DE6-7ECF-4519-ADFD-D3E56B510A5C}" type="presOf" srcId="{0E36ECAC-3DBA-4DA3-A247-519AD0E7736B}" destId="{7ED2D3DD-DD8C-4877-91DE-BBE87422742F}" srcOrd="0" destOrd="0" presId="urn:microsoft.com/office/officeart/2005/8/layout/radial5"/>
    <dgm:cxn modelId="{52CF9E3F-52D4-425F-9400-2BBBB92D0AF8}" srcId="{03B961B7-2E6E-4C6C-91C1-39C9E869E556}" destId="{4D3AD599-4FF6-435E-BEB6-921270C5DA8E}" srcOrd="2" destOrd="0" parTransId="{4835F2C1-2464-44ED-BA4B-5FE9DB7B258A}" sibTransId="{4AC3954D-49F6-4B6A-A260-D4F710919EFE}"/>
    <dgm:cxn modelId="{E5FA599B-B742-4C77-B303-E67FE9D92EFC}" type="presOf" srcId="{B76F08D3-C0E0-4B31-8794-57E82478BD6B}" destId="{84B5325E-B212-4B62-8487-8C024ABED7EB}" srcOrd="1" destOrd="0" presId="urn:microsoft.com/office/officeart/2005/8/layout/radial5"/>
    <dgm:cxn modelId="{E3BCA75D-CA86-4A86-9A98-704C0BBE4BDE}" type="presOf" srcId="{03B961B7-2E6E-4C6C-91C1-39C9E869E556}" destId="{6BC31A8F-99DE-40AE-B657-911316144D49}" srcOrd="0" destOrd="0" presId="urn:microsoft.com/office/officeart/2005/8/layout/radial5"/>
    <dgm:cxn modelId="{9723067D-0AC8-468B-AD1C-1608A943AAF0}" type="presOf" srcId="{B76F08D3-C0E0-4B31-8794-57E82478BD6B}" destId="{4EE67421-400F-46EB-9EF5-4176240967CC}" srcOrd="0" destOrd="0" presId="urn:microsoft.com/office/officeart/2005/8/layout/radial5"/>
    <dgm:cxn modelId="{E4AC33BB-AE62-4F4C-A24C-08B71ECE8FB2}" type="presOf" srcId="{3A9E5310-1782-47EC-9EBD-1FD01327B48C}" destId="{CDF61887-1528-495D-BA20-E80C69865E5D}" srcOrd="0" destOrd="0" presId="urn:microsoft.com/office/officeart/2005/8/layout/radial5"/>
    <dgm:cxn modelId="{763D6068-AB68-4ED9-AA02-416EA658CF79}" type="presOf" srcId="{89124415-B7E1-496F-AE67-EAB836E0332E}" destId="{9382E3D1-C5D5-4B09-A756-0F63C7CB02D1}" srcOrd="1" destOrd="0" presId="urn:microsoft.com/office/officeart/2005/8/layout/radial5"/>
    <dgm:cxn modelId="{99A52F07-479E-49B0-921C-0611D8BC5462}" srcId="{03B961B7-2E6E-4C6C-91C1-39C9E869E556}" destId="{A62A6433-A761-4EA5-8481-E221C1398A8F}" srcOrd="1" destOrd="0" parTransId="{E61181D7-6C2C-4C7E-B138-444E83D01A21}" sibTransId="{8394F21D-AED0-47F7-B63D-FEA1D6F181A5}"/>
    <dgm:cxn modelId="{2E1D831F-A04E-4714-8EA8-216D49112BE0}" type="presOf" srcId="{66015453-1DC4-4752-AEF5-5B27010A65D5}" destId="{DFC9CAA2-7343-4982-8489-6113128002FC}" srcOrd="0" destOrd="0" presId="urn:microsoft.com/office/officeart/2005/8/layout/radial5"/>
    <dgm:cxn modelId="{C4708B3E-196D-49A3-8A3E-A4FFD311B0D7}" srcId="{0B75C14F-31E6-4BAB-BD11-0808DEEFF118}" destId="{061CE65C-3EB6-432D-83A5-0984A41BD9BF}" srcOrd="4" destOrd="0" parTransId="{89124415-B7E1-496F-AE67-EAB836E0332E}" sibTransId="{FB19CB7B-D10A-4188-9DED-3DE5677197FE}"/>
    <dgm:cxn modelId="{DB93C9F0-65A3-402D-8125-21779AAB303C}" type="presOf" srcId="{EAE0D20B-1373-4CA5-A08A-55601C12CD42}" destId="{15001C7E-E649-4BFB-B23F-E06BB1422185}" srcOrd="0" destOrd="0" presId="urn:microsoft.com/office/officeart/2005/8/layout/radial5"/>
    <dgm:cxn modelId="{922F0E0A-A870-4DC9-AF34-44270C1F916B}" srcId="{0B75C14F-31E6-4BAB-BD11-0808DEEFF118}" destId="{6EDF0F5A-DD36-4904-87CA-251F0FABE374}" srcOrd="5" destOrd="0" parTransId="{EAE0D20B-1373-4CA5-A08A-55601C12CD42}" sibTransId="{0E723341-7C91-4225-AF22-67A943684E85}"/>
    <dgm:cxn modelId="{636ADE0F-6B1E-4361-B5AD-EAC96011E5EC}" srcId="{0B75C14F-31E6-4BAB-BD11-0808DEEFF118}" destId="{0E36ECAC-3DBA-4DA3-A247-519AD0E7736B}" srcOrd="0" destOrd="0" parTransId="{3A9E5310-1782-47EC-9EBD-1FD01327B48C}" sibTransId="{B85B2683-C4D3-40A4-9F0B-849F4FAB84B2}"/>
    <dgm:cxn modelId="{63436F5D-4209-4EDE-B13C-A1B1DCB2175B}" type="presOf" srcId="{89124415-B7E1-496F-AE67-EAB836E0332E}" destId="{3D82052B-B5D4-45F4-9928-660F30379D62}" srcOrd="0" destOrd="0" presId="urn:microsoft.com/office/officeart/2005/8/layout/radial5"/>
    <dgm:cxn modelId="{8F7B7F12-A596-47B7-BB90-B4C7FE77EF47}" type="presOf" srcId="{3A9E5310-1782-47EC-9EBD-1FD01327B48C}" destId="{8B82FB21-F92A-4DC2-A81B-94C587D2EA4B}" srcOrd="1" destOrd="0" presId="urn:microsoft.com/office/officeart/2005/8/layout/radial5"/>
    <dgm:cxn modelId="{8FCC743D-E0AE-43CA-B6CA-296A131BBA6C}" type="presOf" srcId="{EBE9DF88-FAA3-4EA6-A182-AFCF667CEF11}" destId="{B698F0F1-175D-442C-971F-1E5574A3687F}" srcOrd="1" destOrd="0" presId="urn:microsoft.com/office/officeart/2005/8/layout/radial5"/>
    <dgm:cxn modelId="{7446A618-4224-4E6B-903A-05EE9618F5B1}" type="presOf" srcId="{C1D17DEE-3995-428B-9C28-2DD0D8B7A8F0}" destId="{2D1B2B5C-4A86-45E1-A28E-1A3B58E7062A}" srcOrd="0" destOrd="0" presId="urn:microsoft.com/office/officeart/2005/8/layout/radial5"/>
    <dgm:cxn modelId="{668C9731-4F05-4CB8-995F-3AF5C6F95A03}" srcId="{03B961B7-2E6E-4C6C-91C1-39C9E869E556}" destId="{0B75C14F-31E6-4BAB-BD11-0808DEEFF118}" srcOrd="0" destOrd="0" parTransId="{3B15DD16-6627-4BF3-8DCA-1752F3D1E35B}" sibTransId="{34C7DC85-9849-415A-930D-102C1FCC686F}"/>
    <dgm:cxn modelId="{1D962B9B-AAA4-4F36-B8E8-72BC70D293B1}" srcId="{0B75C14F-31E6-4BAB-BD11-0808DEEFF118}" destId="{9D9AD6EC-0B7E-4CA2-8B9D-D02C42FFEA41}" srcOrd="2" destOrd="0" parTransId="{B76F08D3-C0E0-4B31-8794-57E82478BD6B}" sibTransId="{F1B320DC-9514-426F-B415-891E944A4A84}"/>
    <dgm:cxn modelId="{9C4FA52D-D098-4AB3-937F-E3C806FB9EC7}" srcId="{0B75C14F-31E6-4BAB-BD11-0808DEEFF118}" destId="{66015453-1DC4-4752-AEF5-5B27010A65D5}" srcOrd="3" destOrd="0" parTransId="{43DBE939-37A6-47D7-8172-3183780A8A6D}" sibTransId="{7095F9E7-0040-41F1-AD0A-B92B7EA80D96}"/>
    <dgm:cxn modelId="{210F2A90-2371-4F08-B20A-9CCF627579BC}" srcId="{0B75C14F-31E6-4BAB-BD11-0808DEEFF118}" destId="{C1D17DEE-3995-428B-9C28-2DD0D8B7A8F0}" srcOrd="1" destOrd="0" parTransId="{EBE9DF88-FAA3-4EA6-A182-AFCF667CEF11}" sibTransId="{984B9D28-7C8A-489A-AB05-D2B76D06B4F4}"/>
    <dgm:cxn modelId="{0ECC9F44-68FE-4B13-8572-1847E32758F5}" type="presOf" srcId="{EBE9DF88-FAA3-4EA6-A182-AFCF667CEF11}" destId="{440864A9-28DE-48D2-A212-C1B58C622ACA}" srcOrd="0" destOrd="0" presId="urn:microsoft.com/office/officeart/2005/8/layout/radial5"/>
    <dgm:cxn modelId="{C84A7909-8D91-42C0-9D2A-7668AC6635FA}" type="presOf" srcId="{9D9AD6EC-0B7E-4CA2-8B9D-D02C42FFEA41}" destId="{000849F0-FFBE-4C74-9588-B84C98C63F47}" srcOrd="0" destOrd="0" presId="urn:microsoft.com/office/officeart/2005/8/layout/radial5"/>
    <dgm:cxn modelId="{AF7A8CDE-D609-47EE-AE12-23C4440731DF}" type="presOf" srcId="{EAE0D20B-1373-4CA5-A08A-55601C12CD42}" destId="{B152D3A1-7360-4BD4-9FB1-F27F74446B17}" srcOrd="1" destOrd="0" presId="urn:microsoft.com/office/officeart/2005/8/layout/radial5"/>
    <dgm:cxn modelId="{D72BED93-74D3-46A8-A950-A9C377663D55}" type="presParOf" srcId="{6BC31A8F-99DE-40AE-B657-911316144D49}" destId="{9224F820-E1A9-41D4-A90C-0ADB20FD1412}" srcOrd="0" destOrd="0" presId="urn:microsoft.com/office/officeart/2005/8/layout/radial5"/>
    <dgm:cxn modelId="{100B069F-A211-4BD5-A2FA-4B4E5E250E38}" type="presParOf" srcId="{6BC31A8F-99DE-40AE-B657-911316144D49}" destId="{CDF61887-1528-495D-BA20-E80C69865E5D}" srcOrd="1" destOrd="0" presId="urn:microsoft.com/office/officeart/2005/8/layout/radial5"/>
    <dgm:cxn modelId="{344D027B-C05C-41E1-BC54-31C7B73FD023}" type="presParOf" srcId="{CDF61887-1528-495D-BA20-E80C69865E5D}" destId="{8B82FB21-F92A-4DC2-A81B-94C587D2EA4B}" srcOrd="0" destOrd="0" presId="urn:microsoft.com/office/officeart/2005/8/layout/radial5"/>
    <dgm:cxn modelId="{ACD0C38A-73F1-492B-81EB-A58021C785EE}" type="presParOf" srcId="{6BC31A8F-99DE-40AE-B657-911316144D49}" destId="{7ED2D3DD-DD8C-4877-91DE-BBE87422742F}" srcOrd="2" destOrd="0" presId="urn:microsoft.com/office/officeart/2005/8/layout/radial5"/>
    <dgm:cxn modelId="{1C8B0A58-2866-4F2B-A686-7AB3B29D74DC}" type="presParOf" srcId="{6BC31A8F-99DE-40AE-B657-911316144D49}" destId="{440864A9-28DE-48D2-A212-C1B58C622ACA}" srcOrd="3" destOrd="0" presId="urn:microsoft.com/office/officeart/2005/8/layout/radial5"/>
    <dgm:cxn modelId="{8663EBCF-F79E-4F88-9475-37F6AF9BEB15}" type="presParOf" srcId="{440864A9-28DE-48D2-A212-C1B58C622ACA}" destId="{B698F0F1-175D-442C-971F-1E5574A3687F}" srcOrd="0" destOrd="0" presId="urn:microsoft.com/office/officeart/2005/8/layout/radial5"/>
    <dgm:cxn modelId="{67A718DD-E345-4F84-AC8C-8E81073FEE07}" type="presParOf" srcId="{6BC31A8F-99DE-40AE-B657-911316144D49}" destId="{2D1B2B5C-4A86-45E1-A28E-1A3B58E7062A}" srcOrd="4" destOrd="0" presId="urn:microsoft.com/office/officeart/2005/8/layout/radial5"/>
    <dgm:cxn modelId="{F5F4C6B2-ABF4-47B9-BA53-9CCC60143FC0}" type="presParOf" srcId="{6BC31A8F-99DE-40AE-B657-911316144D49}" destId="{4EE67421-400F-46EB-9EF5-4176240967CC}" srcOrd="5" destOrd="0" presId="urn:microsoft.com/office/officeart/2005/8/layout/radial5"/>
    <dgm:cxn modelId="{31E82E93-1BC9-4FC9-BF51-3F942365F2D5}" type="presParOf" srcId="{4EE67421-400F-46EB-9EF5-4176240967CC}" destId="{84B5325E-B212-4B62-8487-8C024ABED7EB}" srcOrd="0" destOrd="0" presId="urn:microsoft.com/office/officeart/2005/8/layout/radial5"/>
    <dgm:cxn modelId="{CD232B99-E63C-4E90-A053-5118C0AF0234}" type="presParOf" srcId="{6BC31A8F-99DE-40AE-B657-911316144D49}" destId="{000849F0-FFBE-4C74-9588-B84C98C63F47}" srcOrd="6" destOrd="0" presId="urn:microsoft.com/office/officeart/2005/8/layout/radial5"/>
    <dgm:cxn modelId="{472DC109-D98F-4150-B4D3-0786395309D6}" type="presParOf" srcId="{6BC31A8F-99DE-40AE-B657-911316144D49}" destId="{415A46C2-4E97-4DBA-A3C5-182B011E6F6C}" srcOrd="7" destOrd="0" presId="urn:microsoft.com/office/officeart/2005/8/layout/radial5"/>
    <dgm:cxn modelId="{E7D6FAE0-84E4-4E9D-8818-B9BA3939045B}" type="presParOf" srcId="{415A46C2-4E97-4DBA-A3C5-182B011E6F6C}" destId="{C389714A-052D-4068-989A-F85B5A019D7B}" srcOrd="0" destOrd="0" presId="urn:microsoft.com/office/officeart/2005/8/layout/radial5"/>
    <dgm:cxn modelId="{D572111F-5724-4CE8-BE49-AB221A9589ED}" type="presParOf" srcId="{6BC31A8F-99DE-40AE-B657-911316144D49}" destId="{DFC9CAA2-7343-4982-8489-6113128002FC}" srcOrd="8" destOrd="0" presId="urn:microsoft.com/office/officeart/2005/8/layout/radial5"/>
    <dgm:cxn modelId="{0B727FF6-0673-447A-9379-BCBD63279D5B}" type="presParOf" srcId="{6BC31A8F-99DE-40AE-B657-911316144D49}" destId="{3D82052B-B5D4-45F4-9928-660F30379D62}" srcOrd="9" destOrd="0" presId="urn:microsoft.com/office/officeart/2005/8/layout/radial5"/>
    <dgm:cxn modelId="{483CBE46-C77D-4559-AB43-F6B5BE29C836}" type="presParOf" srcId="{3D82052B-B5D4-45F4-9928-660F30379D62}" destId="{9382E3D1-C5D5-4B09-A756-0F63C7CB02D1}" srcOrd="0" destOrd="0" presId="urn:microsoft.com/office/officeart/2005/8/layout/radial5"/>
    <dgm:cxn modelId="{9E050335-9160-4C4C-A2B8-CDF56ADAA1E9}" type="presParOf" srcId="{6BC31A8F-99DE-40AE-B657-911316144D49}" destId="{4FB20CBA-A5A1-488E-87F9-889F587D879E}" srcOrd="10" destOrd="0" presId="urn:microsoft.com/office/officeart/2005/8/layout/radial5"/>
    <dgm:cxn modelId="{936B5AC4-2E29-4AF0-8911-4F1602E5BD41}" type="presParOf" srcId="{6BC31A8F-99DE-40AE-B657-911316144D49}" destId="{15001C7E-E649-4BFB-B23F-E06BB1422185}" srcOrd="11" destOrd="0" presId="urn:microsoft.com/office/officeart/2005/8/layout/radial5"/>
    <dgm:cxn modelId="{100476B2-5F4B-4F35-8FCF-9C2A7B6AAF27}" type="presParOf" srcId="{15001C7E-E649-4BFB-B23F-E06BB1422185}" destId="{B152D3A1-7360-4BD4-9FB1-F27F74446B17}" srcOrd="0" destOrd="0" presId="urn:microsoft.com/office/officeart/2005/8/layout/radial5"/>
    <dgm:cxn modelId="{17966B8E-3C7B-4143-A314-3F6A12AF0AE1}" type="presParOf" srcId="{6BC31A8F-99DE-40AE-B657-911316144D49}" destId="{5ECFE56B-8CDE-4AEE-AA1F-9518E7F850FD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63EC6FE-4E6E-470E-BB80-FAB35E7254A2}" type="doc">
      <dgm:prSet loTypeId="urn:microsoft.com/office/officeart/2005/8/layout/lProcess2" loCatId="list" qsTypeId="urn:microsoft.com/office/officeart/2005/8/quickstyle/simple1#2" qsCatId="simple" csTypeId="urn:microsoft.com/office/officeart/2005/8/colors/accent1_2#1" csCatId="accent1" phldr="1"/>
      <dgm:spPr/>
      <dgm:t>
        <a:bodyPr/>
        <a:lstStyle/>
        <a:p>
          <a:endParaRPr lang="pt-BR"/>
        </a:p>
      </dgm:t>
    </dgm:pt>
    <dgm:pt modelId="{2F525F92-BF0D-48E7-B9E3-1D9A8D606A99}">
      <dgm:prSet phldrT="[Texto]" custT="1"/>
      <dgm:spPr/>
      <dgm:t>
        <a:bodyPr/>
        <a:lstStyle/>
        <a:p>
          <a:r>
            <a:rPr lang="en-US" sz="2400" dirty="0" smtClean="0"/>
            <a:t>2009</a:t>
          </a:r>
          <a:endParaRPr lang="pt-BR" sz="2400" dirty="0"/>
        </a:p>
      </dgm:t>
    </dgm:pt>
    <dgm:pt modelId="{EAE19C6B-AAC6-4B53-91E0-84037FC34CA3}" type="parTrans" cxnId="{C681A081-D0E5-4050-978A-18EB21EADAFB}">
      <dgm:prSet/>
      <dgm:spPr/>
      <dgm:t>
        <a:bodyPr/>
        <a:lstStyle/>
        <a:p>
          <a:endParaRPr lang="pt-BR"/>
        </a:p>
      </dgm:t>
    </dgm:pt>
    <dgm:pt modelId="{FC07E1E5-A175-4D58-B2D3-82261E3EB0D0}" type="sibTrans" cxnId="{C681A081-D0E5-4050-978A-18EB21EADAFB}">
      <dgm:prSet/>
      <dgm:spPr/>
      <dgm:t>
        <a:bodyPr/>
        <a:lstStyle/>
        <a:p>
          <a:endParaRPr lang="pt-BR"/>
        </a:p>
      </dgm:t>
    </dgm:pt>
    <dgm:pt modelId="{D75347A1-F6C2-4554-8866-775381CE9654}">
      <dgm:prSet phldrT="[Texto]" custT="1"/>
      <dgm:spPr/>
      <dgm:t>
        <a:bodyPr/>
        <a:lstStyle/>
        <a:p>
          <a:r>
            <a:rPr lang="en-US" sz="2400" dirty="0" smtClean="0"/>
            <a:t>2010</a:t>
          </a:r>
          <a:endParaRPr lang="pt-BR" sz="2400" dirty="0"/>
        </a:p>
      </dgm:t>
    </dgm:pt>
    <dgm:pt modelId="{9C4C6677-EB28-4CD9-B8B2-31532046D8DE}" type="parTrans" cxnId="{8DA8EC17-89DD-4155-8E55-9C4CDBAABBFE}">
      <dgm:prSet/>
      <dgm:spPr/>
      <dgm:t>
        <a:bodyPr/>
        <a:lstStyle/>
        <a:p>
          <a:endParaRPr lang="pt-BR"/>
        </a:p>
      </dgm:t>
    </dgm:pt>
    <dgm:pt modelId="{B20BEDEA-DCCF-4A70-A6B8-8D7BE085FAC5}" type="sibTrans" cxnId="{8DA8EC17-89DD-4155-8E55-9C4CDBAABBFE}">
      <dgm:prSet/>
      <dgm:spPr/>
      <dgm:t>
        <a:bodyPr/>
        <a:lstStyle/>
        <a:p>
          <a:endParaRPr lang="pt-BR"/>
        </a:p>
      </dgm:t>
    </dgm:pt>
    <dgm:pt modelId="{2596B180-10A2-4564-AF63-8AA7115FC940}">
      <dgm:prSet phldrT="[Texto]" custT="1"/>
      <dgm:spPr/>
      <dgm:t>
        <a:bodyPr/>
        <a:lstStyle/>
        <a:p>
          <a:r>
            <a:rPr lang="en-US" sz="2400" dirty="0" smtClean="0"/>
            <a:t>2011</a:t>
          </a:r>
          <a:endParaRPr lang="pt-BR" sz="2400" dirty="0"/>
        </a:p>
      </dgm:t>
    </dgm:pt>
    <dgm:pt modelId="{B8F2313C-DA90-4D2F-B58B-B9E7417DFC19}" type="parTrans" cxnId="{2CF64480-B6BD-4373-9988-33379EFEDB1B}">
      <dgm:prSet/>
      <dgm:spPr/>
      <dgm:t>
        <a:bodyPr/>
        <a:lstStyle/>
        <a:p>
          <a:endParaRPr lang="pt-BR"/>
        </a:p>
      </dgm:t>
    </dgm:pt>
    <dgm:pt modelId="{206CCAA1-AB0B-4461-8494-4BB7418E5591}" type="sibTrans" cxnId="{2CF64480-B6BD-4373-9988-33379EFEDB1B}">
      <dgm:prSet/>
      <dgm:spPr/>
      <dgm:t>
        <a:bodyPr/>
        <a:lstStyle/>
        <a:p>
          <a:endParaRPr lang="pt-BR"/>
        </a:p>
      </dgm:t>
    </dgm:pt>
    <dgm:pt modelId="{2BF99BEA-788E-4BDA-9FC0-E4AD56A1ECD2}">
      <dgm:prSet phldrT="[Texto]" custT="1"/>
      <dgm:spPr/>
      <dgm:t>
        <a:bodyPr/>
        <a:lstStyle/>
        <a:p>
          <a:r>
            <a:rPr lang="en-US" sz="2400" dirty="0" smtClean="0"/>
            <a:t>2012</a:t>
          </a:r>
          <a:endParaRPr lang="pt-BR" sz="2400" dirty="0"/>
        </a:p>
      </dgm:t>
    </dgm:pt>
    <dgm:pt modelId="{A6007F42-B615-4DBD-9849-FE3D1A849972}" type="parTrans" cxnId="{7E2B5704-9877-4492-806B-391DEDB39085}">
      <dgm:prSet/>
      <dgm:spPr/>
      <dgm:t>
        <a:bodyPr/>
        <a:lstStyle/>
        <a:p>
          <a:endParaRPr lang="pt-BR"/>
        </a:p>
      </dgm:t>
    </dgm:pt>
    <dgm:pt modelId="{A322CDDB-A48A-415D-AFB0-1982BE65A3C4}" type="sibTrans" cxnId="{7E2B5704-9877-4492-806B-391DEDB39085}">
      <dgm:prSet/>
      <dgm:spPr/>
      <dgm:t>
        <a:bodyPr/>
        <a:lstStyle/>
        <a:p>
          <a:endParaRPr lang="pt-BR"/>
        </a:p>
      </dgm:t>
    </dgm:pt>
    <dgm:pt modelId="{F9CE836E-B1A8-42BA-A052-D5EF312AA1C7}">
      <dgm:prSet phldrT="[Texto]" custT="1"/>
      <dgm:spPr/>
      <dgm:t>
        <a:bodyPr/>
        <a:lstStyle/>
        <a:p>
          <a:r>
            <a:rPr lang="pt-BR" sz="2400" dirty="0" smtClean="0"/>
            <a:t>2006</a:t>
          </a:r>
          <a:endParaRPr lang="pt-BR" sz="2400" dirty="0"/>
        </a:p>
      </dgm:t>
    </dgm:pt>
    <dgm:pt modelId="{131470D0-DE2D-48A4-BE16-461BC516EED7}" type="parTrans" cxnId="{DA056DC4-6FF9-4B14-B748-AC637CD8BD50}">
      <dgm:prSet/>
      <dgm:spPr/>
      <dgm:t>
        <a:bodyPr/>
        <a:lstStyle/>
        <a:p>
          <a:endParaRPr lang="pt-BR"/>
        </a:p>
      </dgm:t>
    </dgm:pt>
    <dgm:pt modelId="{E4D4B3A5-97E9-44E2-9AB7-A7A403B9C96A}" type="sibTrans" cxnId="{DA056DC4-6FF9-4B14-B748-AC637CD8BD50}">
      <dgm:prSet/>
      <dgm:spPr/>
      <dgm:t>
        <a:bodyPr/>
        <a:lstStyle/>
        <a:p>
          <a:endParaRPr lang="pt-BR"/>
        </a:p>
      </dgm:t>
    </dgm:pt>
    <dgm:pt modelId="{151C5428-795D-40E0-9366-9349F4DD4BA8}">
      <dgm:prSet phldrT="[Texto]" custT="1"/>
      <dgm:spPr/>
      <dgm:t>
        <a:bodyPr/>
        <a:lstStyle/>
        <a:p>
          <a:r>
            <a:rPr lang="pt-BR" sz="2400" dirty="0" smtClean="0"/>
            <a:t>2007</a:t>
          </a:r>
        </a:p>
        <a:p>
          <a:r>
            <a:rPr lang="pt-BR" sz="2400" dirty="0" smtClean="0"/>
            <a:t>2008</a:t>
          </a:r>
          <a:endParaRPr lang="pt-BR" sz="2400" dirty="0"/>
        </a:p>
      </dgm:t>
    </dgm:pt>
    <dgm:pt modelId="{E9D48F60-B9A5-48DE-95A7-1D09829A4CAC}" type="sibTrans" cxnId="{88BD0662-EED3-4762-B852-4DE031E4A5E0}">
      <dgm:prSet/>
      <dgm:spPr/>
      <dgm:t>
        <a:bodyPr/>
        <a:lstStyle/>
        <a:p>
          <a:endParaRPr lang="pt-BR"/>
        </a:p>
      </dgm:t>
    </dgm:pt>
    <dgm:pt modelId="{8E475CC7-F98E-4497-8FEB-665E1B8E7A4F}" type="parTrans" cxnId="{88BD0662-EED3-4762-B852-4DE031E4A5E0}">
      <dgm:prSet/>
      <dgm:spPr/>
      <dgm:t>
        <a:bodyPr/>
        <a:lstStyle/>
        <a:p>
          <a:endParaRPr lang="pt-BR"/>
        </a:p>
      </dgm:t>
    </dgm:pt>
    <dgm:pt modelId="{31D7E7B9-F4FD-45BF-BCD1-3FF474A13623}">
      <dgm:prSet phldrT="[Texto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dirty="0" smtClean="0"/>
            <a:t>R$ 11,8</a:t>
          </a:r>
          <a:endParaRPr lang="pt-BR" sz="1800" dirty="0"/>
        </a:p>
      </dgm:t>
    </dgm:pt>
    <dgm:pt modelId="{B5DA2B08-2E9C-4731-9D89-9E6C39958086}" type="sibTrans" cxnId="{9C7F6B2F-EEA5-4BF0-8569-31037B6E3326}">
      <dgm:prSet/>
      <dgm:spPr/>
      <dgm:t>
        <a:bodyPr/>
        <a:lstStyle/>
        <a:p>
          <a:endParaRPr lang="pt-BR"/>
        </a:p>
      </dgm:t>
    </dgm:pt>
    <dgm:pt modelId="{52870CA1-D996-4CC4-B84A-1AF54F879884}" type="parTrans" cxnId="{9C7F6B2F-EEA5-4BF0-8569-31037B6E3326}">
      <dgm:prSet/>
      <dgm:spPr/>
      <dgm:t>
        <a:bodyPr/>
        <a:lstStyle/>
        <a:p>
          <a:endParaRPr lang="pt-BR"/>
        </a:p>
      </dgm:t>
    </dgm:pt>
    <dgm:pt modelId="{54D6EB83-A20D-493E-91C1-D5E09E154220}" type="pres">
      <dgm:prSet presAssocID="{263EC6FE-4E6E-470E-BB80-FAB35E7254A2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7A8BEDB-304C-4761-98C7-9607830A7BF8}" type="pres">
      <dgm:prSet presAssocID="{F9CE836E-B1A8-42BA-A052-D5EF312AA1C7}" presName="compNode" presStyleCnt="0"/>
      <dgm:spPr/>
    </dgm:pt>
    <dgm:pt modelId="{FD028B77-5DEA-4BAD-9ECE-80802C5A0563}" type="pres">
      <dgm:prSet presAssocID="{F9CE836E-B1A8-42BA-A052-D5EF312AA1C7}" presName="aNode" presStyleLbl="bgShp" presStyleIdx="0" presStyleCnt="6" custLinFactNeighborX="502"/>
      <dgm:spPr/>
      <dgm:t>
        <a:bodyPr/>
        <a:lstStyle/>
        <a:p>
          <a:endParaRPr lang="pt-BR"/>
        </a:p>
      </dgm:t>
    </dgm:pt>
    <dgm:pt modelId="{9DAA61EB-01FA-4DB7-8F6A-5F11FB1A733C}" type="pres">
      <dgm:prSet presAssocID="{F9CE836E-B1A8-42BA-A052-D5EF312AA1C7}" presName="textNode" presStyleLbl="bgShp" presStyleIdx="0" presStyleCnt="6"/>
      <dgm:spPr/>
      <dgm:t>
        <a:bodyPr/>
        <a:lstStyle/>
        <a:p>
          <a:endParaRPr lang="pt-BR"/>
        </a:p>
      </dgm:t>
    </dgm:pt>
    <dgm:pt modelId="{ABDFBB94-2A8A-4D8A-8CD4-CB5788B973A4}" type="pres">
      <dgm:prSet presAssocID="{F9CE836E-B1A8-42BA-A052-D5EF312AA1C7}" presName="compChildNode" presStyleCnt="0"/>
      <dgm:spPr/>
    </dgm:pt>
    <dgm:pt modelId="{056D5696-8942-4FD5-B298-28E65E9B03B8}" type="pres">
      <dgm:prSet presAssocID="{F9CE836E-B1A8-42BA-A052-D5EF312AA1C7}" presName="theInnerList" presStyleCnt="0"/>
      <dgm:spPr/>
    </dgm:pt>
    <dgm:pt modelId="{4B609942-0133-4580-9D6C-D59264B88A45}" type="pres">
      <dgm:prSet presAssocID="{F9CE836E-B1A8-42BA-A052-D5EF312AA1C7}" presName="aSpace" presStyleCnt="0"/>
      <dgm:spPr/>
    </dgm:pt>
    <dgm:pt modelId="{DBD6A5ED-0784-4FF5-A5A2-6D468853906B}" type="pres">
      <dgm:prSet presAssocID="{151C5428-795D-40E0-9366-9349F4DD4BA8}" presName="compNode" presStyleCnt="0"/>
      <dgm:spPr/>
    </dgm:pt>
    <dgm:pt modelId="{ACF13515-DAC9-49ED-9129-83BFAE949D07}" type="pres">
      <dgm:prSet presAssocID="{151C5428-795D-40E0-9366-9349F4DD4BA8}" presName="aNode" presStyleLbl="bgShp" presStyleIdx="1" presStyleCnt="6"/>
      <dgm:spPr/>
      <dgm:t>
        <a:bodyPr/>
        <a:lstStyle/>
        <a:p>
          <a:endParaRPr lang="pt-BR"/>
        </a:p>
      </dgm:t>
    </dgm:pt>
    <dgm:pt modelId="{5690A701-2D57-49F1-862B-6D362A8DDEFE}" type="pres">
      <dgm:prSet presAssocID="{151C5428-795D-40E0-9366-9349F4DD4BA8}" presName="textNode" presStyleLbl="bgShp" presStyleIdx="1" presStyleCnt="6"/>
      <dgm:spPr/>
      <dgm:t>
        <a:bodyPr/>
        <a:lstStyle/>
        <a:p>
          <a:endParaRPr lang="pt-BR"/>
        </a:p>
      </dgm:t>
    </dgm:pt>
    <dgm:pt modelId="{16339E66-9F94-455E-950D-5D2BBB002601}" type="pres">
      <dgm:prSet presAssocID="{151C5428-795D-40E0-9366-9349F4DD4BA8}" presName="compChildNode" presStyleCnt="0"/>
      <dgm:spPr/>
    </dgm:pt>
    <dgm:pt modelId="{DE3B06CA-F75D-4856-8202-7F3CFACFF66B}" type="pres">
      <dgm:prSet presAssocID="{151C5428-795D-40E0-9366-9349F4DD4BA8}" presName="theInnerList" presStyleCnt="0"/>
      <dgm:spPr/>
    </dgm:pt>
    <dgm:pt modelId="{315662E3-28DC-4BF8-82C4-1B77ABB9C530}" type="pres">
      <dgm:prSet presAssocID="{151C5428-795D-40E0-9366-9349F4DD4BA8}" presName="aSpace" presStyleCnt="0"/>
      <dgm:spPr/>
    </dgm:pt>
    <dgm:pt modelId="{98E79757-2B29-4158-9F39-B9BFF22D2CCB}" type="pres">
      <dgm:prSet presAssocID="{2F525F92-BF0D-48E7-B9E3-1D9A8D606A99}" presName="compNode" presStyleCnt="0"/>
      <dgm:spPr/>
    </dgm:pt>
    <dgm:pt modelId="{9CE22C3C-AFD9-4AC8-9935-A82C9BA263BA}" type="pres">
      <dgm:prSet presAssocID="{2F525F92-BF0D-48E7-B9E3-1D9A8D606A99}" presName="aNode" presStyleLbl="bgShp" presStyleIdx="2" presStyleCnt="6"/>
      <dgm:spPr/>
      <dgm:t>
        <a:bodyPr/>
        <a:lstStyle/>
        <a:p>
          <a:endParaRPr lang="pt-BR"/>
        </a:p>
      </dgm:t>
    </dgm:pt>
    <dgm:pt modelId="{94C4348B-C741-405C-9AAD-91478A10F24E}" type="pres">
      <dgm:prSet presAssocID="{2F525F92-BF0D-48E7-B9E3-1D9A8D606A99}" presName="textNode" presStyleLbl="bgShp" presStyleIdx="2" presStyleCnt="6"/>
      <dgm:spPr/>
      <dgm:t>
        <a:bodyPr/>
        <a:lstStyle/>
        <a:p>
          <a:endParaRPr lang="pt-BR"/>
        </a:p>
      </dgm:t>
    </dgm:pt>
    <dgm:pt modelId="{6245B817-7BD4-4C58-B27A-E5AD55CF028F}" type="pres">
      <dgm:prSet presAssocID="{2F525F92-BF0D-48E7-B9E3-1D9A8D606A99}" presName="compChildNode" presStyleCnt="0"/>
      <dgm:spPr/>
    </dgm:pt>
    <dgm:pt modelId="{2DB6D14B-8DB4-426C-B681-6CCDD9752FA0}" type="pres">
      <dgm:prSet presAssocID="{2F525F92-BF0D-48E7-B9E3-1D9A8D606A99}" presName="theInnerList" presStyleCnt="0"/>
      <dgm:spPr/>
    </dgm:pt>
    <dgm:pt modelId="{A8B61A0D-3AD3-443D-BCF9-C233ECE22EF2}" type="pres">
      <dgm:prSet presAssocID="{31D7E7B9-F4FD-45BF-BCD1-3FF474A13623}" presName="childNode" presStyleLbl="node1" presStyleIdx="0" presStyleCnt="1" custScaleX="74366" custScaleY="53938" custLinFactX="209142" custLinFactNeighborX="300000" custLinFactNeighborY="-8211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A092F84-7FE7-4F18-82E0-93BBCCB79CD8}" type="pres">
      <dgm:prSet presAssocID="{2F525F92-BF0D-48E7-B9E3-1D9A8D606A99}" presName="aSpace" presStyleCnt="0"/>
      <dgm:spPr/>
    </dgm:pt>
    <dgm:pt modelId="{F1B777C6-3976-4AAF-9E31-A4208F432172}" type="pres">
      <dgm:prSet presAssocID="{D75347A1-F6C2-4554-8866-775381CE9654}" presName="compNode" presStyleCnt="0"/>
      <dgm:spPr/>
    </dgm:pt>
    <dgm:pt modelId="{CD2A9A53-A978-4B3C-ACB6-C51A210E4FCE}" type="pres">
      <dgm:prSet presAssocID="{D75347A1-F6C2-4554-8866-775381CE9654}" presName="aNode" presStyleLbl="bgShp" presStyleIdx="3" presStyleCnt="6"/>
      <dgm:spPr/>
      <dgm:t>
        <a:bodyPr/>
        <a:lstStyle/>
        <a:p>
          <a:endParaRPr lang="pt-BR"/>
        </a:p>
      </dgm:t>
    </dgm:pt>
    <dgm:pt modelId="{1B1FEDF8-F9C3-4276-86E1-4C36A7E92713}" type="pres">
      <dgm:prSet presAssocID="{D75347A1-F6C2-4554-8866-775381CE9654}" presName="textNode" presStyleLbl="bgShp" presStyleIdx="3" presStyleCnt="6"/>
      <dgm:spPr/>
      <dgm:t>
        <a:bodyPr/>
        <a:lstStyle/>
        <a:p>
          <a:endParaRPr lang="pt-BR"/>
        </a:p>
      </dgm:t>
    </dgm:pt>
    <dgm:pt modelId="{C645A032-8DC3-4129-9286-87FC70A1B11F}" type="pres">
      <dgm:prSet presAssocID="{D75347A1-F6C2-4554-8866-775381CE9654}" presName="compChildNode" presStyleCnt="0"/>
      <dgm:spPr/>
    </dgm:pt>
    <dgm:pt modelId="{FC66D081-CE9E-4604-A2D1-D86B58C88D62}" type="pres">
      <dgm:prSet presAssocID="{D75347A1-F6C2-4554-8866-775381CE9654}" presName="theInnerList" presStyleCnt="0"/>
      <dgm:spPr/>
    </dgm:pt>
    <dgm:pt modelId="{0C265233-8BC0-48E6-870D-DC4C1C0FC137}" type="pres">
      <dgm:prSet presAssocID="{D75347A1-F6C2-4554-8866-775381CE9654}" presName="aSpace" presStyleCnt="0"/>
      <dgm:spPr/>
    </dgm:pt>
    <dgm:pt modelId="{051F6D64-EB11-4F0C-868D-DF87EA6EB211}" type="pres">
      <dgm:prSet presAssocID="{2596B180-10A2-4564-AF63-8AA7115FC940}" presName="compNode" presStyleCnt="0"/>
      <dgm:spPr/>
    </dgm:pt>
    <dgm:pt modelId="{A062573F-587F-43EB-ABC9-7331A5D870EB}" type="pres">
      <dgm:prSet presAssocID="{2596B180-10A2-4564-AF63-8AA7115FC940}" presName="aNode" presStyleLbl="bgShp" presStyleIdx="4" presStyleCnt="6"/>
      <dgm:spPr/>
      <dgm:t>
        <a:bodyPr/>
        <a:lstStyle/>
        <a:p>
          <a:endParaRPr lang="pt-BR"/>
        </a:p>
      </dgm:t>
    </dgm:pt>
    <dgm:pt modelId="{2F8DB3B8-DE0D-4EF1-8E23-6745484B9642}" type="pres">
      <dgm:prSet presAssocID="{2596B180-10A2-4564-AF63-8AA7115FC940}" presName="textNode" presStyleLbl="bgShp" presStyleIdx="4" presStyleCnt="6"/>
      <dgm:spPr/>
      <dgm:t>
        <a:bodyPr/>
        <a:lstStyle/>
        <a:p>
          <a:endParaRPr lang="pt-BR"/>
        </a:p>
      </dgm:t>
    </dgm:pt>
    <dgm:pt modelId="{E6DDEA81-79C3-4DC8-82A4-E2F4EC29E9C8}" type="pres">
      <dgm:prSet presAssocID="{2596B180-10A2-4564-AF63-8AA7115FC940}" presName="compChildNode" presStyleCnt="0"/>
      <dgm:spPr/>
    </dgm:pt>
    <dgm:pt modelId="{AE874CB3-05D2-4D3F-A41E-164FE4999F20}" type="pres">
      <dgm:prSet presAssocID="{2596B180-10A2-4564-AF63-8AA7115FC940}" presName="theInnerList" presStyleCnt="0"/>
      <dgm:spPr/>
    </dgm:pt>
    <dgm:pt modelId="{ED1A3B84-EEDF-4B22-B262-299AD1A664CE}" type="pres">
      <dgm:prSet presAssocID="{2596B180-10A2-4564-AF63-8AA7115FC940}" presName="aSpace" presStyleCnt="0"/>
      <dgm:spPr/>
    </dgm:pt>
    <dgm:pt modelId="{8EF9B071-97EB-4A19-A18B-F6B5487FF17F}" type="pres">
      <dgm:prSet presAssocID="{2BF99BEA-788E-4BDA-9FC0-E4AD56A1ECD2}" presName="compNode" presStyleCnt="0"/>
      <dgm:spPr/>
    </dgm:pt>
    <dgm:pt modelId="{02A539B1-F68C-44E7-A91C-372E52574071}" type="pres">
      <dgm:prSet presAssocID="{2BF99BEA-788E-4BDA-9FC0-E4AD56A1ECD2}" presName="aNode" presStyleLbl="bgShp" presStyleIdx="5" presStyleCnt="6"/>
      <dgm:spPr/>
      <dgm:t>
        <a:bodyPr/>
        <a:lstStyle/>
        <a:p>
          <a:endParaRPr lang="pt-BR"/>
        </a:p>
      </dgm:t>
    </dgm:pt>
    <dgm:pt modelId="{7B875FF6-AEB8-4F56-B240-2B78C274963C}" type="pres">
      <dgm:prSet presAssocID="{2BF99BEA-788E-4BDA-9FC0-E4AD56A1ECD2}" presName="textNode" presStyleLbl="bgShp" presStyleIdx="5" presStyleCnt="6"/>
      <dgm:spPr/>
      <dgm:t>
        <a:bodyPr/>
        <a:lstStyle/>
        <a:p>
          <a:endParaRPr lang="pt-BR"/>
        </a:p>
      </dgm:t>
    </dgm:pt>
    <dgm:pt modelId="{1E130721-CC87-463B-8FA1-1A8031AB07FC}" type="pres">
      <dgm:prSet presAssocID="{2BF99BEA-788E-4BDA-9FC0-E4AD56A1ECD2}" presName="compChildNode" presStyleCnt="0"/>
      <dgm:spPr/>
    </dgm:pt>
    <dgm:pt modelId="{B607831A-B96F-454C-A630-0A6B51DB526B}" type="pres">
      <dgm:prSet presAssocID="{2BF99BEA-788E-4BDA-9FC0-E4AD56A1ECD2}" presName="theInnerList" presStyleCnt="0"/>
      <dgm:spPr/>
    </dgm:pt>
  </dgm:ptLst>
  <dgm:cxnLst>
    <dgm:cxn modelId="{D6D84D65-3AA5-4CAC-8B0D-946EF64A206E}" type="presOf" srcId="{2BF99BEA-788E-4BDA-9FC0-E4AD56A1ECD2}" destId="{02A539B1-F68C-44E7-A91C-372E52574071}" srcOrd="0" destOrd="0" presId="urn:microsoft.com/office/officeart/2005/8/layout/lProcess2"/>
    <dgm:cxn modelId="{C4CDE3C4-8125-4A53-9EE8-E905D67E45DE}" type="presOf" srcId="{2F525F92-BF0D-48E7-B9E3-1D9A8D606A99}" destId="{9CE22C3C-AFD9-4AC8-9935-A82C9BA263BA}" srcOrd="0" destOrd="0" presId="urn:microsoft.com/office/officeart/2005/8/layout/lProcess2"/>
    <dgm:cxn modelId="{A594CDCA-ACD7-4786-A060-D05455915BEB}" type="presOf" srcId="{31D7E7B9-F4FD-45BF-BCD1-3FF474A13623}" destId="{A8B61A0D-3AD3-443D-BCF9-C233ECE22EF2}" srcOrd="0" destOrd="0" presId="urn:microsoft.com/office/officeart/2005/8/layout/lProcess2"/>
    <dgm:cxn modelId="{DA056DC4-6FF9-4B14-B748-AC637CD8BD50}" srcId="{263EC6FE-4E6E-470E-BB80-FAB35E7254A2}" destId="{F9CE836E-B1A8-42BA-A052-D5EF312AA1C7}" srcOrd="0" destOrd="0" parTransId="{131470D0-DE2D-48A4-BE16-461BC516EED7}" sibTransId="{E4D4B3A5-97E9-44E2-9AB7-A7A403B9C96A}"/>
    <dgm:cxn modelId="{99ABEA99-CCC3-4516-8BC9-D03DC6F029FB}" type="presOf" srcId="{2596B180-10A2-4564-AF63-8AA7115FC940}" destId="{2F8DB3B8-DE0D-4EF1-8E23-6745484B9642}" srcOrd="1" destOrd="0" presId="urn:microsoft.com/office/officeart/2005/8/layout/lProcess2"/>
    <dgm:cxn modelId="{200240DC-C88D-4E34-B2BB-55E9EBF04E90}" type="presOf" srcId="{263EC6FE-4E6E-470E-BB80-FAB35E7254A2}" destId="{54D6EB83-A20D-493E-91C1-D5E09E154220}" srcOrd="0" destOrd="0" presId="urn:microsoft.com/office/officeart/2005/8/layout/lProcess2"/>
    <dgm:cxn modelId="{88BD0662-EED3-4762-B852-4DE031E4A5E0}" srcId="{263EC6FE-4E6E-470E-BB80-FAB35E7254A2}" destId="{151C5428-795D-40E0-9366-9349F4DD4BA8}" srcOrd="1" destOrd="0" parTransId="{8E475CC7-F98E-4497-8FEB-665E1B8E7A4F}" sibTransId="{E9D48F60-B9A5-48DE-95A7-1D09829A4CAC}"/>
    <dgm:cxn modelId="{A131ECB8-7CD0-49D9-96AB-9AB48F73482E}" type="presOf" srcId="{151C5428-795D-40E0-9366-9349F4DD4BA8}" destId="{5690A701-2D57-49F1-862B-6D362A8DDEFE}" srcOrd="1" destOrd="0" presId="urn:microsoft.com/office/officeart/2005/8/layout/lProcess2"/>
    <dgm:cxn modelId="{95DE64F9-CE7A-4661-A50D-531A52AF30F4}" type="presOf" srcId="{2596B180-10A2-4564-AF63-8AA7115FC940}" destId="{A062573F-587F-43EB-ABC9-7331A5D870EB}" srcOrd="0" destOrd="0" presId="urn:microsoft.com/office/officeart/2005/8/layout/lProcess2"/>
    <dgm:cxn modelId="{C8EB67B2-2EDD-44F7-9A58-7A627D81F503}" type="presOf" srcId="{F9CE836E-B1A8-42BA-A052-D5EF312AA1C7}" destId="{9DAA61EB-01FA-4DB7-8F6A-5F11FB1A733C}" srcOrd="1" destOrd="0" presId="urn:microsoft.com/office/officeart/2005/8/layout/lProcess2"/>
    <dgm:cxn modelId="{9C7F6B2F-EEA5-4BF0-8569-31037B6E3326}" srcId="{2F525F92-BF0D-48E7-B9E3-1D9A8D606A99}" destId="{31D7E7B9-F4FD-45BF-BCD1-3FF474A13623}" srcOrd="0" destOrd="0" parTransId="{52870CA1-D996-4CC4-B84A-1AF54F879884}" sibTransId="{B5DA2B08-2E9C-4731-9D89-9E6C39958086}"/>
    <dgm:cxn modelId="{5166CFAE-B106-46E0-90A9-FBE45199A121}" type="presOf" srcId="{D75347A1-F6C2-4554-8866-775381CE9654}" destId="{1B1FEDF8-F9C3-4276-86E1-4C36A7E92713}" srcOrd="1" destOrd="0" presId="urn:microsoft.com/office/officeart/2005/8/layout/lProcess2"/>
    <dgm:cxn modelId="{2CF64480-B6BD-4373-9988-33379EFEDB1B}" srcId="{263EC6FE-4E6E-470E-BB80-FAB35E7254A2}" destId="{2596B180-10A2-4564-AF63-8AA7115FC940}" srcOrd="4" destOrd="0" parTransId="{B8F2313C-DA90-4D2F-B58B-B9E7417DFC19}" sibTransId="{206CCAA1-AB0B-4461-8494-4BB7418E5591}"/>
    <dgm:cxn modelId="{C26619F4-2612-4700-AD19-C430778432FF}" type="presOf" srcId="{2F525F92-BF0D-48E7-B9E3-1D9A8D606A99}" destId="{94C4348B-C741-405C-9AAD-91478A10F24E}" srcOrd="1" destOrd="0" presId="urn:microsoft.com/office/officeart/2005/8/layout/lProcess2"/>
    <dgm:cxn modelId="{7E2B5704-9877-4492-806B-391DEDB39085}" srcId="{263EC6FE-4E6E-470E-BB80-FAB35E7254A2}" destId="{2BF99BEA-788E-4BDA-9FC0-E4AD56A1ECD2}" srcOrd="5" destOrd="0" parTransId="{A6007F42-B615-4DBD-9849-FE3D1A849972}" sibTransId="{A322CDDB-A48A-415D-AFB0-1982BE65A3C4}"/>
    <dgm:cxn modelId="{8DA8EC17-89DD-4155-8E55-9C4CDBAABBFE}" srcId="{263EC6FE-4E6E-470E-BB80-FAB35E7254A2}" destId="{D75347A1-F6C2-4554-8866-775381CE9654}" srcOrd="3" destOrd="0" parTransId="{9C4C6677-EB28-4CD9-B8B2-31532046D8DE}" sibTransId="{B20BEDEA-DCCF-4A70-A6B8-8D7BE085FAC5}"/>
    <dgm:cxn modelId="{C8455FC9-77B4-4285-90AF-ED9B75FE9B34}" type="presOf" srcId="{151C5428-795D-40E0-9366-9349F4DD4BA8}" destId="{ACF13515-DAC9-49ED-9129-83BFAE949D07}" srcOrd="0" destOrd="0" presId="urn:microsoft.com/office/officeart/2005/8/layout/lProcess2"/>
    <dgm:cxn modelId="{8C4D549E-9623-49B8-840A-13BAD43E2DBB}" type="presOf" srcId="{2BF99BEA-788E-4BDA-9FC0-E4AD56A1ECD2}" destId="{7B875FF6-AEB8-4F56-B240-2B78C274963C}" srcOrd="1" destOrd="0" presId="urn:microsoft.com/office/officeart/2005/8/layout/lProcess2"/>
    <dgm:cxn modelId="{9717E658-16D5-4A2E-B665-6B71B6EC6438}" type="presOf" srcId="{F9CE836E-B1A8-42BA-A052-D5EF312AA1C7}" destId="{FD028B77-5DEA-4BAD-9ECE-80802C5A0563}" srcOrd="0" destOrd="0" presId="urn:microsoft.com/office/officeart/2005/8/layout/lProcess2"/>
    <dgm:cxn modelId="{31AB002E-C1EF-48A0-B45D-B02C10CC89A2}" type="presOf" srcId="{D75347A1-F6C2-4554-8866-775381CE9654}" destId="{CD2A9A53-A978-4B3C-ACB6-C51A210E4FCE}" srcOrd="0" destOrd="0" presId="urn:microsoft.com/office/officeart/2005/8/layout/lProcess2"/>
    <dgm:cxn modelId="{C681A081-D0E5-4050-978A-18EB21EADAFB}" srcId="{263EC6FE-4E6E-470E-BB80-FAB35E7254A2}" destId="{2F525F92-BF0D-48E7-B9E3-1D9A8D606A99}" srcOrd="2" destOrd="0" parTransId="{EAE19C6B-AAC6-4B53-91E0-84037FC34CA3}" sibTransId="{FC07E1E5-A175-4D58-B2D3-82261E3EB0D0}"/>
    <dgm:cxn modelId="{94BB4A79-BA89-4B6B-A337-180B2494213C}" type="presParOf" srcId="{54D6EB83-A20D-493E-91C1-D5E09E154220}" destId="{C7A8BEDB-304C-4761-98C7-9607830A7BF8}" srcOrd="0" destOrd="0" presId="urn:microsoft.com/office/officeart/2005/8/layout/lProcess2"/>
    <dgm:cxn modelId="{C4A61F66-B82A-4F12-A4FD-545CE66713E1}" type="presParOf" srcId="{C7A8BEDB-304C-4761-98C7-9607830A7BF8}" destId="{FD028B77-5DEA-4BAD-9ECE-80802C5A0563}" srcOrd="0" destOrd="0" presId="urn:microsoft.com/office/officeart/2005/8/layout/lProcess2"/>
    <dgm:cxn modelId="{D11C307B-A9A1-44A5-B362-50229984024A}" type="presParOf" srcId="{C7A8BEDB-304C-4761-98C7-9607830A7BF8}" destId="{9DAA61EB-01FA-4DB7-8F6A-5F11FB1A733C}" srcOrd="1" destOrd="0" presId="urn:microsoft.com/office/officeart/2005/8/layout/lProcess2"/>
    <dgm:cxn modelId="{251E9FA0-C7F7-4CF4-9E01-35B263ACD076}" type="presParOf" srcId="{C7A8BEDB-304C-4761-98C7-9607830A7BF8}" destId="{ABDFBB94-2A8A-4D8A-8CD4-CB5788B973A4}" srcOrd="2" destOrd="0" presId="urn:microsoft.com/office/officeart/2005/8/layout/lProcess2"/>
    <dgm:cxn modelId="{5D43C005-4425-403C-A545-1508F77707BB}" type="presParOf" srcId="{ABDFBB94-2A8A-4D8A-8CD4-CB5788B973A4}" destId="{056D5696-8942-4FD5-B298-28E65E9B03B8}" srcOrd="0" destOrd="0" presId="urn:microsoft.com/office/officeart/2005/8/layout/lProcess2"/>
    <dgm:cxn modelId="{01A00974-D9C6-4811-A147-B751E1C8A87D}" type="presParOf" srcId="{54D6EB83-A20D-493E-91C1-D5E09E154220}" destId="{4B609942-0133-4580-9D6C-D59264B88A45}" srcOrd="1" destOrd="0" presId="urn:microsoft.com/office/officeart/2005/8/layout/lProcess2"/>
    <dgm:cxn modelId="{C8C41456-7833-476A-A6E7-E169E597A62D}" type="presParOf" srcId="{54D6EB83-A20D-493E-91C1-D5E09E154220}" destId="{DBD6A5ED-0784-4FF5-A5A2-6D468853906B}" srcOrd="2" destOrd="0" presId="urn:microsoft.com/office/officeart/2005/8/layout/lProcess2"/>
    <dgm:cxn modelId="{8CCA4137-8444-4776-837E-8E6E54A89A3E}" type="presParOf" srcId="{DBD6A5ED-0784-4FF5-A5A2-6D468853906B}" destId="{ACF13515-DAC9-49ED-9129-83BFAE949D07}" srcOrd="0" destOrd="0" presId="urn:microsoft.com/office/officeart/2005/8/layout/lProcess2"/>
    <dgm:cxn modelId="{3E228985-35EB-4842-A48D-9A8F9AD3607D}" type="presParOf" srcId="{DBD6A5ED-0784-4FF5-A5A2-6D468853906B}" destId="{5690A701-2D57-49F1-862B-6D362A8DDEFE}" srcOrd="1" destOrd="0" presId="urn:microsoft.com/office/officeart/2005/8/layout/lProcess2"/>
    <dgm:cxn modelId="{2BDA7699-F496-4D01-A417-1062C1CEF983}" type="presParOf" srcId="{DBD6A5ED-0784-4FF5-A5A2-6D468853906B}" destId="{16339E66-9F94-455E-950D-5D2BBB002601}" srcOrd="2" destOrd="0" presId="urn:microsoft.com/office/officeart/2005/8/layout/lProcess2"/>
    <dgm:cxn modelId="{4D6E2267-9D8B-4B3B-9839-A0EB96A62543}" type="presParOf" srcId="{16339E66-9F94-455E-950D-5D2BBB002601}" destId="{DE3B06CA-F75D-4856-8202-7F3CFACFF66B}" srcOrd="0" destOrd="0" presId="urn:microsoft.com/office/officeart/2005/8/layout/lProcess2"/>
    <dgm:cxn modelId="{F74B42B8-7033-4C42-874E-F19798C633D1}" type="presParOf" srcId="{54D6EB83-A20D-493E-91C1-D5E09E154220}" destId="{315662E3-28DC-4BF8-82C4-1B77ABB9C530}" srcOrd="3" destOrd="0" presId="urn:microsoft.com/office/officeart/2005/8/layout/lProcess2"/>
    <dgm:cxn modelId="{33A0C442-9DB6-476B-BDA5-9C7A2FA95389}" type="presParOf" srcId="{54D6EB83-A20D-493E-91C1-D5E09E154220}" destId="{98E79757-2B29-4158-9F39-B9BFF22D2CCB}" srcOrd="4" destOrd="0" presId="urn:microsoft.com/office/officeart/2005/8/layout/lProcess2"/>
    <dgm:cxn modelId="{FB113D2D-C949-4D53-8F57-513E3EF031B4}" type="presParOf" srcId="{98E79757-2B29-4158-9F39-B9BFF22D2CCB}" destId="{9CE22C3C-AFD9-4AC8-9935-A82C9BA263BA}" srcOrd="0" destOrd="0" presId="urn:microsoft.com/office/officeart/2005/8/layout/lProcess2"/>
    <dgm:cxn modelId="{997A6F1E-D2D9-4DCC-BF7D-F88FC4CB4EA5}" type="presParOf" srcId="{98E79757-2B29-4158-9F39-B9BFF22D2CCB}" destId="{94C4348B-C741-405C-9AAD-91478A10F24E}" srcOrd="1" destOrd="0" presId="urn:microsoft.com/office/officeart/2005/8/layout/lProcess2"/>
    <dgm:cxn modelId="{7AB1DE8D-9E63-4C63-9D74-6161DB77D0AB}" type="presParOf" srcId="{98E79757-2B29-4158-9F39-B9BFF22D2CCB}" destId="{6245B817-7BD4-4C58-B27A-E5AD55CF028F}" srcOrd="2" destOrd="0" presId="urn:microsoft.com/office/officeart/2005/8/layout/lProcess2"/>
    <dgm:cxn modelId="{63D41983-7898-45A9-A763-93E1C89A6529}" type="presParOf" srcId="{6245B817-7BD4-4C58-B27A-E5AD55CF028F}" destId="{2DB6D14B-8DB4-426C-B681-6CCDD9752FA0}" srcOrd="0" destOrd="0" presId="urn:microsoft.com/office/officeart/2005/8/layout/lProcess2"/>
    <dgm:cxn modelId="{4917506E-8C5F-48E0-BCD7-983B0F66CD94}" type="presParOf" srcId="{2DB6D14B-8DB4-426C-B681-6CCDD9752FA0}" destId="{A8B61A0D-3AD3-443D-BCF9-C233ECE22EF2}" srcOrd="0" destOrd="0" presId="urn:microsoft.com/office/officeart/2005/8/layout/lProcess2"/>
    <dgm:cxn modelId="{7B225CD9-83D5-49E1-AD2A-2FF95A2D0FC3}" type="presParOf" srcId="{54D6EB83-A20D-493E-91C1-D5E09E154220}" destId="{AA092F84-7FE7-4F18-82E0-93BBCCB79CD8}" srcOrd="5" destOrd="0" presId="urn:microsoft.com/office/officeart/2005/8/layout/lProcess2"/>
    <dgm:cxn modelId="{278AE739-87A7-482D-B7C0-D9F33AD41459}" type="presParOf" srcId="{54D6EB83-A20D-493E-91C1-D5E09E154220}" destId="{F1B777C6-3976-4AAF-9E31-A4208F432172}" srcOrd="6" destOrd="0" presId="urn:microsoft.com/office/officeart/2005/8/layout/lProcess2"/>
    <dgm:cxn modelId="{96BB0656-6A98-4880-8F92-057150F153C8}" type="presParOf" srcId="{F1B777C6-3976-4AAF-9E31-A4208F432172}" destId="{CD2A9A53-A978-4B3C-ACB6-C51A210E4FCE}" srcOrd="0" destOrd="0" presId="urn:microsoft.com/office/officeart/2005/8/layout/lProcess2"/>
    <dgm:cxn modelId="{8662B46D-B98E-43F3-9738-787CD604562D}" type="presParOf" srcId="{F1B777C6-3976-4AAF-9E31-A4208F432172}" destId="{1B1FEDF8-F9C3-4276-86E1-4C36A7E92713}" srcOrd="1" destOrd="0" presId="urn:microsoft.com/office/officeart/2005/8/layout/lProcess2"/>
    <dgm:cxn modelId="{F9EA48C4-0977-482F-A5CF-7D5014C81769}" type="presParOf" srcId="{F1B777C6-3976-4AAF-9E31-A4208F432172}" destId="{C645A032-8DC3-4129-9286-87FC70A1B11F}" srcOrd="2" destOrd="0" presId="urn:microsoft.com/office/officeart/2005/8/layout/lProcess2"/>
    <dgm:cxn modelId="{F97D7173-D4BF-4FE7-B924-B1EE2C110F5D}" type="presParOf" srcId="{C645A032-8DC3-4129-9286-87FC70A1B11F}" destId="{FC66D081-CE9E-4604-A2D1-D86B58C88D62}" srcOrd="0" destOrd="0" presId="urn:microsoft.com/office/officeart/2005/8/layout/lProcess2"/>
    <dgm:cxn modelId="{3FFC23F5-F401-4D84-95DD-651D228C7C7A}" type="presParOf" srcId="{54D6EB83-A20D-493E-91C1-D5E09E154220}" destId="{0C265233-8BC0-48E6-870D-DC4C1C0FC137}" srcOrd="7" destOrd="0" presId="urn:microsoft.com/office/officeart/2005/8/layout/lProcess2"/>
    <dgm:cxn modelId="{9AA09D0E-F26B-4231-8F58-A783D0B70926}" type="presParOf" srcId="{54D6EB83-A20D-493E-91C1-D5E09E154220}" destId="{051F6D64-EB11-4F0C-868D-DF87EA6EB211}" srcOrd="8" destOrd="0" presId="urn:microsoft.com/office/officeart/2005/8/layout/lProcess2"/>
    <dgm:cxn modelId="{515E511B-1B22-47C7-B9EA-2A34D7D9F5B2}" type="presParOf" srcId="{051F6D64-EB11-4F0C-868D-DF87EA6EB211}" destId="{A062573F-587F-43EB-ABC9-7331A5D870EB}" srcOrd="0" destOrd="0" presId="urn:microsoft.com/office/officeart/2005/8/layout/lProcess2"/>
    <dgm:cxn modelId="{386AA08C-B811-46D5-95FB-7EB746AF8F76}" type="presParOf" srcId="{051F6D64-EB11-4F0C-868D-DF87EA6EB211}" destId="{2F8DB3B8-DE0D-4EF1-8E23-6745484B9642}" srcOrd="1" destOrd="0" presId="urn:microsoft.com/office/officeart/2005/8/layout/lProcess2"/>
    <dgm:cxn modelId="{5F78DC75-8513-4B4A-8D75-2EBC4CEAB653}" type="presParOf" srcId="{051F6D64-EB11-4F0C-868D-DF87EA6EB211}" destId="{E6DDEA81-79C3-4DC8-82A4-E2F4EC29E9C8}" srcOrd="2" destOrd="0" presId="urn:microsoft.com/office/officeart/2005/8/layout/lProcess2"/>
    <dgm:cxn modelId="{104FB041-DB49-4D6A-B831-00C4A94B116A}" type="presParOf" srcId="{E6DDEA81-79C3-4DC8-82A4-E2F4EC29E9C8}" destId="{AE874CB3-05D2-4D3F-A41E-164FE4999F20}" srcOrd="0" destOrd="0" presId="urn:microsoft.com/office/officeart/2005/8/layout/lProcess2"/>
    <dgm:cxn modelId="{88B5C7B9-69FF-4627-9401-4EF4BA03282C}" type="presParOf" srcId="{54D6EB83-A20D-493E-91C1-D5E09E154220}" destId="{ED1A3B84-EEDF-4B22-B262-299AD1A664CE}" srcOrd="9" destOrd="0" presId="urn:microsoft.com/office/officeart/2005/8/layout/lProcess2"/>
    <dgm:cxn modelId="{90543FDF-6488-4F46-B8BA-FCBC40313F31}" type="presParOf" srcId="{54D6EB83-A20D-493E-91C1-D5E09E154220}" destId="{8EF9B071-97EB-4A19-A18B-F6B5487FF17F}" srcOrd="10" destOrd="0" presId="urn:microsoft.com/office/officeart/2005/8/layout/lProcess2"/>
    <dgm:cxn modelId="{9ACE7885-4F04-4330-AC60-4919C13AAB77}" type="presParOf" srcId="{8EF9B071-97EB-4A19-A18B-F6B5487FF17F}" destId="{02A539B1-F68C-44E7-A91C-372E52574071}" srcOrd="0" destOrd="0" presId="urn:microsoft.com/office/officeart/2005/8/layout/lProcess2"/>
    <dgm:cxn modelId="{0713AAED-DEDB-4F97-9267-4FC046756677}" type="presParOf" srcId="{8EF9B071-97EB-4A19-A18B-F6B5487FF17F}" destId="{7B875FF6-AEB8-4F56-B240-2B78C274963C}" srcOrd="1" destOrd="0" presId="urn:microsoft.com/office/officeart/2005/8/layout/lProcess2"/>
    <dgm:cxn modelId="{9D2648F9-D865-4C83-A291-107882568B4F}" type="presParOf" srcId="{8EF9B071-97EB-4A19-A18B-F6B5487FF17F}" destId="{1E130721-CC87-463B-8FA1-1A8031AB07FC}" srcOrd="2" destOrd="0" presId="urn:microsoft.com/office/officeart/2005/8/layout/lProcess2"/>
    <dgm:cxn modelId="{72777B5B-2CA9-4A19-B2E0-3E895E8265EC}" type="presParOf" srcId="{1E130721-CC87-463B-8FA1-1A8031AB07FC}" destId="{B607831A-B96F-454C-A630-0A6B51DB526B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5E78445-E4D5-491D-8F8E-372E376F89C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49FC6AF-960A-4C09-A4EF-68F6642F56CA}">
      <dgm:prSet phldrT="[Texto]" custT="1"/>
      <dgm:spPr/>
      <dgm:t>
        <a:bodyPr/>
        <a:lstStyle/>
        <a:p>
          <a:r>
            <a:rPr lang="pt-BR" sz="1600" b="1" dirty="0" smtClean="0"/>
            <a:t>Convênios Municípios</a:t>
          </a:r>
          <a:endParaRPr lang="pt-BR" sz="1600" b="1" dirty="0"/>
        </a:p>
      </dgm:t>
    </dgm:pt>
    <dgm:pt modelId="{45C90559-8E31-44DE-ABE5-911821D263A3}" type="parTrans" cxnId="{F13B4B40-3091-45EE-80A1-64106656EB40}">
      <dgm:prSet/>
      <dgm:spPr/>
      <dgm:t>
        <a:bodyPr/>
        <a:lstStyle/>
        <a:p>
          <a:endParaRPr lang="pt-BR"/>
        </a:p>
      </dgm:t>
    </dgm:pt>
    <dgm:pt modelId="{9D58E5D5-D894-4154-A38A-3C91D8EE0B78}" type="sibTrans" cxnId="{F13B4B40-3091-45EE-80A1-64106656EB40}">
      <dgm:prSet/>
      <dgm:spPr/>
      <dgm:t>
        <a:bodyPr/>
        <a:lstStyle/>
        <a:p>
          <a:endParaRPr lang="pt-BR"/>
        </a:p>
      </dgm:t>
    </dgm:pt>
    <dgm:pt modelId="{E7291DB3-E059-4419-93F3-67FC9E19940D}">
      <dgm:prSet phldrT="[Texto]" custT="1"/>
      <dgm:spPr/>
      <dgm:t>
        <a:bodyPr/>
        <a:lstStyle/>
        <a:p>
          <a:r>
            <a:rPr lang="pt-BR" sz="1600" b="1" dirty="0" smtClean="0"/>
            <a:t>Parcerias</a:t>
          </a:r>
          <a:endParaRPr lang="pt-BR" sz="1600" b="1" dirty="0"/>
        </a:p>
      </dgm:t>
    </dgm:pt>
    <dgm:pt modelId="{119A287C-1A4C-410E-9132-C9260BD8AEE8}" type="parTrans" cxnId="{DC90F689-1DD1-4760-8CCB-A47899977E58}">
      <dgm:prSet/>
      <dgm:spPr/>
      <dgm:t>
        <a:bodyPr/>
        <a:lstStyle/>
        <a:p>
          <a:endParaRPr lang="pt-BR"/>
        </a:p>
      </dgm:t>
    </dgm:pt>
    <dgm:pt modelId="{FFB4D29D-615D-4967-90E6-2C317A50A29C}" type="sibTrans" cxnId="{DC90F689-1DD1-4760-8CCB-A47899977E58}">
      <dgm:prSet/>
      <dgm:spPr/>
      <dgm:t>
        <a:bodyPr/>
        <a:lstStyle/>
        <a:p>
          <a:endParaRPr lang="pt-BR"/>
        </a:p>
      </dgm:t>
    </dgm:pt>
    <dgm:pt modelId="{E0983028-6B40-4BA4-810E-89B5B336A2D5}">
      <dgm:prSet phldrT="[Texto]" custT="1"/>
      <dgm:spPr/>
      <dgm:t>
        <a:bodyPr/>
        <a:lstStyle/>
        <a:p>
          <a:r>
            <a:rPr lang="pt-BR" sz="1600" b="1" dirty="0" smtClean="0"/>
            <a:t>Municípios Beneficiados</a:t>
          </a:r>
          <a:endParaRPr lang="pt-BR" sz="1600" b="1" dirty="0"/>
        </a:p>
      </dgm:t>
    </dgm:pt>
    <dgm:pt modelId="{FCB59EBE-D170-4FB8-87C4-8BEEEF053584}" type="parTrans" cxnId="{09EA4801-5A6F-4971-9401-7D18735BF1D4}">
      <dgm:prSet/>
      <dgm:spPr/>
      <dgm:t>
        <a:bodyPr/>
        <a:lstStyle/>
        <a:p>
          <a:endParaRPr lang="pt-BR"/>
        </a:p>
      </dgm:t>
    </dgm:pt>
    <dgm:pt modelId="{8161A587-9F15-4A54-BE04-F6190912CB97}" type="sibTrans" cxnId="{09EA4801-5A6F-4971-9401-7D18735BF1D4}">
      <dgm:prSet/>
      <dgm:spPr/>
      <dgm:t>
        <a:bodyPr/>
        <a:lstStyle/>
        <a:p>
          <a:endParaRPr lang="pt-BR"/>
        </a:p>
      </dgm:t>
    </dgm:pt>
    <dgm:pt modelId="{71E3EF75-41D0-4394-9241-7C32708F7E8C}" type="pres">
      <dgm:prSet presAssocID="{65E78445-E4D5-491D-8F8E-372E376F89CD}" presName="linearFlow" presStyleCnt="0">
        <dgm:presLayoutVars>
          <dgm:dir/>
          <dgm:resizeHandles val="exact"/>
        </dgm:presLayoutVars>
      </dgm:prSet>
      <dgm:spPr/>
    </dgm:pt>
    <dgm:pt modelId="{8C8FC437-B454-4176-BFE8-CED985A5240D}" type="pres">
      <dgm:prSet presAssocID="{349FC6AF-960A-4C09-A4EF-68F6642F56CA}" presName="node" presStyleLbl="node1" presStyleIdx="0" presStyleCnt="3" custScaleX="12509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183C472-5543-4A3C-928C-22C9A7B406B0}" type="pres">
      <dgm:prSet presAssocID="{9D58E5D5-D894-4154-A38A-3C91D8EE0B78}" presName="spacerL" presStyleCnt="0"/>
      <dgm:spPr/>
    </dgm:pt>
    <dgm:pt modelId="{EA2B34D8-CF60-4F81-8080-5A010EE1A288}" type="pres">
      <dgm:prSet presAssocID="{9D58E5D5-D894-4154-A38A-3C91D8EE0B78}" presName="sibTrans" presStyleLbl="sibTrans2D1" presStyleIdx="0" presStyleCnt="2"/>
      <dgm:spPr/>
      <dgm:t>
        <a:bodyPr/>
        <a:lstStyle/>
        <a:p>
          <a:endParaRPr lang="pt-BR"/>
        </a:p>
      </dgm:t>
    </dgm:pt>
    <dgm:pt modelId="{08DCA80A-8B89-4163-B656-B6BA504B1BE7}" type="pres">
      <dgm:prSet presAssocID="{9D58E5D5-D894-4154-A38A-3C91D8EE0B78}" presName="spacerR" presStyleCnt="0"/>
      <dgm:spPr/>
    </dgm:pt>
    <dgm:pt modelId="{771C69CB-BD9C-4109-AB9C-47377D61574D}" type="pres">
      <dgm:prSet presAssocID="{E7291DB3-E059-4419-93F3-67FC9E19940D}" presName="node" presStyleLbl="node1" presStyleIdx="1" presStyleCnt="3" custScaleX="11608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6575850-04FF-4E86-A32F-8307E9C824A4}" type="pres">
      <dgm:prSet presAssocID="{FFB4D29D-615D-4967-90E6-2C317A50A29C}" presName="spacerL" presStyleCnt="0"/>
      <dgm:spPr/>
    </dgm:pt>
    <dgm:pt modelId="{EECB6EB0-A985-40CC-B32F-532E328F0EA1}" type="pres">
      <dgm:prSet presAssocID="{FFB4D29D-615D-4967-90E6-2C317A50A29C}" presName="sibTrans" presStyleLbl="sibTrans2D1" presStyleIdx="1" presStyleCnt="2"/>
      <dgm:spPr/>
      <dgm:t>
        <a:bodyPr/>
        <a:lstStyle/>
        <a:p>
          <a:endParaRPr lang="pt-BR"/>
        </a:p>
      </dgm:t>
    </dgm:pt>
    <dgm:pt modelId="{DFBC6686-DEFA-4088-9E7E-2967ABD2B1EB}" type="pres">
      <dgm:prSet presAssocID="{FFB4D29D-615D-4967-90E6-2C317A50A29C}" presName="spacerR" presStyleCnt="0"/>
      <dgm:spPr/>
    </dgm:pt>
    <dgm:pt modelId="{096CA775-DE58-4C17-AB3E-C0FFD8D2CC9C}" type="pres">
      <dgm:prSet presAssocID="{E0983028-6B40-4BA4-810E-89B5B336A2D5}" presName="node" presStyleLbl="node1" presStyleIdx="2" presStyleCnt="3" custScaleX="13389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6EF620B-3629-4D81-A9A7-BAA3D4C4F3AF}" type="presOf" srcId="{349FC6AF-960A-4C09-A4EF-68F6642F56CA}" destId="{8C8FC437-B454-4176-BFE8-CED985A5240D}" srcOrd="0" destOrd="0" presId="urn:microsoft.com/office/officeart/2005/8/layout/equation1"/>
    <dgm:cxn modelId="{8EA6EA29-B556-4738-97BE-21062EC447CB}" type="presOf" srcId="{9D58E5D5-D894-4154-A38A-3C91D8EE0B78}" destId="{EA2B34D8-CF60-4F81-8080-5A010EE1A288}" srcOrd="0" destOrd="0" presId="urn:microsoft.com/office/officeart/2005/8/layout/equation1"/>
    <dgm:cxn modelId="{DC90F689-1DD1-4760-8CCB-A47899977E58}" srcId="{65E78445-E4D5-491D-8F8E-372E376F89CD}" destId="{E7291DB3-E059-4419-93F3-67FC9E19940D}" srcOrd="1" destOrd="0" parTransId="{119A287C-1A4C-410E-9132-C9260BD8AEE8}" sibTransId="{FFB4D29D-615D-4967-90E6-2C317A50A29C}"/>
    <dgm:cxn modelId="{08D59E9A-D5CB-45F0-91D2-E441988F2522}" type="presOf" srcId="{65E78445-E4D5-491D-8F8E-372E376F89CD}" destId="{71E3EF75-41D0-4394-9241-7C32708F7E8C}" srcOrd="0" destOrd="0" presId="urn:microsoft.com/office/officeart/2005/8/layout/equation1"/>
    <dgm:cxn modelId="{F13B4B40-3091-45EE-80A1-64106656EB40}" srcId="{65E78445-E4D5-491D-8F8E-372E376F89CD}" destId="{349FC6AF-960A-4C09-A4EF-68F6642F56CA}" srcOrd="0" destOrd="0" parTransId="{45C90559-8E31-44DE-ABE5-911821D263A3}" sibTransId="{9D58E5D5-D894-4154-A38A-3C91D8EE0B78}"/>
    <dgm:cxn modelId="{527B546A-6B0F-4403-BA70-1CEDE70F2DCB}" type="presOf" srcId="{E7291DB3-E059-4419-93F3-67FC9E19940D}" destId="{771C69CB-BD9C-4109-AB9C-47377D61574D}" srcOrd="0" destOrd="0" presId="urn:microsoft.com/office/officeart/2005/8/layout/equation1"/>
    <dgm:cxn modelId="{09EA4801-5A6F-4971-9401-7D18735BF1D4}" srcId="{65E78445-E4D5-491D-8F8E-372E376F89CD}" destId="{E0983028-6B40-4BA4-810E-89B5B336A2D5}" srcOrd="2" destOrd="0" parTransId="{FCB59EBE-D170-4FB8-87C4-8BEEEF053584}" sibTransId="{8161A587-9F15-4A54-BE04-F6190912CB97}"/>
    <dgm:cxn modelId="{D2E42795-94DC-434A-8C03-6F9AE82991BA}" type="presOf" srcId="{E0983028-6B40-4BA4-810E-89B5B336A2D5}" destId="{096CA775-DE58-4C17-AB3E-C0FFD8D2CC9C}" srcOrd="0" destOrd="0" presId="urn:microsoft.com/office/officeart/2005/8/layout/equation1"/>
    <dgm:cxn modelId="{4326FEA0-C326-4DB4-A176-8405EB0AD4DA}" type="presOf" srcId="{FFB4D29D-615D-4967-90E6-2C317A50A29C}" destId="{EECB6EB0-A985-40CC-B32F-532E328F0EA1}" srcOrd="0" destOrd="0" presId="urn:microsoft.com/office/officeart/2005/8/layout/equation1"/>
    <dgm:cxn modelId="{77008A17-CFDE-4B29-AA3C-B746F97F1CF7}" type="presParOf" srcId="{71E3EF75-41D0-4394-9241-7C32708F7E8C}" destId="{8C8FC437-B454-4176-BFE8-CED985A5240D}" srcOrd="0" destOrd="0" presId="urn:microsoft.com/office/officeart/2005/8/layout/equation1"/>
    <dgm:cxn modelId="{243A1B4F-D2A4-4FD9-B986-10A62AF91867}" type="presParOf" srcId="{71E3EF75-41D0-4394-9241-7C32708F7E8C}" destId="{F183C472-5543-4A3C-928C-22C9A7B406B0}" srcOrd="1" destOrd="0" presId="urn:microsoft.com/office/officeart/2005/8/layout/equation1"/>
    <dgm:cxn modelId="{A9799B13-EA61-4531-AACD-612651E7B640}" type="presParOf" srcId="{71E3EF75-41D0-4394-9241-7C32708F7E8C}" destId="{EA2B34D8-CF60-4F81-8080-5A010EE1A288}" srcOrd="2" destOrd="0" presId="urn:microsoft.com/office/officeart/2005/8/layout/equation1"/>
    <dgm:cxn modelId="{3DCAD3FD-FC20-495C-89F1-DF4AB3F0DD18}" type="presParOf" srcId="{71E3EF75-41D0-4394-9241-7C32708F7E8C}" destId="{08DCA80A-8B89-4163-B656-B6BA504B1BE7}" srcOrd="3" destOrd="0" presId="urn:microsoft.com/office/officeart/2005/8/layout/equation1"/>
    <dgm:cxn modelId="{D3D8AF6F-6E6B-40E7-B42C-4FB89235EB93}" type="presParOf" srcId="{71E3EF75-41D0-4394-9241-7C32708F7E8C}" destId="{771C69CB-BD9C-4109-AB9C-47377D61574D}" srcOrd="4" destOrd="0" presId="urn:microsoft.com/office/officeart/2005/8/layout/equation1"/>
    <dgm:cxn modelId="{CA0FF721-77D6-4CDF-8D56-D8AC4B62014F}" type="presParOf" srcId="{71E3EF75-41D0-4394-9241-7C32708F7E8C}" destId="{96575850-04FF-4E86-A32F-8307E9C824A4}" srcOrd="5" destOrd="0" presId="urn:microsoft.com/office/officeart/2005/8/layout/equation1"/>
    <dgm:cxn modelId="{3EDF1095-8F5B-4C2D-B0F7-2275C9A04BBA}" type="presParOf" srcId="{71E3EF75-41D0-4394-9241-7C32708F7E8C}" destId="{EECB6EB0-A985-40CC-B32F-532E328F0EA1}" srcOrd="6" destOrd="0" presId="urn:microsoft.com/office/officeart/2005/8/layout/equation1"/>
    <dgm:cxn modelId="{D14ABF70-DF60-4E2E-8C62-0E96EFDF76EA}" type="presParOf" srcId="{71E3EF75-41D0-4394-9241-7C32708F7E8C}" destId="{DFBC6686-DEFA-4088-9E7E-2967ABD2B1EB}" srcOrd="7" destOrd="0" presId="urn:microsoft.com/office/officeart/2005/8/layout/equation1"/>
    <dgm:cxn modelId="{0DA5AA98-AE14-4958-AA78-7353A8B6DBE5}" type="presParOf" srcId="{71E3EF75-41D0-4394-9241-7C32708F7E8C}" destId="{096CA775-DE58-4C17-AB3E-C0FFD8D2CC9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B5F156-7D67-44B7-BF4C-0C367C056C30}">
      <dsp:nvSpPr>
        <dsp:cNvPr id="0" name=""/>
        <dsp:cNvSpPr/>
      </dsp:nvSpPr>
      <dsp:spPr>
        <a:xfrm>
          <a:off x="3087290" y="1933378"/>
          <a:ext cx="2318163" cy="2318163"/>
        </a:xfrm>
        <a:prstGeom prst="gear9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Elaboração de PMSB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3553344" y="2476397"/>
        <a:ext cx="1386055" cy="1191583"/>
      </dsp:txXfrm>
    </dsp:sp>
    <dsp:sp modelId="{6CAAA1A8-99CF-4900-BF2F-FC019974B972}">
      <dsp:nvSpPr>
        <dsp:cNvPr id="0" name=""/>
        <dsp:cNvSpPr/>
      </dsp:nvSpPr>
      <dsp:spPr>
        <a:xfrm>
          <a:off x="1738541" y="1385448"/>
          <a:ext cx="1685936" cy="1685936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b="1" kern="1200" dirty="0" smtClean="0">
              <a:solidFill>
                <a:schemeClr val="tx2"/>
              </a:solidFill>
            </a:rPr>
            <a:t>Apoio à Gestão</a:t>
          </a:r>
          <a:endParaRPr lang="pt-BR" sz="2000" b="1" kern="1200" dirty="0">
            <a:solidFill>
              <a:schemeClr val="tx2"/>
            </a:solidFill>
          </a:endParaRPr>
        </a:p>
      </dsp:txBody>
      <dsp:txXfrm>
        <a:off x="2162980" y="1812453"/>
        <a:ext cx="837058" cy="831926"/>
      </dsp:txXfrm>
    </dsp:sp>
    <dsp:sp modelId="{B48CE305-A902-407F-AEB9-521C1BD2D156}">
      <dsp:nvSpPr>
        <dsp:cNvPr id="0" name=""/>
        <dsp:cNvSpPr/>
      </dsp:nvSpPr>
      <dsp:spPr>
        <a:xfrm rot="20700000">
          <a:off x="2619286" y="163365"/>
          <a:ext cx="1778977" cy="1769793"/>
        </a:xfrm>
        <a:prstGeom prst="gear6">
          <a:avLst/>
        </a:prstGeom>
        <a:noFill/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200" b="1" kern="1200" dirty="0" smtClean="0">
              <a:solidFill>
                <a:schemeClr val="tx2"/>
              </a:solidFill>
            </a:rPr>
            <a:t>Capacitação</a:t>
          </a:r>
          <a:endParaRPr lang="pt-BR" sz="1200" b="1" kern="1200" dirty="0">
            <a:solidFill>
              <a:schemeClr val="tx2"/>
            </a:solidFill>
          </a:endParaRPr>
        </a:p>
      </dsp:txBody>
      <dsp:txXfrm rot="-20700000">
        <a:off x="3010013" y="550987"/>
        <a:ext cx="997524" cy="994547"/>
      </dsp:txXfrm>
    </dsp:sp>
    <dsp:sp modelId="{06413A8E-DD9E-4993-AE0A-8105A0FECDAA}">
      <dsp:nvSpPr>
        <dsp:cNvPr id="0" name=""/>
        <dsp:cNvSpPr/>
      </dsp:nvSpPr>
      <dsp:spPr>
        <a:xfrm>
          <a:off x="2909264" y="1583444"/>
          <a:ext cx="2967248" cy="2967248"/>
        </a:xfrm>
        <a:prstGeom prst="circularArrow">
          <a:avLst>
            <a:gd name="adj1" fmla="val 4687"/>
            <a:gd name="adj2" fmla="val 299029"/>
            <a:gd name="adj3" fmla="val 2516728"/>
            <a:gd name="adj4" fmla="val 15860065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F03B28-06E1-45E4-99E2-942AFB978EED}">
      <dsp:nvSpPr>
        <dsp:cNvPr id="0" name=""/>
        <dsp:cNvSpPr/>
      </dsp:nvSpPr>
      <dsp:spPr>
        <a:xfrm>
          <a:off x="1439965" y="1012326"/>
          <a:ext cx="2155891" cy="2155891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E23838-1552-4970-8008-A9046D2EF0DC}">
      <dsp:nvSpPr>
        <dsp:cNvPr id="0" name=""/>
        <dsp:cNvSpPr/>
      </dsp:nvSpPr>
      <dsp:spPr>
        <a:xfrm>
          <a:off x="2300742" y="-139586"/>
          <a:ext cx="2324485" cy="2324485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F1249-7252-4FAA-8754-4F232C8CC20D}">
      <dsp:nvSpPr>
        <dsp:cNvPr id="0" name=""/>
        <dsp:cNvSpPr/>
      </dsp:nvSpPr>
      <dsp:spPr>
        <a:xfrm rot="3371347">
          <a:off x="917537" y="2900526"/>
          <a:ext cx="1197308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197308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00C0B-6781-4727-ABEC-C23BE51DA461}">
      <dsp:nvSpPr>
        <dsp:cNvPr id="0" name=""/>
        <dsp:cNvSpPr/>
      </dsp:nvSpPr>
      <dsp:spPr>
        <a:xfrm rot="1740095">
          <a:off x="1250383" y="2481797"/>
          <a:ext cx="1074062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4062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02850-1315-4A51-B4D3-A379065837F7}">
      <dsp:nvSpPr>
        <dsp:cNvPr id="0" name=""/>
        <dsp:cNvSpPr/>
      </dsp:nvSpPr>
      <dsp:spPr>
        <a:xfrm>
          <a:off x="1317723" y="1995422"/>
          <a:ext cx="1077801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7801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6FC29-D1C9-4A18-8303-7C9EDA724EBF}">
      <dsp:nvSpPr>
        <dsp:cNvPr id="0" name=""/>
        <dsp:cNvSpPr/>
      </dsp:nvSpPr>
      <dsp:spPr>
        <a:xfrm rot="19859905">
          <a:off x="1250383" y="1509047"/>
          <a:ext cx="1074062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4062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A6219-4CF3-49E2-8503-585BCCF1DBD7}">
      <dsp:nvSpPr>
        <dsp:cNvPr id="0" name=""/>
        <dsp:cNvSpPr/>
      </dsp:nvSpPr>
      <dsp:spPr>
        <a:xfrm rot="18280626">
          <a:off x="925545" y="1079206"/>
          <a:ext cx="1236718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236718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F982A-639F-40FE-BDA5-28E6CB566B39}">
      <dsp:nvSpPr>
        <dsp:cNvPr id="0" name=""/>
        <dsp:cNvSpPr/>
      </dsp:nvSpPr>
      <dsp:spPr>
        <a:xfrm>
          <a:off x="2160" y="785817"/>
          <a:ext cx="1815735" cy="2468956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5A67-6035-4A8C-90E4-EA6F6689E8AD}">
      <dsp:nvSpPr>
        <dsp:cNvPr id="0" name=""/>
        <dsp:cNvSpPr/>
      </dsp:nvSpPr>
      <dsp:spPr>
        <a:xfrm>
          <a:off x="1755179" y="1384"/>
          <a:ext cx="652088" cy="6520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 6</a:t>
          </a:r>
          <a:endParaRPr lang="pt-BR" sz="1600" kern="1200" dirty="0"/>
        </a:p>
      </dsp:txBody>
      <dsp:txXfrm>
        <a:off x="1850675" y="96880"/>
        <a:ext cx="461096" cy="461096"/>
      </dsp:txXfrm>
    </dsp:sp>
    <dsp:sp modelId="{DBF0DA82-CF4D-4A96-AC38-6EAD0D4E862B}">
      <dsp:nvSpPr>
        <dsp:cNvPr id="0" name=""/>
        <dsp:cNvSpPr/>
      </dsp:nvSpPr>
      <dsp:spPr>
        <a:xfrm>
          <a:off x="2213286" y="754669"/>
          <a:ext cx="698906" cy="69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Ne</a:t>
          </a:r>
          <a:r>
            <a:rPr lang="pt-BR" sz="1600" kern="1200" dirty="0" smtClean="0"/>
            <a:t> 17</a:t>
          </a:r>
          <a:endParaRPr lang="pt-BR" sz="1600" kern="1200" dirty="0"/>
        </a:p>
      </dsp:txBody>
      <dsp:txXfrm>
        <a:off x="2315638" y="857021"/>
        <a:ext cx="494202" cy="494202"/>
      </dsp:txXfrm>
    </dsp:sp>
    <dsp:sp modelId="{805A7ED1-1B21-49AD-8DA2-21303E042419}">
      <dsp:nvSpPr>
        <dsp:cNvPr id="0" name=""/>
        <dsp:cNvSpPr/>
      </dsp:nvSpPr>
      <dsp:spPr>
        <a:xfrm>
          <a:off x="2395524" y="1670842"/>
          <a:ext cx="698906" cy="69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 6</a:t>
          </a:r>
          <a:endParaRPr lang="pt-BR" sz="1600" kern="1200" dirty="0"/>
        </a:p>
      </dsp:txBody>
      <dsp:txXfrm>
        <a:off x="2497876" y="1773194"/>
        <a:ext cx="494202" cy="494202"/>
      </dsp:txXfrm>
    </dsp:sp>
    <dsp:sp modelId="{E9752A8D-3BBA-45AE-B519-E6306C306FC7}">
      <dsp:nvSpPr>
        <dsp:cNvPr id="0" name=""/>
        <dsp:cNvSpPr/>
      </dsp:nvSpPr>
      <dsp:spPr>
        <a:xfrm>
          <a:off x="2213286" y="2587015"/>
          <a:ext cx="698906" cy="69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 12</a:t>
          </a:r>
          <a:endParaRPr lang="pt-BR" sz="1600" kern="1200" dirty="0"/>
        </a:p>
      </dsp:txBody>
      <dsp:txXfrm>
        <a:off x="2315638" y="2689367"/>
        <a:ext cx="494202" cy="494202"/>
      </dsp:txXfrm>
    </dsp:sp>
    <dsp:sp modelId="{59C17FF6-88BA-42D1-ADE1-239F624B6BF5}">
      <dsp:nvSpPr>
        <dsp:cNvPr id="0" name=""/>
        <dsp:cNvSpPr/>
      </dsp:nvSpPr>
      <dsp:spPr>
        <a:xfrm>
          <a:off x="1694316" y="3363708"/>
          <a:ext cx="698906" cy="69890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 7</a:t>
          </a:r>
          <a:endParaRPr lang="pt-BR" sz="1600" kern="1200" dirty="0"/>
        </a:p>
      </dsp:txBody>
      <dsp:txXfrm>
        <a:off x="1796668" y="3466060"/>
        <a:ext cx="494202" cy="49420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1F1249-7252-4FAA-8754-4F232C8CC20D}">
      <dsp:nvSpPr>
        <dsp:cNvPr id="0" name=""/>
        <dsp:cNvSpPr/>
      </dsp:nvSpPr>
      <dsp:spPr>
        <a:xfrm rot="3371347">
          <a:off x="989918" y="2900526"/>
          <a:ext cx="1197308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197308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500C0B-6781-4727-ABEC-C23BE51DA461}">
      <dsp:nvSpPr>
        <dsp:cNvPr id="0" name=""/>
        <dsp:cNvSpPr/>
      </dsp:nvSpPr>
      <dsp:spPr>
        <a:xfrm rot="1740095">
          <a:off x="1322763" y="2481797"/>
          <a:ext cx="1074062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4062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02850-1315-4A51-B4D3-A379065837F7}">
      <dsp:nvSpPr>
        <dsp:cNvPr id="0" name=""/>
        <dsp:cNvSpPr/>
      </dsp:nvSpPr>
      <dsp:spPr>
        <a:xfrm>
          <a:off x="1390104" y="1995422"/>
          <a:ext cx="1077801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7801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46FC29-D1C9-4A18-8303-7C9EDA724EBF}">
      <dsp:nvSpPr>
        <dsp:cNvPr id="0" name=""/>
        <dsp:cNvSpPr/>
      </dsp:nvSpPr>
      <dsp:spPr>
        <a:xfrm rot="19859905">
          <a:off x="1322763" y="1509047"/>
          <a:ext cx="1074062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074062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4A6219-4CF3-49E2-8503-585BCCF1DBD7}">
      <dsp:nvSpPr>
        <dsp:cNvPr id="0" name=""/>
        <dsp:cNvSpPr/>
      </dsp:nvSpPr>
      <dsp:spPr>
        <a:xfrm rot="18280626">
          <a:off x="997926" y="1079206"/>
          <a:ext cx="1236718" cy="49746"/>
        </a:xfrm>
        <a:custGeom>
          <a:avLst/>
          <a:gdLst/>
          <a:ahLst/>
          <a:cxnLst/>
          <a:rect l="0" t="0" r="0" b="0"/>
          <a:pathLst>
            <a:path>
              <a:moveTo>
                <a:pt x="0" y="24873"/>
              </a:moveTo>
              <a:lnTo>
                <a:pt x="1236718" y="248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2F982A-639F-40FE-BDA5-28E6CB566B39}">
      <dsp:nvSpPr>
        <dsp:cNvPr id="0" name=""/>
        <dsp:cNvSpPr/>
      </dsp:nvSpPr>
      <dsp:spPr>
        <a:xfrm>
          <a:off x="-70219" y="642943"/>
          <a:ext cx="2105257" cy="2754704"/>
        </a:xfrm>
        <a:prstGeom prst="roundRect">
          <a:avLst/>
        </a:prstGeom>
        <a:blipFill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16200000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2E5A67-6035-4A8C-90E4-EA6F6689E8AD}">
      <dsp:nvSpPr>
        <dsp:cNvPr id="0" name=""/>
        <dsp:cNvSpPr/>
      </dsp:nvSpPr>
      <dsp:spPr>
        <a:xfrm>
          <a:off x="1827560" y="1384"/>
          <a:ext cx="652088" cy="652088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N 6</a:t>
          </a:r>
          <a:endParaRPr lang="pt-BR" sz="1600" kern="1200" dirty="0"/>
        </a:p>
      </dsp:txBody>
      <dsp:txXfrm>
        <a:off x="1923056" y="96880"/>
        <a:ext cx="461096" cy="461096"/>
      </dsp:txXfrm>
    </dsp:sp>
    <dsp:sp modelId="{DBF0DA82-CF4D-4A96-AC38-6EAD0D4E862B}">
      <dsp:nvSpPr>
        <dsp:cNvPr id="0" name=""/>
        <dsp:cNvSpPr/>
      </dsp:nvSpPr>
      <dsp:spPr>
        <a:xfrm>
          <a:off x="2285667" y="754669"/>
          <a:ext cx="698906" cy="698906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err="1" smtClean="0"/>
            <a:t>Ne</a:t>
          </a:r>
          <a:r>
            <a:rPr lang="pt-BR" sz="1600" kern="1200" dirty="0" smtClean="0"/>
            <a:t> 17</a:t>
          </a:r>
          <a:endParaRPr lang="pt-BR" sz="1600" kern="1200" dirty="0"/>
        </a:p>
      </dsp:txBody>
      <dsp:txXfrm>
        <a:off x="2388019" y="857021"/>
        <a:ext cx="494202" cy="494202"/>
      </dsp:txXfrm>
    </dsp:sp>
    <dsp:sp modelId="{805A7ED1-1B21-49AD-8DA2-21303E042419}">
      <dsp:nvSpPr>
        <dsp:cNvPr id="0" name=""/>
        <dsp:cNvSpPr/>
      </dsp:nvSpPr>
      <dsp:spPr>
        <a:xfrm>
          <a:off x="2467905" y="1670842"/>
          <a:ext cx="698906" cy="698906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CO 6</a:t>
          </a:r>
          <a:endParaRPr lang="pt-BR" sz="1600" kern="1200" dirty="0"/>
        </a:p>
      </dsp:txBody>
      <dsp:txXfrm>
        <a:off x="2570257" y="1773194"/>
        <a:ext cx="494202" cy="494202"/>
      </dsp:txXfrm>
    </dsp:sp>
    <dsp:sp modelId="{E9752A8D-3BBA-45AE-B519-E6306C306FC7}">
      <dsp:nvSpPr>
        <dsp:cNvPr id="0" name=""/>
        <dsp:cNvSpPr/>
      </dsp:nvSpPr>
      <dsp:spPr>
        <a:xfrm>
          <a:off x="2285667" y="2587015"/>
          <a:ext cx="698906" cy="698906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Se 12</a:t>
          </a:r>
          <a:endParaRPr lang="pt-BR" sz="1600" kern="1200" dirty="0"/>
        </a:p>
      </dsp:txBody>
      <dsp:txXfrm>
        <a:off x="2388019" y="2689367"/>
        <a:ext cx="494202" cy="494202"/>
      </dsp:txXfrm>
    </dsp:sp>
    <dsp:sp modelId="{59C17FF6-88BA-42D1-ADE1-239F624B6BF5}">
      <dsp:nvSpPr>
        <dsp:cNvPr id="0" name=""/>
        <dsp:cNvSpPr/>
      </dsp:nvSpPr>
      <dsp:spPr>
        <a:xfrm>
          <a:off x="1766697" y="3363708"/>
          <a:ext cx="698906" cy="698906"/>
        </a:xfrm>
        <a:prstGeom prst="ellipse">
          <a:avLst/>
        </a:prstGeom>
        <a:solidFill>
          <a:srgbClr val="00999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S 7</a:t>
          </a:r>
          <a:endParaRPr lang="pt-BR" sz="1600" kern="1200" dirty="0"/>
        </a:p>
      </dsp:txBody>
      <dsp:txXfrm>
        <a:off x="1869049" y="3466060"/>
        <a:ext cx="494202" cy="49420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B11F8BD3-BAB3-48A4-932F-BF637AF9F8E5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58CFE56-82D4-4F7E-B232-D1128FCCE168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867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0159" y="0"/>
            <a:ext cx="3038604" cy="465341"/>
          </a:xfrm>
          <a:prstGeom prst="rect">
            <a:avLst/>
          </a:prstGeom>
        </p:spPr>
        <p:txBody>
          <a:bodyPr vert="horz" lIns="92282" tIns="46141" rIns="92282" bIns="46141" rtlCol="0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88601F9-8861-4819-89A7-137BDBE467D9}" type="datetimeFigureOut">
              <a:rPr lang="pt-BR"/>
              <a:pPr>
                <a:defRPr/>
              </a:pPr>
              <a:t>19/05/2016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8500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82" tIns="46141" rIns="92282" bIns="46141" rtlCol="0" anchor="ctr"/>
          <a:lstStyle/>
          <a:p>
            <a:pPr lvl="0"/>
            <a:endParaRPr lang="pt-BR" noProof="0" smtClean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0715" y="4415531"/>
            <a:ext cx="5608974" cy="4183603"/>
          </a:xfrm>
          <a:prstGeom prst="rect">
            <a:avLst/>
          </a:prstGeom>
        </p:spPr>
        <p:txBody>
          <a:bodyPr vert="horz" lIns="92282" tIns="46141" rIns="92282" bIns="4614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l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0159" y="8829575"/>
            <a:ext cx="3038604" cy="465340"/>
          </a:xfrm>
          <a:prstGeom prst="rect">
            <a:avLst/>
          </a:prstGeom>
        </p:spPr>
        <p:txBody>
          <a:bodyPr vert="horz" lIns="92282" tIns="46141" rIns="92282" bIns="46141" rtlCol="0" anchor="b"/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DD136257-1B25-4707-8129-A3CFC81D5DC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24199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875479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036118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56186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180850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247420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D136257-1B25-4707-8129-A3CFC81D5DC6}" type="slidenum">
              <a:rPr lang="pt-BR" smtClean="0"/>
              <a:pPr>
                <a:defRPr/>
              </a:pPr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054561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274641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/>
          <a:p>
            <a:fld id="{5C14FD69-4A85-4715-A222-ABB225B63BC6}" type="datetimeFigureOut">
              <a:rPr lang="pt-BR"/>
              <a:pPr/>
              <a:t>19/05/2016</a:t>
            </a:fld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2" y="6245225"/>
            <a:ext cx="2133600" cy="476250"/>
          </a:xfrm>
          <a:prstGeom prst="rect">
            <a:avLst/>
          </a:prstGeom>
        </p:spPr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3124202" y="6245225"/>
            <a:ext cx="2895600" cy="476250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2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2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2" y="1600204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28DC1FD4-DA97-4BE0-842C-91CF976B8799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2" y="63563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2" y="6356354"/>
            <a:ext cx="2133600" cy="365125"/>
          </a:xfrm>
          <a:prstGeom prst="rect">
            <a:avLst/>
          </a:prstGeom>
        </p:spPr>
        <p:txBody>
          <a:bodyPr/>
          <a:lstStyle/>
          <a:p>
            <a:fld id="{7637287F-9E01-4C58-A135-6138A2C5B5B2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ondas.wmf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5000636"/>
            <a:ext cx="9144000" cy="1857364"/>
          </a:xfrm>
          <a:prstGeom prst="rect">
            <a:avLst/>
          </a:prstGeom>
        </p:spPr>
      </p:pic>
      <p:pic>
        <p:nvPicPr>
          <p:cNvPr id="8" name="Imagem 4" descr="ASS_FUNASA_HOR_COL_CURVA.wmf"/>
          <p:cNvPicPr>
            <a:picLocks noChangeAspect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2" y="6248400"/>
            <a:ext cx="3858905" cy="385200"/>
          </a:xfrm>
          <a:prstGeom prst="rect">
            <a:avLst/>
          </a:prstGeom>
        </p:spPr>
      </p:pic>
      <p:sp>
        <p:nvSpPr>
          <p:cNvPr id="9" name="CaixaDeTexto 8"/>
          <p:cNvSpPr txBox="1"/>
          <p:nvPr userDrawn="1"/>
        </p:nvSpPr>
        <p:spPr>
          <a:xfrm>
            <a:off x="6988157" y="6172204"/>
            <a:ext cx="1774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www.funasa.gov.br</a:t>
            </a:r>
          </a:p>
          <a:p>
            <a:pPr algn="r"/>
            <a:r>
              <a:rPr lang="pt-BR" sz="800" dirty="0" smtClean="0">
                <a:solidFill>
                  <a:schemeClr val="accent1"/>
                </a:solidFill>
                <a:latin typeface="Futura Md BT" pitchFamily="34" charset="0"/>
              </a:rPr>
              <a:t>www.facebook.com/funasa.oficial</a:t>
            </a:r>
          </a:p>
          <a:p>
            <a:pPr algn="r"/>
            <a:r>
              <a:rPr lang="pt-BR" sz="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twitter.com/</a:t>
            </a:r>
            <a:r>
              <a:rPr lang="pt-BR" sz="800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Futura Md BT" pitchFamily="34" charset="0"/>
              </a:rPr>
              <a:t>funasa</a:t>
            </a:r>
            <a:endParaRPr lang="pt-BR" sz="800" dirty="0">
              <a:solidFill>
                <a:schemeClr val="tx2">
                  <a:lumMod val="60000"/>
                  <a:lumOff val="40000"/>
                </a:schemeClr>
              </a:solidFill>
              <a:latin typeface="Futura Md BT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4019" r:id="rId2"/>
    <p:sldLayoutId id="2147484020" r:id="rId3"/>
    <p:sldLayoutId id="2147484021" r:id="rId4"/>
    <p:sldLayoutId id="2147484022" r:id="rId5"/>
    <p:sldLayoutId id="2147484023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9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8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mailto:cooperacao.tecnica@funasa.gov.br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0.jpe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18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1142976" y="1928802"/>
            <a:ext cx="7500990" cy="3198944"/>
          </a:xfrm>
          <a:prstGeom prst="rect">
            <a:avLst/>
          </a:prstGeom>
          <a:ln>
            <a:noFill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2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cs typeface="Arial" charset="0"/>
            </a:endParaRPr>
          </a:p>
          <a:p>
            <a:pPr algn="ctr">
              <a:spcBef>
                <a:spcPts val="600"/>
              </a:spcBef>
              <a:defRPr/>
            </a:pPr>
            <a:endParaRPr lang="pt-BR" sz="26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Verdana" pitchFamily="34" charset="0"/>
            </a:endParaRPr>
          </a:p>
        </p:txBody>
      </p:sp>
      <p:pic>
        <p:nvPicPr>
          <p:cNvPr id="9" name="Imagem 4" descr="ASS_FUNASA_HOR_COL_CURVA.wm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79474" b="6532"/>
          <a:stretch>
            <a:fillRect/>
          </a:stretch>
        </p:blipFill>
        <p:spPr>
          <a:xfrm>
            <a:off x="666955" y="214290"/>
            <a:ext cx="1976219" cy="928670"/>
          </a:xfrm>
          <a:prstGeom prst="rect">
            <a:avLst/>
          </a:prstGeom>
        </p:spPr>
      </p:pic>
      <p:sp>
        <p:nvSpPr>
          <p:cNvPr id="14" name="Rectangle 59"/>
          <p:cNvSpPr>
            <a:spLocks noChangeArrowheads="1"/>
          </p:cNvSpPr>
          <p:nvPr/>
        </p:nvSpPr>
        <p:spPr bwMode="auto">
          <a:xfrm>
            <a:off x="3" y="3714752"/>
            <a:ext cx="9143999" cy="3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  <a:cs typeface="+mn-cs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572000" y="5429264"/>
            <a:ext cx="457200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Jaraguá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do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Sul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, 19 de </a:t>
            </a:r>
            <a:r>
              <a:rPr lang="en-US" sz="1600" b="1" dirty="0" err="1" smtClean="0">
                <a:solidFill>
                  <a:schemeClr val="tx2">
                    <a:lumMod val="75000"/>
                  </a:schemeClr>
                </a:solidFill>
              </a:rPr>
              <a:t>maio</a:t>
            </a:r>
            <a:r>
              <a:rPr lang="en-US" sz="1600" b="1" dirty="0" smtClean="0">
                <a:solidFill>
                  <a:schemeClr val="tx2">
                    <a:lumMod val="75000"/>
                  </a:schemeClr>
                </a:solidFill>
              </a:rPr>
              <a:t> de 2016 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0" y="1428739"/>
            <a:ext cx="91440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Tema 13</a:t>
            </a:r>
          </a:p>
          <a:p>
            <a:pPr algn="ctr">
              <a:spcBef>
                <a:spcPts val="600"/>
              </a:spcBef>
            </a:pPr>
            <a:endPara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r>
              <a:rPr lang="pt-BR" sz="2400" b="1" dirty="0" smtClean="0">
                <a:solidFill>
                  <a:schemeClr val="tx2"/>
                </a:solidFill>
              </a:rPr>
              <a:t>PANORAMA ATUAL DOS PLANOS DE SANEAMENTO NO BRASIL: O QUE FAZER APÓS A EDIÇÃO DO DECRETO 8.629/2015?</a:t>
            </a:r>
            <a:endParaRPr lang="pt-BR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Imagem 9" descr="assemae_161x73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4746" y="357166"/>
            <a:ext cx="1575549" cy="714380"/>
          </a:xfrm>
          <a:prstGeom prst="rect">
            <a:avLst/>
          </a:prstGeom>
        </p:spPr>
      </p:pic>
      <p:sp>
        <p:nvSpPr>
          <p:cNvPr id="12" name="Retângulo 11"/>
          <p:cNvSpPr/>
          <p:nvPr/>
        </p:nvSpPr>
        <p:spPr>
          <a:xfrm>
            <a:off x="4357686" y="3857628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Eng.ª </a:t>
            </a:r>
            <a:r>
              <a:rPr lang="en-US" sz="1600" b="1" i="1" dirty="0" err="1" smtClean="0">
                <a:solidFill>
                  <a:schemeClr val="tx2">
                    <a:lumMod val="75000"/>
                  </a:schemeClr>
                </a:solidFill>
              </a:rPr>
              <a:t>Patrícia</a:t>
            </a:r>
            <a:r>
              <a:rPr lang="en-US" sz="1600" b="1" i="1" dirty="0" smtClean="0">
                <a:solidFill>
                  <a:schemeClr val="tx2">
                    <a:lumMod val="75000"/>
                  </a:schemeClr>
                </a:solidFill>
              </a:rPr>
              <a:t> Valéria Vaz Areal</a:t>
            </a:r>
          </a:p>
          <a:p>
            <a:pPr algn="r"/>
            <a:r>
              <a:rPr lang="pt-BR" sz="1600" b="1" dirty="0" smtClean="0">
                <a:solidFill>
                  <a:schemeClr val="tx2">
                    <a:lumMod val="75000"/>
                  </a:schemeClr>
                </a:solidFill>
              </a:rPr>
              <a:t>Coordenadora Geral de Cooperação Técnica do Dep. de Engenharia de Saúde Pública da Fundação Nacional de Saúde</a:t>
            </a:r>
            <a:r>
              <a:rPr lang="pt-BR" sz="1600" dirty="0" smtClean="0"/>
              <a:t> </a:t>
            </a:r>
            <a:endParaRPr lang="en-US" sz="1600" b="1" i="1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14294"/>
            <a:ext cx="2686050" cy="111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tângulo 13"/>
          <p:cNvSpPr/>
          <p:nvPr/>
        </p:nvSpPr>
        <p:spPr>
          <a:xfrm>
            <a:off x="357160" y="928676"/>
            <a:ext cx="8358245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 titular dos serviços é quem elabora o Plano;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 planejamento é indelegável;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Horizonte temporal da ordem de 20 anos;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Garantir efetiva participação social em todas as etapas;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Consonância com PD, PPA, Planos de Bacias e Legislações correlatas;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428598" y="571486"/>
            <a:ext cx="835824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Abrangência: todo o território do município, incluindo áreas indígenas e quilombolas;</a:t>
            </a: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71" r="621"/>
          <a:stretch>
            <a:fillRect/>
          </a:stretch>
        </p:blipFill>
        <p:spPr bwMode="auto">
          <a:xfrm>
            <a:off x="1142976" y="1857364"/>
            <a:ext cx="6715172" cy="4021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agua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2" y="1798577"/>
            <a:ext cx="2714644" cy="2026934"/>
          </a:xfrm>
          <a:prstGeom prst="rect">
            <a:avLst/>
          </a:prstGeom>
        </p:spPr>
      </p:pic>
      <p:pic>
        <p:nvPicPr>
          <p:cNvPr id="11" name="Imagem 10" descr="esgoto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9190" y="1383453"/>
            <a:ext cx="3000396" cy="1998263"/>
          </a:xfrm>
          <a:prstGeom prst="rect">
            <a:avLst/>
          </a:prstGeom>
        </p:spPr>
      </p:pic>
      <p:pic>
        <p:nvPicPr>
          <p:cNvPr id="12" name="Picture 5" descr="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786448" y="3571876"/>
            <a:ext cx="1857388" cy="2824416"/>
          </a:xfrm>
          <a:prstGeom prst="rect">
            <a:avLst/>
          </a:prstGeom>
          <a:noFill/>
          <a:ln/>
        </p:spPr>
      </p:pic>
      <p:pic>
        <p:nvPicPr>
          <p:cNvPr id="13" name="Imagem 12" descr="residuos_solidos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0102" y="4201329"/>
            <a:ext cx="2714644" cy="2035983"/>
          </a:xfrm>
          <a:prstGeom prst="rect">
            <a:avLst/>
          </a:prstGeom>
        </p:spPr>
      </p:pic>
      <p:sp>
        <p:nvSpPr>
          <p:cNvPr id="8" name="Retângulo 7"/>
          <p:cNvSpPr/>
          <p:nvPr/>
        </p:nvSpPr>
        <p:spPr>
          <a:xfrm>
            <a:off x="357160" y="500047"/>
            <a:ext cx="83582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Contemplar os quatro componentes do setor de saneamento.</a:t>
            </a:r>
          </a:p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</p:txBody>
      </p:sp>
      <p:sp>
        <p:nvSpPr>
          <p:cNvPr id="9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357160" y="857238"/>
            <a:ext cx="835824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Estabelecer mecanismos de regulação e fiscalização dos serviços de saneamento básico;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Utilizar indicadores dos serviços de saneamento básico no planejamento, implementação e avaliação da eficácia das ações em saneamento; 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Promover a organização, o planejamento e o desenvolvimento do setor saneamento, com ênfase na capacitação gerencial e na formação de recursos humanos.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>
              <a:solidFill>
                <a:srgbClr val="17375E"/>
              </a:solidFill>
            </a:endParaRPr>
          </a:p>
        </p:txBody>
      </p:sp>
      <p:sp>
        <p:nvSpPr>
          <p:cNvPr id="6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pt-BR" sz="2800" dirty="0" smtClean="0">
                <a:solidFill>
                  <a:schemeClr val="tx2"/>
                </a:solidFill>
              </a:rPr>
              <a:t>Diretrizes do PMSB</a:t>
            </a:r>
            <a:endParaRPr lang="pt-BR" sz="2800" dirty="0">
              <a:solidFill>
                <a:schemeClr val="tx2"/>
              </a:solidFill>
            </a:endParaRP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192118586"/>
              </p:ext>
            </p:extLst>
          </p:nvPr>
        </p:nvGraphicFramePr>
        <p:xfrm>
          <a:off x="0" y="428604"/>
          <a:ext cx="8786842" cy="55721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8"/>
          <p:cNvSpPr txBox="1">
            <a:spLocks noChangeArrowheads="1"/>
          </p:cNvSpPr>
          <p:nvPr/>
        </p:nvSpPr>
        <p:spPr bwMode="auto">
          <a:xfrm>
            <a:off x="5610263" y="71421"/>
            <a:ext cx="210501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PMSB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643570" y="1024257"/>
            <a:ext cx="4229941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A - Cópia do ato público do Poder Executivo</a:t>
            </a:r>
            <a:endParaRPr lang="pt-BR" sz="1500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643570" y="1524323"/>
            <a:ext cx="308770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B – Plano de mobilização social</a:t>
            </a:r>
            <a:endParaRPr lang="pt-BR" sz="1500" b="1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5643570" y="2071678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C – Relatório de Diagnóstico técnico-participativo</a:t>
            </a:r>
            <a:endParaRPr lang="pt-BR" sz="1500" b="1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643570" y="2938817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D – Relatório da prospectiva e planejamento estratégico</a:t>
            </a:r>
            <a:endParaRPr lang="pt-BR" sz="1500" b="1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5653836" y="3643314"/>
            <a:ext cx="3490164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E – Relatório dos programas, projetos e ações</a:t>
            </a:r>
            <a:endParaRPr lang="pt-BR" sz="1500" b="1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5643570" y="4644441"/>
            <a:ext cx="2246128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F – Plano de execução</a:t>
            </a:r>
            <a:endParaRPr lang="pt-BR" sz="1500" b="1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5677369" y="4149081"/>
            <a:ext cx="3650358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G – Minuta de projeto de Lei do PMSB</a:t>
            </a:r>
            <a:endParaRPr lang="pt-BR" sz="1500" b="1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5679284" y="4653136"/>
            <a:ext cx="3500428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H – Relatório sobre os indicadores de desempenho</a:t>
            </a:r>
            <a:endParaRPr lang="pt-BR" sz="1500" b="1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5679171" y="5373217"/>
            <a:ext cx="2664512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I – Sistema de Informações</a:t>
            </a:r>
            <a:endParaRPr lang="pt-BR" sz="1500" b="1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5643570" y="1962828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643570" y="6490212"/>
            <a:ext cx="2714205" cy="32316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 rtlCol="0">
            <a:spAutoFit/>
          </a:bodyPr>
          <a:lstStyle/>
          <a:p>
            <a:r>
              <a:rPr lang="pt-BR" sz="1500" b="1" dirty="0" smtClean="0"/>
              <a:t>K – Relatório final do PMSB</a:t>
            </a:r>
            <a:endParaRPr lang="pt-BR" sz="1500" b="1" dirty="0"/>
          </a:p>
        </p:txBody>
      </p:sp>
      <p:sp>
        <p:nvSpPr>
          <p:cNvPr id="69" name="CaixaDeTexto 68"/>
          <p:cNvSpPr txBox="1"/>
          <p:nvPr/>
        </p:nvSpPr>
        <p:spPr>
          <a:xfrm>
            <a:off x="5643570" y="2803564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0" name="CaixaDeTexto 69"/>
          <p:cNvSpPr txBox="1"/>
          <p:nvPr/>
        </p:nvSpPr>
        <p:spPr>
          <a:xfrm>
            <a:off x="5652479" y="3677340"/>
            <a:ext cx="3491523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1" name="CaixaDeTexto 70"/>
          <p:cNvSpPr txBox="1"/>
          <p:nvPr/>
        </p:nvSpPr>
        <p:spPr>
          <a:xfrm>
            <a:off x="5651933" y="4357695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72" name="CaixaDeTexto 71"/>
          <p:cNvSpPr txBox="1"/>
          <p:nvPr/>
        </p:nvSpPr>
        <p:spPr>
          <a:xfrm>
            <a:off x="5651933" y="5106100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  <p:sp>
        <p:nvSpPr>
          <p:cNvPr id="36" name="Forma livre 35"/>
          <p:cNvSpPr/>
          <p:nvPr/>
        </p:nvSpPr>
        <p:spPr>
          <a:xfrm>
            <a:off x="2011228" y="148077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Início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37" name="Forma livre 36"/>
          <p:cNvSpPr/>
          <p:nvPr/>
        </p:nvSpPr>
        <p:spPr>
          <a:xfrm>
            <a:off x="3180527" y="783100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38" name="Forma livre 37"/>
          <p:cNvSpPr/>
          <p:nvPr/>
        </p:nvSpPr>
        <p:spPr>
          <a:xfrm>
            <a:off x="2011228" y="909035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Formação de Grupo de Trabalho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39" name="Forma livre 38"/>
          <p:cNvSpPr/>
          <p:nvPr/>
        </p:nvSpPr>
        <p:spPr>
          <a:xfrm>
            <a:off x="3180527" y="1544058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0" name="Forma livre 39"/>
          <p:cNvSpPr/>
          <p:nvPr/>
        </p:nvSpPr>
        <p:spPr>
          <a:xfrm>
            <a:off x="2011228" y="1669993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Mobilização Social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3" name="Forma livre 42"/>
          <p:cNvSpPr/>
          <p:nvPr/>
        </p:nvSpPr>
        <p:spPr>
          <a:xfrm>
            <a:off x="3180527" y="2305016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4" name="Forma livre 43"/>
          <p:cNvSpPr/>
          <p:nvPr/>
        </p:nvSpPr>
        <p:spPr>
          <a:xfrm>
            <a:off x="2011228" y="2430951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Diagnóstico Técnico-Participativo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5" name="Forma livre 44"/>
          <p:cNvSpPr/>
          <p:nvPr/>
        </p:nvSpPr>
        <p:spPr>
          <a:xfrm>
            <a:off x="3180527" y="3065974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6" name="Forma livre 45"/>
          <p:cNvSpPr/>
          <p:nvPr/>
        </p:nvSpPr>
        <p:spPr>
          <a:xfrm>
            <a:off x="2011228" y="3191909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Prospectiva e Planejamento Estratégico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47" name="Forma livre 46"/>
          <p:cNvSpPr/>
          <p:nvPr/>
        </p:nvSpPr>
        <p:spPr>
          <a:xfrm>
            <a:off x="3180527" y="3826932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49" name="Forma livre 48"/>
          <p:cNvSpPr/>
          <p:nvPr/>
        </p:nvSpPr>
        <p:spPr>
          <a:xfrm>
            <a:off x="2011228" y="3952867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Programas, projetos e ações para alcance do cenário de referência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0" name="Forma livre 49"/>
          <p:cNvSpPr/>
          <p:nvPr/>
        </p:nvSpPr>
        <p:spPr>
          <a:xfrm>
            <a:off x="3180527" y="4587890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1" name="Forma livre 50"/>
          <p:cNvSpPr/>
          <p:nvPr/>
        </p:nvSpPr>
        <p:spPr>
          <a:xfrm>
            <a:off x="2011228" y="4713825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Plano de execução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2" name="Forma livre 51"/>
          <p:cNvSpPr/>
          <p:nvPr/>
        </p:nvSpPr>
        <p:spPr>
          <a:xfrm>
            <a:off x="3180527" y="5348848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4" name="Forma livre 53"/>
          <p:cNvSpPr/>
          <p:nvPr/>
        </p:nvSpPr>
        <p:spPr>
          <a:xfrm>
            <a:off x="2011228" y="5474783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Avaliação e execução </a:t>
            </a:r>
            <a:r>
              <a:rPr lang="pt-BR" sz="1400" b="1" kern="1200" smtClean="0">
                <a:solidFill>
                  <a:schemeClr val="tx1"/>
                </a:solidFill>
              </a:rPr>
              <a:t>do PMSB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55" name="Forma livre 54"/>
          <p:cNvSpPr/>
          <p:nvPr/>
        </p:nvSpPr>
        <p:spPr>
          <a:xfrm>
            <a:off x="3180527" y="6109807"/>
            <a:ext cx="129534" cy="107944"/>
          </a:xfrm>
          <a:custGeom>
            <a:avLst/>
            <a:gdLst>
              <a:gd name="connsiteX0" fmla="*/ 0 w 107943"/>
              <a:gd name="connsiteY0" fmla="*/ 25906 h 129532"/>
              <a:gd name="connsiteX1" fmla="*/ 53972 w 107943"/>
              <a:gd name="connsiteY1" fmla="*/ 25906 h 129532"/>
              <a:gd name="connsiteX2" fmla="*/ 53972 w 107943"/>
              <a:gd name="connsiteY2" fmla="*/ 0 h 129532"/>
              <a:gd name="connsiteX3" fmla="*/ 107943 w 107943"/>
              <a:gd name="connsiteY3" fmla="*/ 64766 h 129532"/>
              <a:gd name="connsiteX4" fmla="*/ 53972 w 107943"/>
              <a:gd name="connsiteY4" fmla="*/ 129532 h 129532"/>
              <a:gd name="connsiteX5" fmla="*/ 53972 w 107943"/>
              <a:gd name="connsiteY5" fmla="*/ 103626 h 129532"/>
              <a:gd name="connsiteX6" fmla="*/ 0 w 107943"/>
              <a:gd name="connsiteY6" fmla="*/ 103626 h 129532"/>
              <a:gd name="connsiteX7" fmla="*/ 0 w 107943"/>
              <a:gd name="connsiteY7" fmla="*/ 25906 h 1295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7943" h="129532">
                <a:moveTo>
                  <a:pt x="86354" y="1"/>
                </a:moveTo>
                <a:lnTo>
                  <a:pt x="86354" y="64767"/>
                </a:lnTo>
                <a:lnTo>
                  <a:pt x="107943" y="64767"/>
                </a:lnTo>
                <a:lnTo>
                  <a:pt x="53972" y="129531"/>
                </a:lnTo>
                <a:lnTo>
                  <a:pt x="0" y="64767"/>
                </a:lnTo>
                <a:lnTo>
                  <a:pt x="21589" y="64767"/>
                </a:lnTo>
                <a:lnTo>
                  <a:pt x="21589" y="1"/>
                </a:lnTo>
                <a:lnTo>
                  <a:pt x="86354" y="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5907" tIns="1" rIns="25906" bIns="3238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pt-BR" sz="1400" kern="1200"/>
          </a:p>
        </p:txBody>
      </p:sp>
      <p:sp>
        <p:nvSpPr>
          <p:cNvPr id="56" name="Forma livre 55"/>
          <p:cNvSpPr/>
          <p:nvPr/>
        </p:nvSpPr>
        <p:spPr>
          <a:xfrm>
            <a:off x="2011228" y="6235741"/>
            <a:ext cx="2468131" cy="617032"/>
          </a:xfrm>
          <a:custGeom>
            <a:avLst/>
            <a:gdLst>
              <a:gd name="connsiteX0" fmla="*/ 0 w 2468131"/>
              <a:gd name="connsiteY0" fmla="*/ 61703 h 617032"/>
              <a:gd name="connsiteX1" fmla="*/ 18072 w 2468131"/>
              <a:gd name="connsiteY1" fmla="*/ 18072 h 617032"/>
              <a:gd name="connsiteX2" fmla="*/ 61703 w 2468131"/>
              <a:gd name="connsiteY2" fmla="*/ 0 h 617032"/>
              <a:gd name="connsiteX3" fmla="*/ 2406428 w 2468131"/>
              <a:gd name="connsiteY3" fmla="*/ 0 h 617032"/>
              <a:gd name="connsiteX4" fmla="*/ 2450059 w 2468131"/>
              <a:gd name="connsiteY4" fmla="*/ 18072 h 617032"/>
              <a:gd name="connsiteX5" fmla="*/ 2468131 w 2468131"/>
              <a:gd name="connsiteY5" fmla="*/ 61703 h 617032"/>
              <a:gd name="connsiteX6" fmla="*/ 2468131 w 2468131"/>
              <a:gd name="connsiteY6" fmla="*/ 555329 h 617032"/>
              <a:gd name="connsiteX7" fmla="*/ 2450059 w 2468131"/>
              <a:gd name="connsiteY7" fmla="*/ 598960 h 617032"/>
              <a:gd name="connsiteX8" fmla="*/ 2406428 w 2468131"/>
              <a:gd name="connsiteY8" fmla="*/ 617032 h 617032"/>
              <a:gd name="connsiteX9" fmla="*/ 61703 w 2468131"/>
              <a:gd name="connsiteY9" fmla="*/ 617032 h 617032"/>
              <a:gd name="connsiteX10" fmla="*/ 18072 w 2468131"/>
              <a:gd name="connsiteY10" fmla="*/ 598960 h 617032"/>
              <a:gd name="connsiteX11" fmla="*/ 0 w 2468131"/>
              <a:gd name="connsiteY11" fmla="*/ 555329 h 617032"/>
              <a:gd name="connsiteX12" fmla="*/ 0 w 2468131"/>
              <a:gd name="connsiteY12" fmla="*/ 61703 h 617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468131" h="617032">
                <a:moveTo>
                  <a:pt x="0" y="61703"/>
                </a:moveTo>
                <a:cubicBezTo>
                  <a:pt x="0" y="45338"/>
                  <a:pt x="6501" y="29644"/>
                  <a:pt x="18072" y="18072"/>
                </a:cubicBezTo>
                <a:cubicBezTo>
                  <a:pt x="29644" y="6500"/>
                  <a:pt x="45338" y="0"/>
                  <a:pt x="61703" y="0"/>
                </a:cubicBezTo>
                <a:lnTo>
                  <a:pt x="2406428" y="0"/>
                </a:lnTo>
                <a:cubicBezTo>
                  <a:pt x="2422793" y="0"/>
                  <a:pt x="2438487" y="6501"/>
                  <a:pt x="2450059" y="18072"/>
                </a:cubicBezTo>
                <a:cubicBezTo>
                  <a:pt x="2461631" y="29644"/>
                  <a:pt x="2468131" y="45338"/>
                  <a:pt x="2468131" y="61703"/>
                </a:cubicBezTo>
                <a:lnTo>
                  <a:pt x="2468131" y="555329"/>
                </a:lnTo>
                <a:cubicBezTo>
                  <a:pt x="2468131" y="571694"/>
                  <a:pt x="2461630" y="587388"/>
                  <a:pt x="2450059" y="598960"/>
                </a:cubicBezTo>
                <a:cubicBezTo>
                  <a:pt x="2438487" y="610532"/>
                  <a:pt x="2422793" y="617032"/>
                  <a:pt x="2406428" y="617032"/>
                </a:cubicBezTo>
                <a:lnTo>
                  <a:pt x="61703" y="617032"/>
                </a:lnTo>
                <a:cubicBezTo>
                  <a:pt x="45338" y="617032"/>
                  <a:pt x="29644" y="610531"/>
                  <a:pt x="18072" y="598960"/>
                </a:cubicBezTo>
                <a:cubicBezTo>
                  <a:pt x="6500" y="587388"/>
                  <a:pt x="0" y="571694"/>
                  <a:pt x="0" y="555329"/>
                </a:cubicBezTo>
                <a:lnTo>
                  <a:pt x="0" y="61703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71412" tIns="71412" rIns="71412" bIns="71412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tx1"/>
                </a:solidFill>
              </a:rPr>
              <a:t>Fim</a:t>
            </a:r>
            <a:endParaRPr lang="pt-BR" sz="1400" b="1" kern="1200" dirty="0">
              <a:solidFill>
                <a:schemeClr val="tx1"/>
              </a:solidFill>
            </a:endParaRPr>
          </a:p>
        </p:txBody>
      </p:sp>
      <p:sp>
        <p:nvSpPr>
          <p:cNvPr id="28" name="CaixaDeTexto 27"/>
          <p:cNvSpPr txBox="1"/>
          <p:nvPr/>
        </p:nvSpPr>
        <p:spPr>
          <a:xfrm>
            <a:off x="5072068" y="1057279"/>
            <a:ext cx="418641" cy="5372118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solidFill>
              <a:schemeClr val="tx1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wordArtVert" wrap="square" rtlCol="0">
            <a:spAutoFit/>
          </a:bodyPr>
          <a:lstStyle/>
          <a:p>
            <a:r>
              <a:rPr lang="pt-BR" sz="1400" b="1" dirty="0" smtClean="0"/>
              <a:t>PARTICIPAÇÃO POPULAR</a:t>
            </a:r>
            <a:endParaRPr lang="pt-BR" sz="1400" b="1" dirty="0"/>
          </a:p>
        </p:txBody>
      </p:sp>
      <p:cxnSp>
        <p:nvCxnSpPr>
          <p:cNvPr id="30" name="Conector reto 29"/>
          <p:cNvCxnSpPr/>
          <p:nvPr/>
        </p:nvCxnSpPr>
        <p:spPr>
          <a:xfrm>
            <a:off x="4500565" y="1203518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CaixaDeTexto 41"/>
          <p:cNvSpPr txBox="1"/>
          <p:nvPr/>
        </p:nvSpPr>
        <p:spPr>
          <a:xfrm>
            <a:off x="71408" y="3295585"/>
            <a:ext cx="1545917" cy="553998"/>
          </a:xfrm>
          <a:prstGeom prst="rect">
            <a:avLst/>
          </a:prstGeom>
          <a:solidFill>
            <a:srgbClr val="00B0F0"/>
          </a:solidFill>
          <a:ln>
            <a:solidFill>
              <a:schemeClr val="accent5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1500" b="1" dirty="0" smtClean="0"/>
              <a:t>Revisão do PMSB</a:t>
            </a:r>
            <a:endParaRPr lang="pt-BR" sz="1500" b="1" dirty="0"/>
          </a:p>
        </p:txBody>
      </p:sp>
      <p:cxnSp>
        <p:nvCxnSpPr>
          <p:cNvPr id="48" name="Conector angulado 47"/>
          <p:cNvCxnSpPr>
            <a:endCxn id="42" idx="2"/>
          </p:cNvCxnSpPr>
          <p:nvPr/>
        </p:nvCxnSpPr>
        <p:spPr>
          <a:xfrm rot="16200000" flipV="1">
            <a:off x="418146" y="4275804"/>
            <a:ext cx="2008312" cy="1155872"/>
          </a:xfrm>
          <a:prstGeom prst="bentConnector3">
            <a:avLst>
              <a:gd name="adj1" fmla="val -967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angulado 52"/>
          <p:cNvCxnSpPr>
            <a:stCxn id="42" idx="0"/>
          </p:cNvCxnSpPr>
          <p:nvPr/>
        </p:nvCxnSpPr>
        <p:spPr>
          <a:xfrm rot="5400000" flipH="1" flipV="1">
            <a:off x="381723" y="1677076"/>
            <a:ext cx="2081155" cy="1155868"/>
          </a:xfrm>
          <a:prstGeom prst="bentConnector3">
            <a:avLst>
              <a:gd name="adj1" fmla="val 99839"/>
            </a:avLst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Conector reto 84"/>
          <p:cNvCxnSpPr/>
          <p:nvPr/>
        </p:nvCxnSpPr>
        <p:spPr>
          <a:xfrm>
            <a:off x="4500564" y="1917898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/>
          <p:cNvCxnSpPr/>
          <p:nvPr/>
        </p:nvCxnSpPr>
        <p:spPr>
          <a:xfrm>
            <a:off x="4500564" y="2703716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/>
          <p:cNvCxnSpPr/>
          <p:nvPr/>
        </p:nvCxnSpPr>
        <p:spPr>
          <a:xfrm>
            <a:off x="4500564" y="3489534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/>
          <p:cNvCxnSpPr/>
          <p:nvPr/>
        </p:nvCxnSpPr>
        <p:spPr>
          <a:xfrm>
            <a:off x="4500564" y="4203914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Conector reto 88"/>
          <p:cNvCxnSpPr/>
          <p:nvPr/>
        </p:nvCxnSpPr>
        <p:spPr>
          <a:xfrm>
            <a:off x="4500564" y="5061170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Conector reto 89"/>
          <p:cNvCxnSpPr/>
          <p:nvPr/>
        </p:nvCxnSpPr>
        <p:spPr>
          <a:xfrm>
            <a:off x="4500564" y="5775550"/>
            <a:ext cx="571504" cy="10904"/>
          </a:xfrm>
          <a:prstGeom prst="line">
            <a:avLst/>
          </a:prstGeom>
          <a:ln w="158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CaixaDeTexto 90"/>
          <p:cNvSpPr txBox="1"/>
          <p:nvPr/>
        </p:nvSpPr>
        <p:spPr>
          <a:xfrm>
            <a:off x="5651933" y="5827330"/>
            <a:ext cx="3500430" cy="55399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pt-BR" sz="1500" b="1" dirty="0" smtClean="0"/>
              <a:t>J – Relatório mensal das atividades desenvolvidas</a:t>
            </a:r>
            <a:endParaRPr lang="pt-BR" sz="15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0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9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6" dur="5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9" dur="500"/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5" dur="5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8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5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4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1" dur="500"/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54" dur="500"/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7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0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93" dur="500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0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6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0" fill="hold">
                      <p:stCondLst>
                        <p:cond delay="indefinite"/>
                      </p:stCondLst>
                      <p:childTnLst>
                        <p:par>
                          <p:cTn id="221" fill="hold">
                            <p:stCondLst>
                              <p:cond delay="0"/>
                            </p:stCondLst>
                            <p:childTnLst>
                              <p:par>
                                <p:cTn id="22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3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6" dur="5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29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2" dur="500"/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9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2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5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8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1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7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0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3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6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3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6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9" dur="5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5" dur="5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1" dur="500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4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7" dur="500"/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2" fill="hold">
                      <p:stCondLst>
                        <p:cond delay="indefinite"/>
                      </p:stCondLst>
                      <p:childTnLst>
                        <p:par>
                          <p:cTn id="313" fill="hold">
                            <p:stCondLst>
                              <p:cond delay="0"/>
                            </p:stCondLst>
                            <p:childTnLst>
                              <p:par>
                                <p:cTn id="3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6" dur="500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9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fill="hold">
                      <p:stCondLst>
                        <p:cond delay="indefinite"/>
                      </p:stCondLst>
                      <p:childTnLst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build="allAtOnce" animBg="1"/>
      <p:bldP spid="6" grpId="1" build="allAtOnce" animBg="1"/>
      <p:bldP spid="12" grpId="0" build="allAtOnce" animBg="1"/>
      <p:bldP spid="12" grpId="1" build="allAtOnce" animBg="1"/>
      <p:bldP spid="13" grpId="0" build="allAtOnce" animBg="1"/>
      <p:bldP spid="13" grpId="1" build="allAtOnce" animBg="1"/>
      <p:bldP spid="14" grpId="0" build="allAtOnce" animBg="1"/>
      <p:bldP spid="14" grpId="1" build="allAtOnce" animBg="1"/>
      <p:bldP spid="18" grpId="0" build="allAtOnce" animBg="1"/>
      <p:bldP spid="18" grpId="1" build="allAtOnce" animBg="1"/>
      <p:bldP spid="19" grpId="0" build="allAtOnce" animBg="1"/>
      <p:bldP spid="19" grpId="1" build="allAtOnce" animBg="1"/>
      <p:bldP spid="20" grpId="0" build="allAtOnce" animBg="1"/>
      <p:bldP spid="20" grpId="1" build="allAtOnce" animBg="1"/>
      <p:bldP spid="21" grpId="0" build="allAtOnce" animBg="1"/>
      <p:bldP spid="21" grpId="1" build="allAtOnce" animBg="1"/>
      <p:bldP spid="22" grpId="0" build="allAtOnce" animBg="1"/>
      <p:bldP spid="22" grpId="1" build="allAtOnce" animBg="1"/>
      <p:bldP spid="23" grpId="0" build="allAtOnce" animBg="1"/>
      <p:bldP spid="23" grpId="1" build="allAtOnce" animBg="1"/>
      <p:bldP spid="24" grpId="0" build="allAtOnce" animBg="1"/>
      <p:bldP spid="24" grpId="1" build="allAtOnce" animBg="1"/>
      <p:bldP spid="69" grpId="0" build="allAtOnce" animBg="1"/>
      <p:bldP spid="69" grpId="1" build="allAtOnce" animBg="1"/>
      <p:bldP spid="70" grpId="0" build="allAtOnce" animBg="1"/>
      <p:bldP spid="70" grpId="1" build="allAtOnce" animBg="1"/>
      <p:bldP spid="71" grpId="0" build="allAtOnce" animBg="1"/>
      <p:bldP spid="71" grpId="1" build="allAtOnce" animBg="1"/>
      <p:bldP spid="72" grpId="0" build="allAtOnce" animBg="1"/>
      <p:bldP spid="72" grpId="1" build="allAtOnce" animBg="1"/>
      <p:bldP spid="36" grpId="0" animBg="1"/>
      <p:bldP spid="37" grpId="0" animBg="1"/>
      <p:bldP spid="38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5" grpId="0" animBg="1"/>
      <p:bldP spid="56" grpId="0" build="allAtOnce" animBg="1"/>
      <p:bldP spid="28" grpId="0" animBg="1"/>
      <p:bldP spid="42" grpId="0" animBg="1"/>
      <p:bldP spid="91" grpId="0" build="allAtOnce" animBg="1"/>
      <p:bldP spid="91" grpId="1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a 11"/>
          <p:cNvGraphicFramePr/>
          <p:nvPr/>
        </p:nvGraphicFramePr>
        <p:xfrm>
          <a:off x="562246" y="742842"/>
          <a:ext cx="7795968" cy="2829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ixaDeTexto 5"/>
          <p:cNvSpPr txBox="1">
            <a:spLocks noChangeArrowheads="1"/>
          </p:cNvSpPr>
          <p:nvPr/>
        </p:nvSpPr>
        <p:spPr bwMode="auto">
          <a:xfrm>
            <a:off x="7143768" y="3286125"/>
            <a:ext cx="135165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 smtClean="0">
                <a:latin typeface="Calibri" pitchFamily="34" charset="0"/>
              </a:rPr>
              <a:t>*R</a:t>
            </a:r>
            <a:r>
              <a:rPr lang="en-US" sz="1400" dirty="0">
                <a:latin typeface="Calibri" pitchFamily="34" charset="0"/>
              </a:rPr>
              <a:t>$ </a:t>
            </a:r>
            <a:r>
              <a:rPr lang="en-US" sz="1400" dirty="0" err="1">
                <a:latin typeface="Calibri" pitchFamily="34" charset="0"/>
              </a:rPr>
              <a:t>em</a:t>
            </a:r>
            <a:r>
              <a:rPr lang="en-US" sz="1400" dirty="0">
                <a:latin typeface="Calibri" pitchFamily="34" charset="0"/>
              </a:rPr>
              <a:t> </a:t>
            </a:r>
            <a:r>
              <a:rPr lang="en-US" sz="1400" dirty="0" err="1">
                <a:latin typeface="Calibri" pitchFamily="34" charset="0"/>
              </a:rPr>
              <a:t>milhões</a:t>
            </a:r>
            <a:endParaRPr lang="pt-BR" sz="1400" dirty="0">
              <a:latin typeface="Calibri" pitchFamily="34" charset="0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214282" y="71414"/>
            <a:ext cx="87482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>
                <a:solidFill>
                  <a:schemeClr val="bg1"/>
                </a:solidFill>
              </a:rPr>
              <a:t>ELABORAÇÃO DOS PLANOS MUNICIPAIS DE SANEAMENTO BÁSICO</a:t>
            </a:r>
            <a:endParaRPr lang="pt-BR" sz="2000" b="1" dirty="0">
              <a:solidFill>
                <a:schemeClr val="bg1"/>
              </a:solidFill>
            </a:endParaRPr>
          </a:p>
        </p:txBody>
      </p:sp>
      <p:sp>
        <p:nvSpPr>
          <p:cNvPr id="9" name="Título 1"/>
          <p:cNvSpPr txBox="1">
            <a:spLocks/>
          </p:cNvSpPr>
          <p:nvPr/>
        </p:nvSpPr>
        <p:spPr bwMode="auto">
          <a:xfrm>
            <a:off x="428627" y="71414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Vamos ao números de municípios conveniados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616933" y="1785926"/>
            <a:ext cx="1097547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*R$ 1,00</a:t>
            </a:r>
          </a:p>
          <a:p>
            <a:pPr algn="ctr"/>
            <a:endParaRPr lang="pt-BR" sz="1100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642910" y="267057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10" name="CaixaDeTexto 9"/>
          <p:cNvSpPr txBox="1"/>
          <p:nvPr/>
        </p:nvSpPr>
        <p:spPr>
          <a:xfrm>
            <a:off x="1928794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*R$ 8,3</a:t>
            </a:r>
          </a:p>
          <a:p>
            <a:pPr algn="ctr"/>
            <a:endParaRPr lang="pt-BR" sz="1100" dirty="0"/>
          </a:p>
        </p:txBody>
      </p:sp>
      <p:sp>
        <p:nvSpPr>
          <p:cNvPr id="19" name="CaixaDeTexto 18"/>
          <p:cNvSpPr txBox="1"/>
          <p:nvPr/>
        </p:nvSpPr>
        <p:spPr>
          <a:xfrm>
            <a:off x="1928794" y="2670575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33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0" name="CaixaDeTexto 19"/>
          <p:cNvSpPr txBox="1"/>
          <p:nvPr/>
        </p:nvSpPr>
        <p:spPr>
          <a:xfrm>
            <a:off x="3286116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69 </a:t>
            </a:r>
            <a:r>
              <a:rPr lang="pt-BR" sz="1600" dirty="0" smtClean="0"/>
              <a:t>Convênios</a:t>
            </a:r>
            <a:endParaRPr lang="pt-BR" sz="1600" dirty="0"/>
          </a:p>
        </p:txBody>
      </p:sp>
      <p:sp>
        <p:nvSpPr>
          <p:cNvPr id="21" name="CaixaDeTexto 20"/>
          <p:cNvSpPr txBox="1"/>
          <p:nvPr/>
        </p:nvSpPr>
        <p:spPr>
          <a:xfrm>
            <a:off x="328611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*R$ 11,9</a:t>
            </a:r>
          </a:p>
          <a:p>
            <a:pPr algn="ctr"/>
            <a:endParaRPr lang="pt-BR" sz="1100" dirty="0"/>
          </a:p>
        </p:txBody>
      </p:sp>
      <p:sp>
        <p:nvSpPr>
          <p:cNvPr id="22" name="CaixaDeTexto 21"/>
          <p:cNvSpPr txBox="1"/>
          <p:nvPr/>
        </p:nvSpPr>
        <p:spPr>
          <a:xfrm>
            <a:off x="4572000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*R$ 45,6</a:t>
            </a:r>
          </a:p>
          <a:p>
            <a:pPr algn="ctr"/>
            <a:endParaRPr lang="pt-BR" sz="1100" dirty="0"/>
          </a:p>
        </p:txBody>
      </p:sp>
      <p:sp>
        <p:nvSpPr>
          <p:cNvPr id="23" name="CaixaDeTexto 22"/>
          <p:cNvSpPr txBox="1"/>
          <p:nvPr/>
        </p:nvSpPr>
        <p:spPr>
          <a:xfrm>
            <a:off x="4572000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221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4" name="CaixaDeTexto 23"/>
          <p:cNvSpPr txBox="1"/>
          <p:nvPr/>
        </p:nvSpPr>
        <p:spPr>
          <a:xfrm>
            <a:off x="5929322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*R$ 35,4</a:t>
            </a:r>
          </a:p>
          <a:p>
            <a:pPr algn="ctr"/>
            <a:endParaRPr lang="pt-BR" sz="1100" dirty="0"/>
          </a:p>
        </p:txBody>
      </p:sp>
      <p:sp>
        <p:nvSpPr>
          <p:cNvPr id="25" name="CaixaDeTexto 24"/>
          <p:cNvSpPr txBox="1"/>
          <p:nvPr/>
        </p:nvSpPr>
        <p:spPr>
          <a:xfrm>
            <a:off x="5929322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157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6" name="CaixaDeTexto 25"/>
          <p:cNvSpPr txBox="1"/>
          <p:nvPr/>
        </p:nvSpPr>
        <p:spPr>
          <a:xfrm>
            <a:off x="7215206" y="1785926"/>
            <a:ext cx="1071570" cy="707886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endParaRPr lang="pt-BR" sz="1100" dirty="0" smtClean="0"/>
          </a:p>
          <a:p>
            <a:pPr algn="ctr"/>
            <a:r>
              <a:rPr lang="pt-BR" dirty="0" smtClean="0"/>
              <a:t>*R$ 28,4</a:t>
            </a:r>
          </a:p>
          <a:p>
            <a:pPr algn="ctr"/>
            <a:endParaRPr lang="pt-BR" sz="1100" dirty="0"/>
          </a:p>
        </p:txBody>
      </p:sp>
      <p:sp>
        <p:nvSpPr>
          <p:cNvPr id="27" name="CaixaDeTexto 26"/>
          <p:cNvSpPr txBox="1"/>
          <p:nvPr/>
        </p:nvSpPr>
        <p:spPr>
          <a:xfrm>
            <a:off x="7215206" y="2643186"/>
            <a:ext cx="1071570" cy="61555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115</a:t>
            </a:r>
            <a:r>
              <a:rPr lang="pt-BR" sz="1600" dirty="0" smtClean="0"/>
              <a:t> Convênios</a:t>
            </a:r>
            <a:endParaRPr lang="pt-BR" sz="1600" dirty="0"/>
          </a:p>
        </p:txBody>
      </p:sp>
      <p:sp>
        <p:nvSpPr>
          <p:cNvPr id="28" name="CaixaDeTexto 27"/>
          <p:cNvSpPr txBox="1"/>
          <p:nvPr/>
        </p:nvSpPr>
        <p:spPr>
          <a:xfrm>
            <a:off x="571472" y="3786194"/>
            <a:ext cx="778674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São </a:t>
            </a:r>
            <a:r>
              <a:rPr lang="pt-BR" sz="2800" dirty="0" smtClean="0">
                <a:solidFill>
                  <a:schemeClr val="tx2"/>
                </a:solidFill>
              </a:rPr>
              <a:t>611convênios</a:t>
            </a:r>
            <a:r>
              <a:rPr lang="pt-BR" dirty="0" smtClean="0">
                <a:solidFill>
                  <a:schemeClr val="tx2"/>
                </a:solidFill>
              </a:rPr>
              <a:t> formalizados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sz="2800" dirty="0" smtClean="0">
                <a:solidFill>
                  <a:schemeClr val="tx2"/>
                </a:solidFill>
              </a:rPr>
              <a:t>635</a:t>
            </a:r>
            <a:r>
              <a:rPr lang="pt-BR" sz="2400" dirty="0" smtClean="0">
                <a:solidFill>
                  <a:schemeClr val="tx2"/>
                </a:solidFill>
              </a:rPr>
              <a:t> </a:t>
            </a:r>
            <a:r>
              <a:rPr lang="pt-BR" sz="2000" dirty="0" smtClean="0">
                <a:solidFill>
                  <a:schemeClr val="tx2"/>
                </a:solidFill>
              </a:rPr>
              <a:t>municípios</a:t>
            </a:r>
            <a:r>
              <a:rPr lang="pt-BR" sz="2400" dirty="0" smtClean="0">
                <a:solidFill>
                  <a:schemeClr val="tx2"/>
                </a:solidFill>
              </a:rPr>
              <a:t> beneficiados </a:t>
            </a:r>
            <a:r>
              <a:rPr lang="pt-BR" dirty="0" smtClean="0">
                <a:solidFill>
                  <a:schemeClr val="tx2"/>
                </a:solidFill>
              </a:rPr>
              <a:t>(consórcios e municípios)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Valor Total de </a:t>
            </a:r>
            <a:r>
              <a:rPr lang="pt-BR" sz="2800" dirty="0" smtClean="0">
                <a:solidFill>
                  <a:schemeClr val="tx2"/>
                </a:solidFill>
              </a:rPr>
              <a:t>R$ 136.708.065,55</a:t>
            </a:r>
          </a:p>
          <a:p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-214346" y="1714488"/>
          <a:ext cx="6643734" cy="38052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Convênios formalizados entre 2007 e 2012 – Portarias de Seleção (a partir de 2009)</a:t>
            </a:r>
            <a:endParaRPr lang="pt-BR" sz="1600" dirty="0">
              <a:solidFill>
                <a:schemeClr val="tx2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6215074" y="3571876"/>
          <a:ext cx="2500330" cy="1500200"/>
        </p:xfrm>
        <a:graphic>
          <a:graphicData uri="http://schemas.openxmlformats.org/drawingml/2006/table">
            <a:tbl>
              <a:tblPr/>
              <a:tblGrid>
                <a:gridCol w="1359206"/>
                <a:gridCol w="1141124"/>
              </a:tblGrid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      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Milhões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Formalizados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R$   137,28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Cancelados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33,26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Em execução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65,83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0040">
                <a:tc>
                  <a:txBody>
                    <a:bodyPr/>
                    <a:lstStyle/>
                    <a:p>
                      <a:pPr algn="l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Concluídos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R$     38,19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6000760" y="2000240"/>
            <a:ext cx="2928958" cy="1200329"/>
          </a:xfrm>
          <a:prstGeom prst="rect">
            <a:avLst/>
          </a:prstGeom>
          <a:noFill/>
          <a:ln w="1905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645 </a:t>
            </a:r>
            <a:r>
              <a:rPr lang="pt-BR" b="1" dirty="0" smtClean="0">
                <a:solidFill>
                  <a:schemeClr val="tx2"/>
                </a:solidFill>
              </a:rPr>
              <a:t>municípios </a:t>
            </a:r>
            <a:r>
              <a:rPr lang="pt-BR" dirty="0" smtClean="0">
                <a:solidFill>
                  <a:schemeClr val="tx2"/>
                </a:solidFill>
              </a:rPr>
              <a:t>Beneficiados</a:t>
            </a:r>
          </a:p>
          <a:p>
            <a:pPr algn="ctr"/>
            <a:endParaRPr lang="pt-BR" dirty="0" smtClean="0">
              <a:solidFill>
                <a:schemeClr val="tx2"/>
              </a:solidFill>
            </a:endParaRPr>
          </a:p>
          <a:p>
            <a:pPr algn="ctr"/>
            <a:r>
              <a:rPr lang="pt-BR" dirty="0" smtClean="0">
                <a:solidFill>
                  <a:schemeClr val="tx2"/>
                </a:solidFill>
              </a:rPr>
              <a:t>Municípios + Consórcios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10" name="Gráfico 9"/>
          <p:cNvGraphicFramePr/>
          <p:nvPr/>
        </p:nvGraphicFramePr>
        <p:xfrm>
          <a:off x="357158" y="1571612"/>
          <a:ext cx="6000792" cy="3643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CaixaDeTexto 11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 smtClean="0">
                <a:solidFill>
                  <a:schemeClr val="tx2"/>
                </a:solidFill>
              </a:rPr>
              <a:t>Convênios formalizados entre 2007 e 2012 – Portarias de Seleção (a partir de 2009)</a:t>
            </a:r>
            <a:endParaRPr lang="pt-BR" sz="1600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6072198" y="2643182"/>
            <a:ext cx="2857520" cy="1214446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Hoje temos: </a:t>
            </a:r>
            <a:r>
              <a:rPr lang="pt-BR" b="1" dirty="0" smtClean="0"/>
              <a:t>430 convênios </a:t>
            </a:r>
            <a:r>
              <a:rPr lang="pt-BR" dirty="0" smtClean="0"/>
              <a:t>vigentes,  beneficiando 464  municípios diretamente  </a:t>
            </a:r>
            <a:endParaRPr lang="pt-BR" dirty="0"/>
          </a:p>
        </p:txBody>
      </p:sp>
      <p:sp>
        <p:nvSpPr>
          <p:cNvPr id="15" name="Chave esquerda 14"/>
          <p:cNvSpPr/>
          <p:nvPr/>
        </p:nvSpPr>
        <p:spPr>
          <a:xfrm rot="16200000">
            <a:off x="3833331" y="3633313"/>
            <a:ext cx="357190" cy="3000396"/>
          </a:xfrm>
          <a:prstGeom prst="leftBrace">
            <a:avLst/>
          </a:prstGeom>
          <a:ln w="28575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17" name="Conector angulado 16"/>
          <p:cNvCxnSpPr>
            <a:stCxn id="15" idx="1"/>
            <a:endCxn id="13" idx="2"/>
          </p:cNvCxnSpPr>
          <p:nvPr/>
        </p:nvCxnSpPr>
        <p:spPr>
          <a:xfrm rot="5400000" flipH="1" flipV="1">
            <a:off x="5029203" y="2840351"/>
            <a:ext cx="1454478" cy="3489032"/>
          </a:xfrm>
          <a:prstGeom prst="bentConnector3">
            <a:avLst>
              <a:gd name="adj1" fmla="val -34283"/>
            </a:avLst>
          </a:prstGeom>
          <a:ln w="28575"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 bwMode="auto">
          <a:xfrm>
            <a:off x="428598" y="1428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85720" y="1571612"/>
          <a:ext cx="8429684" cy="38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500034" y="857232"/>
            <a:ext cx="835824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600" dirty="0" smtClean="0">
                <a:solidFill>
                  <a:schemeClr val="tx2"/>
                </a:solidFill>
              </a:rPr>
              <a:t>Diagnóstico dos </a:t>
            </a:r>
            <a:r>
              <a:rPr lang="pt-BR" sz="1600" b="1" dirty="0" smtClean="0">
                <a:solidFill>
                  <a:schemeClr val="tx2"/>
                </a:solidFill>
              </a:rPr>
              <a:t>464 municípios </a:t>
            </a:r>
            <a:r>
              <a:rPr lang="pt-BR" sz="1600" dirty="0" smtClean="0">
                <a:solidFill>
                  <a:schemeClr val="tx2"/>
                </a:solidFill>
              </a:rPr>
              <a:t>com planos em elaboração ou concluídos </a:t>
            </a:r>
            <a:endParaRPr lang="pt-BR" sz="16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ulo 1"/>
          <p:cNvSpPr txBox="1">
            <a:spLocks/>
          </p:cNvSpPr>
          <p:nvPr/>
        </p:nvSpPr>
        <p:spPr bwMode="auto">
          <a:xfrm>
            <a:off x="214284" y="142855"/>
            <a:ext cx="8715375" cy="910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Ações Estruturantes do Departamento de Engenharia  Programa de Cooperação Técnica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9" name="Diagrama 8"/>
          <p:cNvGraphicFramePr/>
          <p:nvPr/>
        </p:nvGraphicFramePr>
        <p:xfrm>
          <a:off x="2357422" y="1928802"/>
          <a:ext cx="6596066" cy="4214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tângulo 9"/>
          <p:cNvSpPr/>
          <p:nvPr/>
        </p:nvSpPr>
        <p:spPr>
          <a:xfrm>
            <a:off x="857226" y="250030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Planejamento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857226" y="392906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Projetos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857226" y="53578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Gestão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57226" y="464344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Obras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857226" y="321468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chemeClr val="tx2"/>
                </a:solidFill>
              </a:rPr>
              <a:t>Participação Social</a:t>
            </a:r>
            <a:endParaRPr lang="pt-BR" b="1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929058" y="1405582"/>
            <a:ext cx="47863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 smtClean="0">
                <a:solidFill>
                  <a:schemeClr val="tx2"/>
                </a:solidFill>
              </a:rPr>
              <a:t>Ações para Sustentabilidade</a:t>
            </a:r>
            <a:endParaRPr lang="pt-BR" sz="2800" dirty="0">
              <a:solidFill>
                <a:schemeClr val="tx2"/>
              </a:solidFill>
            </a:endParaRPr>
          </a:p>
        </p:txBody>
      </p:sp>
      <p:sp>
        <p:nvSpPr>
          <p:cNvPr id="16" name="Retângulo 15"/>
          <p:cNvSpPr/>
          <p:nvPr/>
        </p:nvSpPr>
        <p:spPr>
          <a:xfrm>
            <a:off x="857226" y="1785926"/>
            <a:ext cx="2214578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Capacitação</a:t>
            </a:r>
            <a:endParaRPr lang="pt-BR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áfico 3"/>
          <p:cNvGraphicFramePr/>
          <p:nvPr/>
        </p:nvGraphicFramePr>
        <p:xfrm>
          <a:off x="-285784" y="2071678"/>
          <a:ext cx="10215634" cy="3895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ítulo 1"/>
          <p:cNvSpPr txBox="1">
            <a:spLocks/>
          </p:cNvSpPr>
          <p:nvPr/>
        </p:nvSpPr>
        <p:spPr bwMode="auto">
          <a:xfrm>
            <a:off x="74268" y="28552"/>
            <a:ext cx="842965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E como está a execução dos PMSB financiados pela Funasa?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52" name="Grupo 51"/>
          <p:cNvGrpSpPr/>
          <p:nvPr/>
        </p:nvGrpSpPr>
        <p:grpSpPr>
          <a:xfrm>
            <a:off x="428596" y="594340"/>
            <a:ext cx="8572560" cy="5763618"/>
            <a:chOff x="428596" y="594340"/>
            <a:chExt cx="8572560" cy="5763618"/>
          </a:xfrm>
        </p:grpSpPr>
        <p:sp>
          <p:nvSpPr>
            <p:cNvPr id="7" name="Fluxograma: Processo 6"/>
            <p:cNvSpPr/>
            <p:nvPr/>
          </p:nvSpPr>
          <p:spPr>
            <a:xfrm>
              <a:off x="428596" y="594340"/>
              <a:ext cx="1714512" cy="571504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Formação dos Comitês</a:t>
              </a:r>
              <a:endParaRPr lang="pt-BR" sz="1600" dirty="0"/>
            </a:p>
          </p:txBody>
        </p:sp>
        <p:sp>
          <p:nvSpPr>
            <p:cNvPr id="8" name="Fluxograma: Processo 7"/>
            <p:cNvSpPr/>
            <p:nvPr/>
          </p:nvSpPr>
          <p:spPr>
            <a:xfrm>
              <a:off x="1785918" y="1285860"/>
              <a:ext cx="1714512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Mobilização Social</a:t>
              </a:r>
              <a:endParaRPr lang="pt-BR" sz="1600" dirty="0"/>
            </a:p>
          </p:txBody>
        </p:sp>
        <p:sp>
          <p:nvSpPr>
            <p:cNvPr id="9" name="Fluxograma: Processo 8"/>
            <p:cNvSpPr/>
            <p:nvPr/>
          </p:nvSpPr>
          <p:spPr>
            <a:xfrm>
              <a:off x="3428992" y="1857364"/>
              <a:ext cx="1714512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Diagnóstico</a:t>
              </a:r>
              <a:endParaRPr lang="pt-BR" sz="1600" dirty="0"/>
            </a:p>
          </p:txBody>
        </p:sp>
        <p:sp>
          <p:nvSpPr>
            <p:cNvPr id="10" name="Fluxograma: Processo 9"/>
            <p:cNvSpPr/>
            <p:nvPr/>
          </p:nvSpPr>
          <p:spPr>
            <a:xfrm>
              <a:off x="3357554" y="2786058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Prognóstico e Plano de Execução</a:t>
              </a:r>
              <a:endParaRPr lang="pt-BR" sz="1600" dirty="0"/>
            </a:p>
          </p:txBody>
        </p:sp>
        <p:sp>
          <p:nvSpPr>
            <p:cNvPr id="11" name="Fluxograma: Processo 10"/>
            <p:cNvSpPr/>
            <p:nvPr/>
          </p:nvSpPr>
          <p:spPr>
            <a:xfrm>
              <a:off x="5835024" y="3151820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Indicadores e Sistema de Informações</a:t>
              </a:r>
              <a:endParaRPr lang="pt-BR" sz="1600" dirty="0"/>
            </a:p>
          </p:txBody>
        </p:sp>
        <p:cxnSp>
          <p:nvCxnSpPr>
            <p:cNvPr id="16" name="Conector de seta reta 15"/>
            <p:cNvCxnSpPr>
              <a:stCxn id="7" idx="2"/>
            </p:cNvCxnSpPr>
            <p:nvPr/>
          </p:nvCxnSpPr>
          <p:spPr>
            <a:xfrm>
              <a:off x="1285852" y="1165844"/>
              <a:ext cx="0" cy="14059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ector de seta reta 16"/>
            <p:cNvCxnSpPr/>
            <p:nvPr/>
          </p:nvCxnSpPr>
          <p:spPr>
            <a:xfrm>
              <a:off x="2000232" y="1788784"/>
              <a:ext cx="0" cy="925836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Chave esquerda 19"/>
            <p:cNvSpPr/>
            <p:nvPr/>
          </p:nvSpPr>
          <p:spPr>
            <a:xfrm rot="5400000">
              <a:off x="4143371" y="2643184"/>
              <a:ext cx="357192" cy="1643074"/>
            </a:xfrm>
            <a:prstGeom prst="leftBrace">
              <a:avLst>
                <a:gd name="adj1" fmla="val 0"/>
                <a:gd name="adj2" fmla="val 5177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cxnSp>
          <p:nvCxnSpPr>
            <p:cNvPr id="28" name="Conector angulado 27"/>
            <p:cNvCxnSpPr>
              <a:stCxn id="9" idx="1"/>
            </p:cNvCxnSpPr>
            <p:nvPr/>
          </p:nvCxnSpPr>
          <p:spPr>
            <a:xfrm rot="10800000" flipV="1">
              <a:off x="2786050" y="2071678"/>
              <a:ext cx="642942" cy="928694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Chave esquerda 38"/>
            <p:cNvSpPr/>
            <p:nvPr/>
          </p:nvSpPr>
          <p:spPr>
            <a:xfrm rot="5400000">
              <a:off x="6713710" y="3250406"/>
              <a:ext cx="357192" cy="1143008"/>
            </a:xfrm>
            <a:prstGeom prst="leftBrace">
              <a:avLst>
                <a:gd name="adj1" fmla="val 0"/>
                <a:gd name="adj2" fmla="val 51778"/>
              </a:avLst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0" name="Fluxograma: Processo 39"/>
            <p:cNvSpPr/>
            <p:nvPr/>
          </p:nvSpPr>
          <p:spPr>
            <a:xfrm>
              <a:off x="5857884" y="2143116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Minuta do Projeto de Lei</a:t>
              </a:r>
              <a:endParaRPr lang="pt-BR" sz="1600" dirty="0"/>
            </a:p>
          </p:txBody>
        </p:sp>
        <p:cxnSp>
          <p:nvCxnSpPr>
            <p:cNvPr id="43" name="Conector angulado 42"/>
            <p:cNvCxnSpPr>
              <a:stCxn id="40" idx="1"/>
            </p:cNvCxnSpPr>
            <p:nvPr/>
          </p:nvCxnSpPr>
          <p:spPr>
            <a:xfrm rot="10800000" flipV="1">
              <a:off x="5715008" y="2357430"/>
              <a:ext cx="142876" cy="1571636"/>
            </a:xfrm>
            <a:prstGeom prst="bentConnector2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Elipse 46"/>
            <p:cNvSpPr/>
            <p:nvPr/>
          </p:nvSpPr>
          <p:spPr>
            <a:xfrm>
              <a:off x="7429520" y="3929066"/>
              <a:ext cx="1143008" cy="1785950"/>
            </a:xfrm>
            <a:prstGeom prst="ellipse">
              <a:avLst/>
            </a:prstGeom>
            <a:noFill/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8" name="Fluxograma: Processo 47"/>
            <p:cNvSpPr/>
            <p:nvPr/>
          </p:nvSpPr>
          <p:spPr>
            <a:xfrm>
              <a:off x="6858016" y="5929330"/>
              <a:ext cx="2143140" cy="428628"/>
            </a:xfrm>
            <a:prstGeom prst="flowChartProcess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pt-BR" sz="1600" dirty="0" smtClean="0"/>
                <a:t>Plano Elaborado</a:t>
              </a:r>
              <a:endParaRPr lang="pt-BR" sz="1600" dirty="0"/>
            </a:p>
          </p:txBody>
        </p:sp>
        <p:cxnSp>
          <p:nvCxnSpPr>
            <p:cNvPr id="50" name="Conector angulado 49"/>
            <p:cNvCxnSpPr>
              <a:stCxn id="47" idx="6"/>
              <a:endCxn id="48" idx="0"/>
            </p:cNvCxnSpPr>
            <p:nvPr/>
          </p:nvCxnSpPr>
          <p:spPr>
            <a:xfrm flipH="1">
              <a:off x="7929586" y="4822041"/>
              <a:ext cx="642942" cy="1107289"/>
            </a:xfrm>
            <a:prstGeom prst="bentConnector4">
              <a:avLst>
                <a:gd name="adj1" fmla="val -35555"/>
                <a:gd name="adj2" fmla="val 90323"/>
              </a:avLst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3" name="Retângulo 52"/>
          <p:cNvSpPr/>
          <p:nvPr/>
        </p:nvSpPr>
        <p:spPr>
          <a:xfrm>
            <a:off x="6119382" y="857232"/>
            <a:ext cx="1678665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pt-BR" b="1" dirty="0" smtClean="0">
                <a:solidFill>
                  <a:schemeClr val="accent6">
                    <a:lumMod val="75000"/>
                  </a:schemeClr>
                </a:solidFill>
              </a:rPr>
              <a:t>464 municípios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ço Reservado para Conteúdo 2"/>
          <p:cNvSpPr>
            <a:spLocks noGrp="1"/>
          </p:cNvSpPr>
          <p:nvPr>
            <p:ph idx="1"/>
          </p:nvPr>
        </p:nvSpPr>
        <p:spPr bwMode="auto">
          <a:xfrm>
            <a:off x="0" y="928670"/>
            <a:ext cx="8858312" cy="4525962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Cultura da falta de planejar;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Transição nos mandatos eletivos;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Dificuldades dos municípios em dotar-se de estrutura técnico-administrativa (Gestão Estruturada), gerencial, forte e eficaz;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Dificuldade dos gestores municipais em nomear membros  para formação dos comitês, face a escassez de </a:t>
            </a: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quadros qualificados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Dificuldade em sensibilizar/mobilizar a sociedade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</a:rPr>
              <a:t>Escassez de empresas no mercado com qualificação comprovada 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</a:rPr>
              <a:t>e equipe técnica capaz de auxiliar/assessorar o município;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endParaRPr lang="pt-BR" sz="2000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2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Dificuldades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214282" y="857234"/>
            <a:ext cx="84296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Planos municipais prontos vendidos por empresas a baixo custo;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Municípios desistem da elaboração por achar o TR complexo;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Declinam do recurso por achar “insuficiente”;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pt-BR" sz="20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Expectativa de prorrogação de prazos </a:t>
            </a:r>
            <a:r>
              <a:rPr lang="pt-BR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por parte do Governo Federal;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643998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Dificuldades do planejamento municipal em saneamento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285720" y="3571876"/>
            <a:ext cx="8572559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rgbClr val="29128A"/>
            </a:solidFill>
            <a:prstDash val="dash"/>
          </a:ln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Apenas 50% dos municípios com planos da Funasa contam com comitês de coordenação participativos;</a:t>
            </a:r>
          </a:p>
          <a:p>
            <a:endParaRPr lang="pt-BR" dirty="0" smtClean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Os conselhos de saúde participam de apenas 30% dos comitês de coordenação. 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 bwMode="auto">
          <a:xfrm>
            <a:off x="428627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Qual a estratégia da Funasa para melhoria do planejamento municipal em saneamento?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7158" y="1357298"/>
            <a:ext cx="8501122" cy="11079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Formalização de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parcerias</a:t>
            </a:r>
            <a:r>
              <a:rPr lang="pt-BR" dirty="0" smtClean="0">
                <a:solidFill>
                  <a:schemeClr val="tx2"/>
                </a:solidFill>
              </a:rPr>
              <a:t> para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capacitar</a:t>
            </a:r>
            <a:r>
              <a:rPr lang="pt-BR" dirty="0" smtClean="0">
                <a:solidFill>
                  <a:schemeClr val="tx2"/>
                </a:solidFill>
              </a:rPr>
              <a:t> e apoiar tecnicamente a 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elaboração</a:t>
            </a:r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 dos PMSB  </a:t>
            </a:r>
            <a:r>
              <a:rPr lang="pt-BR" dirty="0" smtClean="0">
                <a:solidFill>
                  <a:schemeClr val="tx2"/>
                </a:solidFill>
              </a:rPr>
              <a:t>com objetivo de proporcionar o aperfeiçoamento para atuação e na área de planejamento e efetiva conclusão dos PMSB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85720" y="3500438"/>
            <a:ext cx="4286279" cy="203132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Corpo técnico experiente na área específica do tema;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Propostas devem apresentar adequação metodológica e abrangência territorial;</a:t>
            </a:r>
          </a:p>
          <a:p>
            <a:pPr>
              <a:buFont typeface="Wingdings" pitchFamily="2" charset="2"/>
              <a:buChar char="ü"/>
            </a:pPr>
            <a:r>
              <a:rPr lang="pt-BR" dirty="0" smtClean="0">
                <a:solidFill>
                  <a:schemeClr val="tx2"/>
                </a:solidFill>
              </a:rPr>
              <a:t>Compatibilidade de infraestrutura e da equipe com a programação do projeto.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 bwMode="auto">
          <a:xfrm>
            <a:off x="285720" y="2857496"/>
            <a:ext cx="407196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Requisitos para parceria: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pSp>
        <p:nvGrpSpPr>
          <p:cNvPr id="12" name="Grupo 11"/>
          <p:cNvGrpSpPr/>
          <p:nvPr/>
        </p:nvGrpSpPr>
        <p:grpSpPr>
          <a:xfrm>
            <a:off x="4857752" y="3540815"/>
            <a:ext cx="3929090" cy="2031325"/>
            <a:chOff x="4857752" y="3540815"/>
            <a:chExt cx="3929090" cy="2031325"/>
          </a:xfrm>
        </p:grpSpPr>
        <p:sp>
          <p:nvSpPr>
            <p:cNvPr id="10" name="CaixaDeTexto 9"/>
            <p:cNvSpPr txBox="1"/>
            <p:nvPr/>
          </p:nvSpPr>
          <p:spPr>
            <a:xfrm>
              <a:off x="4857752" y="3540815"/>
              <a:ext cx="3929090" cy="2031325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19050">
              <a:solidFill>
                <a:srgbClr val="29128A"/>
              </a:solidFill>
              <a:prstDash val="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tx2"/>
                  </a:solidFill>
                </a:rPr>
                <a:t>Primeira Experiência – 2013</a:t>
              </a:r>
            </a:p>
            <a:p>
              <a:pPr algn="ctr"/>
              <a:endParaRPr lang="pt-BR" dirty="0" smtClean="0">
                <a:solidFill>
                  <a:schemeClr val="tx2"/>
                </a:solidFill>
              </a:endParaRPr>
            </a:p>
            <a:p>
              <a:pPr algn="ctr"/>
              <a:endParaRPr lang="pt-BR" dirty="0" smtClean="0">
                <a:solidFill>
                  <a:schemeClr val="tx2"/>
                </a:solidFill>
              </a:endParaRPr>
            </a:p>
            <a:p>
              <a:endParaRPr lang="pt-BR" dirty="0" smtClean="0">
                <a:solidFill>
                  <a:schemeClr val="tx2"/>
                </a:solidFill>
              </a:endParaRPr>
            </a:p>
            <a:p>
              <a:pPr algn="ctr">
                <a:buFont typeface="Wingdings" pitchFamily="2" charset="2"/>
                <a:buChar char="ü"/>
              </a:pPr>
              <a:r>
                <a:rPr lang="pt-BR" dirty="0" smtClean="0">
                  <a:solidFill>
                    <a:schemeClr val="tx2"/>
                  </a:solidFill>
                </a:rPr>
                <a:t>CREA MG – Capacitação e assessoria para elaboração de PMSB</a:t>
              </a:r>
            </a:p>
          </p:txBody>
        </p:sp>
        <p:pic>
          <p:nvPicPr>
            <p:cNvPr id="11" name="Imagem 10"/>
            <p:cNvPicPr/>
            <p:nvPr/>
          </p:nvPicPr>
          <p:blipFill>
            <a:blip r:embed="rId2"/>
            <a:srcRect l="18724" t="11201" r="63310" b="79352"/>
            <a:stretch>
              <a:fillRect/>
            </a:stretch>
          </p:blipFill>
          <p:spPr bwMode="auto">
            <a:xfrm>
              <a:off x="6000760" y="3969443"/>
              <a:ext cx="1785950" cy="5715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áfico 2"/>
          <p:cNvGraphicFramePr/>
          <p:nvPr/>
        </p:nvGraphicFramePr>
        <p:xfrm>
          <a:off x="4786314" y="1000108"/>
          <a:ext cx="4071966" cy="22431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ítulo 1"/>
          <p:cNvSpPr txBox="1">
            <a:spLocks/>
          </p:cNvSpPr>
          <p:nvPr/>
        </p:nvSpPr>
        <p:spPr bwMode="auto">
          <a:xfrm>
            <a:off x="428627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Parcerias Formalizadas – Em execução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graphicFrame>
        <p:nvGraphicFramePr>
          <p:cNvPr id="5" name="Tabela 4"/>
          <p:cNvGraphicFramePr>
            <a:graphicFrameLocks noGrp="1"/>
          </p:cNvGraphicFramePr>
          <p:nvPr/>
        </p:nvGraphicFramePr>
        <p:xfrm>
          <a:off x="357158" y="1000108"/>
          <a:ext cx="4286280" cy="3413760"/>
        </p:xfrm>
        <a:graphic>
          <a:graphicData uri="http://schemas.openxmlformats.org/drawingml/2006/table">
            <a:tbl>
              <a:tblPr/>
              <a:tblGrid>
                <a:gridCol w="857256"/>
                <a:gridCol w="995029"/>
                <a:gridCol w="1132803"/>
                <a:gridCol w="1301192"/>
              </a:tblGrid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Estado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Parceira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Nº Municípios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Selecionados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UFAC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IFG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UFF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UFMT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UFRA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GOV/SECID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UFRN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UFRS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74"/>
                    </a:solidFill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UNESC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UNIT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98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753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618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</a:tr>
            </a:tbl>
          </a:graphicData>
        </a:graphic>
      </p:graphicFrame>
      <p:sp>
        <p:nvSpPr>
          <p:cNvPr id="6" name="Retângulo 5"/>
          <p:cNvSpPr/>
          <p:nvPr/>
        </p:nvSpPr>
        <p:spPr>
          <a:xfrm>
            <a:off x="5357818" y="3643314"/>
            <a:ext cx="2857520" cy="642942"/>
          </a:xfrm>
          <a:prstGeom prst="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 smtClean="0"/>
              <a:t>Total = </a:t>
            </a:r>
            <a:r>
              <a:rPr lang="pt-BR" b="1" dirty="0" smtClean="0"/>
              <a:t> R$    63.664.138,64 </a:t>
            </a:r>
            <a:endParaRPr lang="pt-BR" dirty="0"/>
          </a:p>
        </p:txBody>
      </p:sp>
      <p:sp>
        <p:nvSpPr>
          <p:cNvPr id="7" name="Retângulo 6"/>
          <p:cNvSpPr/>
          <p:nvPr/>
        </p:nvSpPr>
        <p:spPr>
          <a:xfrm>
            <a:off x="380018" y="4554864"/>
            <a:ext cx="785818" cy="214314"/>
          </a:xfrm>
          <a:prstGeom prst="rect">
            <a:avLst/>
          </a:prstGeom>
          <a:solidFill>
            <a:srgbClr val="F2F274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/>
          <p:cNvSpPr txBox="1"/>
          <p:nvPr/>
        </p:nvSpPr>
        <p:spPr>
          <a:xfrm>
            <a:off x="1142976" y="4500570"/>
            <a:ext cx="36760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/>
              <a:t>Há disponibilidade de mais municípios participarem</a:t>
            </a:r>
            <a:endParaRPr lang="pt-BR" sz="12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1000100" y="5143512"/>
            <a:ext cx="7545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/>
              <a:t>Possíveis Parcerias: Alagoas, Ceará, Rondônia, Roraima e São Paulo 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/>
        </p:nvGraphicFramePr>
        <p:xfrm>
          <a:off x="714348" y="3571876"/>
          <a:ext cx="642942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350072"/>
              </p:ext>
            </p:extLst>
          </p:nvPr>
        </p:nvGraphicFramePr>
        <p:xfrm>
          <a:off x="1108199" y="928670"/>
          <a:ext cx="6178445" cy="3689985"/>
        </p:xfrm>
        <a:graphic>
          <a:graphicData uri="http://schemas.openxmlformats.org/drawingml/2006/table">
            <a:tbl>
              <a:tblPr/>
              <a:tblGrid>
                <a:gridCol w="1034230"/>
                <a:gridCol w="1572890"/>
                <a:gridCol w="1195828"/>
                <a:gridCol w="1034230"/>
                <a:gridCol w="1341267"/>
              </a:tblGrid>
              <a:tr h="24911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UF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Municípios pop até 50 mil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Apoio Funasa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249116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Convênios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Parceria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% Apoio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DB4E3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52%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GO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55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34%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65%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MT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90%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PA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56%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PI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RN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159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RS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14%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12%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911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69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8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58%</a:t>
                      </a:r>
                      <a:endParaRPr lang="pt-BR" sz="18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sp>
        <p:nvSpPr>
          <p:cNvPr id="7" name="Título 1"/>
          <p:cNvSpPr txBox="1">
            <a:spLocks/>
          </p:cNvSpPr>
          <p:nvPr/>
        </p:nvSpPr>
        <p:spPr bwMode="auto">
          <a:xfrm>
            <a:off x="428627" y="214313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Parcerias Formalizadas  + Convênios – Vigentes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7715272" y="5000636"/>
            <a:ext cx="785818" cy="214314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/>
          <p:cNvSpPr txBox="1"/>
          <p:nvPr/>
        </p:nvSpPr>
        <p:spPr>
          <a:xfrm>
            <a:off x="7500958" y="5286388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dirty="0" smtClean="0"/>
              <a:t>Acima de 50 % de municípios apoiados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20163" y="521168"/>
            <a:ext cx="1055380" cy="1423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395536" y="744004"/>
            <a:ext cx="25372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Acre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5409072" y="1048465"/>
            <a:ext cx="3357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Acre</a:t>
            </a:r>
            <a:endParaRPr lang="pt-BR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19" y="1902847"/>
            <a:ext cx="406864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467544" y="4580344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graphicFrame>
        <p:nvGraphicFramePr>
          <p:cNvPr id="8" name="Tabe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67950"/>
              </p:ext>
            </p:extLst>
          </p:nvPr>
        </p:nvGraphicFramePr>
        <p:xfrm>
          <a:off x="4346154" y="28937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latin typeface="Arial"/>
                        </a:rPr>
                        <a:t>Valor</a:t>
                      </a:r>
                      <a:endParaRPr lang="pt-BR" sz="12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05/2015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latin typeface="Arial"/>
                        </a:rPr>
                        <a:t>1.142.516,55</a:t>
                      </a:r>
                      <a:endParaRPr lang="pt-BR" sz="1200" b="0" dirty="0">
                        <a:latin typeface="Arial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  </a:t>
                      </a: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2.780.756,34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3.923.272,89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5608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uff-brasa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81381" y="571480"/>
            <a:ext cx="2862619" cy="685800"/>
          </a:xfrm>
          <a:prstGeom prst="rect">
            <a:avLst/>
          </a:prstGeom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285864"/>
            <a:ext cx="3981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3929058" y="642919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 Fluminense - UFF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28572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Espírito Santo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071546"/>
            <a:ext cx="2628480" cy="428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bliqueTopLef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8826677"/>
              </p:ext>
            </p:extLst>
          </p:nvPr>
        </p:nvGraphicFramePr>
        <p:xfrm>
          <a:off x="4015380" y="35010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03/2014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3.992.377,25</a:t>
                      </a: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512.147,18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52%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4.504.524,43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395536" y="534375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81596" y="485832"/>
            <a:ext cx="3614734" cy="439718"/>
          </a:xfrm>
        </p:spPr>
        <p:txBody>
          <a:bodyPr/>
          <a:lstStyle/>
          <a:p>
            <a:pPr algn="l" fontAlgn="base">
              <a:spcAft>
                <a:spcPct val="0"/>
              </a:spcAft>
            </a:pPr>
            <a:r>
              <a:rPr lang="pt-BR" sz="1800" dirty="0" smtClean="0">
                <a:latin typeface="Arial" pitchFamily="34" charset="0"/>
                <a:ea typeface="+mn-ea"/>
                <a:cs typeface="Arial" pitchFamily="34" charset="0"/>
              </a:rPr>
              <a:t>Instituto Federal de Goiás- IFG</a:t>
            </a:r>
            <a:endParaRPr lang="pt-BR" sz="18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142844" y="428604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Goiás</a:t>
            </a:r>
          </a:p>
        </p:txBody>
      </p:sp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29191" y="1052736"/>
            <a:ext cx="3767139" cy="140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906" y="881442"/>
            <a:ext cx="4136492" cy="3948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0071283"/>
              </p:ext>
            </p:extLst>
          </p:nvPr>
        </p:nvGraphicFramePr>
        <p:xfrm>
          <a:off x="4015380" y="35010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017/2014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3.675.429,60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21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5.072.308,42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34%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8.747.738,02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39050" y="483729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logo-uff-brasao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9388" y="642918"/>
            <a:ext cx="2505429" cy="685800"/>
          </a:xfrm>
          <a:prstGeom prst="rect">
            <a:avLst/>
          </a:prstGeom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960" y="1485380"/>
            <a:ext cx="3981450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Retângulo 11"/>
          <p:cNvSpPr/>
          <p:nvPr/>
        </p:nvSpPr>
        <p:spPr>
          <a:xfrm>
            <a:off x="2571736" y="3857628"/>
            <a:ext cx="1500198" cy="78581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214282" y="285728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Maranhão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3707904" y="642917"/>
            <a:ext cx="33575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 Fluminense - UFF</a:t>
            </a:r>
            <a:endParaRPr lang="pt-BR" dirty="0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58138"/>
              </p:ext>
            </p:extLst>
          </p:nvPr>
        </p:nvGraphicFramePr>
        <p:xfrm>
          <a:off x="3967272" y="3218644"/>
          <a:ext cx="4470825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118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TED 01/2014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11.486.193,05</a:t>
                      </a: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2.780.756,34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22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algn="ctr"/>
                      <a:r>
                        <a:rPr lang="pt-BR" sz="1400" b="1" dirty="0" smtClean="0"/>
                        <a:t>65% do universo</a:t>
                      </a:r>
                      <a:r>
                        <a:rPr lang="pt-BR" sz="1400" b="1" baseline="0" dirty="0" smtClean="0"/>
                        <a:t> Funasa</a:t>
                      </a:r>
                      <a:endParaRPr lang="pt-BR" sz="14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14.266.949,39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95536" y="794420"/>
            <a:ext cx="3261778" cy="406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aixaDeTexto 8"/>
          <p:cNvSpPr txBox="1"/>
          <p:nvPr/>
        </p:nvSpPr>
        <p:spPr>
          <a:xfrm>
            <a:off x="395536" y="487799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9128A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29128A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84509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Capacitações presenciais  entre 2012 e 2015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71472" y="2214554"/>
            <a:ext cx="14029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48 Oficinas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00034" y="1357298"/>
            <a:ext cx="36599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2.206 Profissionais Capacitados 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00034" y="2000240"/>
          <a:ext cx="4214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286250" y="1357298"/>
            <a:ext cx="315560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1.011 Municipais Atendidos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3214680" y="1857364"/>
            <a:ext cx="195438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R$ 1.173.033,45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" name="Imagem 9" descr="2013-06-11 14.04.2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2" y="2357430"/>
            <a:ext cx="2190765" cy="16430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4143372" y="4000504"/>
            <a:ext cx="2023311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chemeClr val="tx2"/>
                </a:solidFill>
              </a:rPr>
              <a:t>Maringá/PR – 10 a 14/06/2013</a:t>
            </a:r>
            <a:endParaRPr lang="pt-BR" sz="1050" dirty="0">
              <a:solidFill>
                <a:schemeClr val="tx2"/>
              </a:solidFill>
            </a:endParaRPr>
          </a:p>
        </p:txBody>
      </p:sp>
      <p:pic>
        <p:nvPicPr>
          <p:cNvPr id="14" name="Imagem 13" descr="2013-02-19 09.24.58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43702" y="2357434"/>
            <a:ext cx="2143140" cy="16073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8" name="CaixaDeTexto 17"/>
          <p:cNvSpPr txBox="1"/>
          <p:nvPr/>
        </p:nvSpPr>
        <p:spPr>
          <a:xfrm>
            <a:off x="6500826" y="4000504"/>
            <a:ext cx="2111475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chemeClr val="tx2"/>
                </a:solidFill>
              </a:rPr>
              <a:t>São Luis/MA – 18 a  22/02/2013</a:t>
            </a:r>
            <a:endParaRPr lang="pt-BR" sz="1050" dirty="0">
              <a:solidFill>
                <a:schemeClr val="tx2"/>
              </a:solidFill>
            </a:endParaRPr>
          </a:p>
        </p:txBody>
      </p:sp>
      <p:pic>
        <p:nvPicPr>
          <p:cNvPr id="19" name="Imagem 18" descr="DSC0338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4812" y="4357694"/>
            <a:ext cx="2166891" cy="1625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aixaDeTexto 19"/>
          <p:cNvSpPr txBox="1"/>
          <p:nvPr/>
        </p:nvSpPr>
        <p:spPr>
          <a:xfrm>
            <a:off x="4214810" y="6000768"/>
            <a:ext cx="2007281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050" dirty="0" smtClean="0">
                <a:solidFill>
                  <a:schemeClr val="tx2"/>
                </a:solidFill>
              </a:rPr>
              <a:t>Macapá/AP – 23 a 27/09/2013</a:t>
            </a:r>
            <a:endParaRPr lang="pt-BR" sz="1050" dirty="0">
              <a:solidFill>
                <a:schemeClr val="tx2"/>
              </a:solidFill>
            </a:endParaRPr>
          </a:p>
        </p:txBody>
      </p:sp>
      <p:pic>
        <p:nvPicPr>
          <p:cNvPr id="21" name="Imagem 20" descr="20140602_143536.jpg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264" y="4557950"/>
            <a:ext cx="2143140" cy="16073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2" name="CaixaDeTexto 21"/>
          <p:cNvSpPr txBox="1"/>
          <p:nvPr/>
        </p:nvSpPr>
        <p:spPr>
          <a:xfrm>
            <a:off x="6408002" y="6072206"/>
            <a:ext cx="2736000" cy="25391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050" dirty="0" smtClean="0">
                <a:solidFill>
                  <a:schemeClr val="tx2"/>
                </a:solidFill>
              </a:rPr>
              <a:t>Presidente Prudente/SP – 02 a 06/06/2014</a:t>
            </a:r>
            <a:endParaRPr lang="pt-BR" sz="105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14282" y="14285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Mato Grosso</a:t>
            </a:r>
          </a:p>
          <a:p>
            <a:r>
              <a:rPr lang="pt-BR" dirty="0" smtClean="0"/>
              <a:t>129 municípios</a:t>
            </a:r>
            <a:endParaRPr lang="pt-BR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15074" y="714356"/>
            <a:ext cx="2500330" cy="10089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1928802"/>
            <a:ext cx="1943100" cy="325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6" name="Tabela 15"/>
          <p:cNvGraphicFramePr>
            <a:graphicFrameLocks noGrp="1"/>
          </p:cNvGraphicFramePr>
          <p:nvPr/>
        </p:nvGraphicFramePr>
        <p:xfrm>
          <a:off x="5786446" y="2857500"/>
          <a:ext cx="965200" cy="354965"/>
        </p:xfrm>
        <a:graphic>
          <a:graphicData uri="http://schemas.openxmlformats.org/drawingml/2006/table">
            <a:tbl>
              <a:tblPr/>
              <a:tblGrid>
                <a:gridCol w="965200"/>
              </a:tblGrid>
              <a:tr h="354965">
                <a:tc>
                  <a:txBody>
                    <a:bodyPr/>
                    <a:lstStyle/>
                    <a:p>
                      <a:pPr algn="r" fontAlgn="ctr"/>
                      <a:endParaRPr lang="pt-BR" sz="1000" b="0" i="0" u="none" strike="noStrike" dirty="0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86487" y="1427442"/>
            <a:ext cx="1228587" cy="1002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Retângulo 13"/>
          <p:cNvSpPr/>
          <p:nvPr/>
        </p:nvSpPr>
        <p:spPr>
          <a:xfrm>
            <a:off x="1857356" y="928670"/>
            <a:ext cx="4643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Mato Grosso UFMT</a:t>
            </a:r>
            <a:endParaRPr lang="pt-BR" dirty="0"/>
          </a:p>
        </p:txBody>
      </p:sp>
      <p:graphicFrame>
        <p:nvGraphicFramePr>
          <p:cNvPr id="18" name="Tabela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70927291"/>
              </p:ext>
            </p:extLst>
          </p:nvPr>
        </p:nvGraphicFramePr>
        <p:xfrm>
          <a:off x="2285984" y="4500570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04/2014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6.715.155,46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13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4.827.024,21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90% do universo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11.542.179,7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10" r="58397" b="31076"/>
          <a:stretch/>
        </p:blipFill>
        <p:spPr bwMode="auto">
          <a:xfrm>
            <a:off x="467544" y="1251835"/>
            <a:ext cx="3245394" cy="3033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6578" y="357168"/>
            <a:ext cx="2071702" cy="14140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tângulo 9"/>
          <p:cNvSpPr/>
          <p:nvPr/>
        </p:nvSpPr>
        <p:spPr>
          <a:xfrm>
            <a:off x="3882182" y="881516"/>
            <a:ext cx="292895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Rural da Amazônia -UFRA</a:t>
            </a:r>
            <a:endParaRPr lang="pt-BR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214282" y="142852"/>
            <a:ext cx="235745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Pará</a:t>
            </a:r>
          </a:p>
          <a:p>
            <a:r>
              <a:rPr lang="pt-BR" dirty="0" smtClean="0"/>
              <a:t>80 municípios</a:t>
            </a:r>
            <a:endParaRPr lang="pt-BR" dirty="0"/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1166539"/>
              </p:ext>
            </p:extLst>
          </p:nvPr>
        </p:nvGraphicFramePr>
        <p:xfrm>
          <a:off x="4015380" y="3501008"/>
          <a:ext cx="4470825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5050"/>
                <a:gridCol w="1798282"/>
                <a:gridCol w="1347493"/>
              </a:tblGrid>
              <a:tr h="570934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dirty="0" smtClean="0">
                          <a:solidFill>
                            <a:schemeClr val="tx1"/>
                          </a:solidFill>
                          <a:latin typeface="Arial"/>
                        </a:rPr>
                        <a:t>TED 04/2015</a:t>
                      </a:r>
                      <a:endParaRPr lang="pt-BR" sz="1200" b="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7.290.166,58</a:t>
                      </a:r>
                      <a:endParaRPr lang="pt-BR" sz="1200" b="0" i="0" u="none" strike="noStrike" kern="1200" dirty="0">
                        <a:solidFill>
                          <a:schemeClr val="tx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18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4.972.967,95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40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 grid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56%</a:t>
                      </a:r>
                      <a:r>
                        <a:rPr lang="pt-BR" sz="1200" b="1" i="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 do universo da Funasa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12.263.134,5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531" b="21497"/>
          <a:stretch/>
        </p:blipFill>
        <p:spPr bwMode="auto">
          <a:xfrm>
            <a:off x="197082" y="1064177"/>
            <a:ext cx="3624292" cy="3439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81688" y="4653136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Imagem 1" descr="logo do estado pi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0322" y="705826"/>
            <a:ext cx="16383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9"/>
          <p:cNvSpPr/>
          <p:nvPr/>
        </p:nvSpPr>
        <p:spPr>
          <a:xfrm>
            <a:off x="5292080" y="760073"/>
            <a:ext cx="36433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Secretaria das Cidades/Governo do Estado/PI</a:t>
            </a:r>
            <a:endParaRPr lang="pt-BR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142844" y="500042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Piauí</a:t>
            </a:r>
          </a:p>
        </p:txBody>
      </p:sp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5578938"/>
              </p:ext>
            </p:extLst>
          </p:nvPr>
        </p:nvGraphicFramePr>
        <p:xfrm>
          <a:off x="4015381" y="3501008"/>
          <a:ext cx="444505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/>
                <a:gridCol w="1787915"/>
                <a:gridCol w="1339725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Convênio 002/2015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16.079.928,91</a:t>
                      </a: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29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7.305.234,18</a:t>
                      </a:r>
                      <a:r>
                        <a:rPr lang="pt-BR" sz="1200" b="1" i="0" u="none" strike="noStrike" dirty="0" smtClean="0">
                          <a:effectLst/>
                          <a:latin typeface="Arial"/>
                        </a:rPr>
                        <a:t> </a:t>
                      </a:r>
                      <a:endParaRPr lang="pt-B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23.385.163,09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CaixaDeTexto 7"/>
          <p:cNvSpPr txBox="1"/>
          <p:nvPr/>
        </p:nvSpPr>
        <p:spPr>
          <a:xfrm>
            <a:off x="429334" y="4945119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25" b="15491"/>
          <a:stretch/>
        </p:blipFill>
        <p:spPr bwMode="auto">
          <a:xfrm>
            <a:off x="904892" y="703450"/>
            <a:ext cx="3010852" cy="4217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14282" y="785794"/>
            <a:ext cx="45005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Rio Grande do Norte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286382" y="612970"/>
            <a:ext cx="32861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Rio Grande do Norte- UFRN</a:t>
            </a:r>
            <a:endParaRPr lang="pt-BR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93303" y="1337417"/>
            <a:ext cx="2672274" cy="85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Retângulo 17"/>
          <p:cNvSpPr/>
          <p:nvPr/>
        </p:nvSpPr>
        <p:spPr>
          <a:xfrm>
            <a:off x="5796136" y="2200038"/>
            <a:ext cx="29192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dirty="0" smtClean="0">
                <a:latin typeface="Arial"/>
              </a:rPr>
              <a:t>Consórcio Público Intermunicipal do Rio Grande do Norte</a:t>
            </a:r>
            <a:endParaRPr lang="pt-BR" dirty="0">
              <a:latin typeface="Arial"/>
            </a:endParaRPr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2546" y="2234742"/>
            <a:ext cx="1021513" cy="51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1852604" cy="1116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3" name="Retângulo 22"/>
          <p:cNvSpPr/>
          <p:nvPr/>
        </p:nvSpPr>
        <p:spPr>
          <a:xfrm>
            <a:off x="1214416" y="5857896"/>
            <a:ext cx="16642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000" dirty="0" smtClean="0"/>
              <a:t>Capacitações–Jan/2016) </a:t>
            </a:r>
            <a:endParaRPr lang="pt-BR" sz="1000" dirty="0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643450"/>
            <a:ext cx="1904997" cy="10750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24" name="Tabela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5650474"/>
              </p:ext>
            </p:extLst>
          </p:nvPr>
        </p:nvGraphicFramePr>
        <p:xfrm>
          <a:off x="4499992" y="3363089"/>
          <a:ext cx="4445051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/>
                <a:gridCol w="1787915"/>
                <a:gridCol w="1339725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TED 03/2015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3.580.000,00</a:t>
                      </a:r>
                      <a:endParaRPr lang="pt-BR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9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Convênio: 117/2012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/>
                        </a:rPr>
                        <a:t>1.379.820,60</a:t>
                      </a: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/>
                        </a:rPr>
                        <a:t>1.345.079,95 </a:t>
                      </a:r>
                      <a:endParaRPr lang="pt-BR" sz="1200" b="0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64%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6.304.900,55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32"/>
          <a:stretch/>
        </p:blipFill>
        <p:spPr bwMode="auto">
          <a:xfrm>
            <a:off x="190322" y="1919014"/>
            <a:ext cx="4038880" cy="24087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357158" y="4327722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9"/>
          <a:stretch/>
        </p:blipFill>
        <p:spPr bwMode="auto">
          <a:xfrm>
            <a:off x="147000" y="982536"/>
            <a:ext cx="4475482" cy="3926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CaixaDeTexto 12"/>
          <p:cNvSpPr txBox="1"/>
          <p:nvPr/>
        </p:nvSpPr>
        <p:spPr>
          <a:xfrm>
            <a:off x="285720" y="500042"/>
            <a:ext cx="2857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Rio Grande do Sul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638058" y="428608"/>
            <a:ext cx="32201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Universidade Federal do Rio Grande do Sul- UFRS </a:t>
            </a:r>
            <a:endParaRPr lang="pt-BR" dirty="0"/>
          </a:p>
        </p:txBody>
      </p:sp>
      <p:pic>
        <p:nvPicPr>
          <p:cNvPr id="5427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22482" y="2276872"/>
            <a:ext cx="1075600" cy="1317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27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0858" y="1417051"/>
            <a:ext cx="1067201" cy="711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Retângulo 18"/>
          <p:cNvSpPr/>
          <p:nvPr/>
        </p:nvSpPr>
        <p:spPr>
          <a:xfrm>
            <a:off x="5751959" y="1336779"/>
            <a:ext cx="3106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dirty="0" smtClean="0">
                <a:latin typeface="Arial"/>
              </a:rPr>
              <a:t>Consórcio Público Intermunicipal para Assuntos Estratégicos do G8-CIPAE</a:t>
            </a:r>
            <a:endParaRPr lang="pt-BR" dirty="0">
              <a:latin typeface="Arial"/>
            </a:endParaRPr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56957" y="293149"/>
            <a:ext cx="1295002" cy="94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7" name="Tabela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392235"/>
              </p:ext>
            </p:extLst>
          </p:nvPr>
        </p:nvGraphicFramePr>
        <p:xfrm>
          <a:off x="4456957" y="3861048"/>
          <a:ext cx="4445051" cy="2133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/>
                <a:gridCol w="1787915"/>
                <a:gridCol w="1339725"/>
              </a:tblGrid>
              <a:tr h="130748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33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TED 02/2015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2.991.471,14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Consórcio</a:t>
                      </a:r>
                      <a:r>
                        <a:rPr lang="pt-BR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g8-CIPAE</a:t>
                      </a:r>
                      <a:r>
                        <a:rPr lang="pt-BR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: 109/2011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539.000,00</a:t>
                      </a: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26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4.173.941,15 </a:t>
                      </a:r>
                      <a:endParaRPr lang="pt-BR" sz="1200" b="0" i="0" u="none" strike="noStrike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42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14%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7.704.412,29</a:t>
                      </a:r>
                      <a:endParaRPr lang="pt-BR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18" name="CaixaDeTexto 17"/>
          <p:cNvSpPr txBox="1"/>
          <p:nvPr/>
        </p:nvSpPr>
        <p:spPr>
          <a:xfrm>
            <a:off x="611560" y="5005580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357158" y="285728"/>
            <a:ext cx="314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Santa Catarina 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429256" y="1428736"/>
            <a:ext cx="30718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Fundação Educacional de Criciúma- </a:t>
            </a:r>
            <a:r>
              <a:rPr lang="pt-BR" dirty="0" err="1" smtClean="0"/>
              <a:t>Fucri</a:t>
            </a:r>
            <a:endParaRPr lang="pt-BR" dirty="0" smtClean="0"/>
          </a:p>
        </p:txBody>
      </p:sp>
      <p:pic>
        <p:nvPicPr>
          <p:cNvPr id="19" name="Imagem 18" descr="O:\NICT\FUCRI - UNESC\Capacitação Unesc\FOTOS CAPACITAÇÃO\Adenor (2)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7686" y="4357698"/>
            <a:ext cx="1785950" cy="11715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Imagem 19" descr="O:\NICT\FUCRI - UNESC\Capacitação Unesc\FOTOS CAPACITAÇÃO\atividade em grupo (4).jpg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86514" y="4357698"/>
            <a:ext cx="1928826" cy="121444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1" name="Imagem 20" descr="O:\NICT\FUCRI - UNESC\Capacitação Unesc\FOTOS CAPACITAÇÃO\DSC04385.JPG"/>
          <p:cNvPicPr/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2" y="4345795"/>
            <a:ext cx="1928826" cy="12382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2" name="Imagem 21" descr="O:\NICT\FUCRI - UNESC\Capacitação Unesc\FOTOS CAPACITAÇÃO\DSC04386.JPG"/>
          <p:cNvPicPr/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5984" y="4357694"/>
            <a:ext cx="2000264" cy="12144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4" name="Imagem 2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32087" y="564611"/>
            <a:ext cx="2000264" cy="816292"/>
          </a:xfrm>
          <a:prstGeom prst="rect">
            <a:avLst/>
          </a:prstGeom>
        </p:spPr>
      </p:pic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080913"/>
              </p:ext>
            </p:extLst>
          </p:nvPr>
        </p:nvGraphicFramePr>
        <p:xfrm>
          <a:off x="5148064" y="2319665"/>
          <a:ext cx="3865600" cy="1859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6144"/>
                <a:gridCol w="1404376"/>
                <a:gridCol w="1165080"/>
              </a:tblGrid>
              <a:tr h="488441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277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solidFill>
                            <a:schemeClr val="tx1"/>
                          </a:solidFill>
                          <a:latin typeface="Arial"/>
                        </a:rPr>
                        <a:t>Convênio 496/2013</a:t>
                      </a:r>
                      <a:endParaRPr lang="pt-BR" sz="1200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dirty="0" smtClean="0">
                          <a:latin typeface="Arial"/>
                        </a:rPr>
                        <a:t>2.400.938,03</a:t>
                      </a:r>
                      <a:endParaRPr lang="pt-BR" sz="1200" dirty="0">
                        <a:latin typeface="Arial"/>
                      </a:endParaRPr>
                    </a:p>
                  </a:txBody>
                  <a:tcPr/>
                </a:tc>
              </a:tr>
              <a:tr h="2277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20</a:t>
                      </a:r>
                      <a:endParaRPr lang="pt-BR" sz="12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Arial"/>
                        </a:rPr>
                        <a:t> </a:t>
                      </a:r>
                      <a:r>
                        <a:rPr lang="pt-BR" sz="1200" b="1" i="0" u="none" strike="noStrike" dirty="0" smtClean="0">
                          <a:effectLst/>
                          <a:latin typeface="Arial"/>
                        </a:rPr>
                        <a:t>2.480.138,38 </a:t>
                      </a:r>
                      <a:endParaRPr lang="pt-BR" sz="1200" b="1" i="0" u="none" strike="noStrike" dirty="0">
                        <a:effectLst/>
                        <a:latin typeface="Arial"/>
                      </a:endParaRPr>
                    </a:p>
                  </a:txBody>
                  <a:tcPr marL="9525" marR="9525" marT="9525" marB="0" anchor="b"/>
                </a:tc>
              </a:tr>
              <a:tr h="227748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27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27748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12%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4.881.076,41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693874"/>
            <a:ext cx="4939293" cy="32530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CaixaDeTexto 14"/>
          <p:cNvSpPr txBox="1"/>
          <p:nvPr/>
        </p:nvSpPr>
        <p:spPr>
          <a:xfrm>
            <a:off x="477804" y="3946943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aixaDeTexto 12"/>
          <p:cNvSpPr txBox="1"/>
          <p:nvPr/>
        </p:nvSpPr>
        <p:spPr>
          <a:xfrm>
            <a:off x="285720" y="642918"/>
            <a:ext cx="2143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 smtClean="0"/>
              <a:t>Sergipe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508104" y="689084"/>
            <a:ext cx="34930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Instituto e Tecnologia e Pesquisa -ITP</a:t>
            </a:r>
            <a:endParaRPr lang="pt-BR" dirty="0"/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769" y="497792"/>
            <a:ext cx="1030342" cy="94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4918" y="1583754"/>
            <a:ext cx="2357422" cy="1152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5" name="Tabel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8419679"/>
              </p:ext>
            </p:extLst>
          </p:nvPr>
        </p:nvGraphicFramePr>
        <p:xfrm>
          <a:off x="4219691" y="3467194"/>
          <a:ext cx="4445051" cy="167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7411"/>
                <a:gridCol w="1787915"/>
                <a:gridCol w="1339725"/>
              </a:tblGrid>
              <a:tr h="270029"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Municípios beneficiados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/>
                        <a:t>Instrumento</a:t>
                      </a:r>
                      <a:endParaRPr lang="pt-BR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dirty="0" smtClean="0">
                          <a:latin typeface="Arial"/>
                        </a:rPr>
                        <a:t>Valor</a:t>
                      </a:r>
                      <a:endParaRPr lang="pt-BR" sz="1600" dirty="0"/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200" b="0" kern="1200" dirty="0" smtClean="0">
                          <a:solidFill>
                            <a:schemeClr val="dk1"/>
                          </a:solidFill>
                          <a:latin typeface="Arial"/>
                          <a:ea typeface="+mn-ea"/>
                          <a:cs typeface="+mn-cs"/>
                        </a:rPr>
                        <a:t>Convênio 274/2014</a:t>
                      </a:r>
                      <a:endParaRPr lang="pt-BR" sz="1200" b="0" kern="1200" dirty="0">
                        <a:solidFill>
                          <a:schemeClr val="dk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5.092.879,34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10</a:t>
                      </a:r>
                      <a:endParaRPr lang="pt-BR" sz="1200" b="0" i="0" u="none" strike="noStrike" kern="1200" dirty="0">
                        <a:solidFill>
                          <a:schemeClr val="bg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29128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Convênios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1.509.800,00 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</a:tr>
              <a:tr h="27002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</a:t>
                      </a:r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CC00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&gt; 50.000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200" b="0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  <a:tr h="270029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58%  do estado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1" i="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/>
                          <a:ea typeface="+mn-ea"/>
                          <a:cs typeface="+mn-cs"/>
                        </a:rPr>
                        <a:t>6.602.679,34</a:t>
                      </a:r>
                      <a:endParaRPr lang="pt-BR" sz="1200" b="1" i="0" u="none" strike="noStrike" kern="1200" dirty="0">
                        <a:solidFill>
                          <a:schemeClr val="dk1"/>
                        </a:solidFill>
                        <a:effectLst/>
                        <a:latin typeface="Arial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7" r="40415" b="8474"/>
          <a:stretch/>
        </p:blipFill>
        <p:spPr bwMode="auto">
          <a:xfrm>
            <a:off x="179512" y="1359102"/>
            <a:ext cx="3627358" cy="3811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aixaDeTexto 10"/>
          <p:cNvSpPr txBox="1"/>
          <p:nvPr/>
        </p:nvSpPr>
        <p:spPr>
          <a:xfrm>
            <a:off x="302495" y="5217075"/>
            <a:ext cx="280831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000" dirty="0"/>
              <a:t>Fonte: http://</a:t>
            </a:r>
            <a:r>
              <a:rPr lang="pt-BR" sz="1000" dirty="0" smtClean="0"/>
              <a:t>www.ibge.gov.br/webcart/swf</a:t>
            </a:r>
            <a:endParaRPr lang="pt-B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tângulo 3"/>
          <p:cNvSpPr>
            <a:spLocks noChangeArrowheads="1"/>
          </p:cNvSpPr>
          <p:nvPr/>
        </p:nvSpPr>
        <p:spPr bwMode="auto">
          <a:xfrm>
            <a:off x="4857754" y="1357298"/>
            <a:ext cx="4071966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Haverá continuidade na “falta de interesse” em planejar;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Governo Federal continua de “mãos atadas” quanto aos investimentos com </a:t>
            </a:r>
            <a:r>
              <a:rPr lang="pt-BR" b="1" dirty="0" smtClean="0">
                <a:solidFill>
                  <a:schemeClr val="tx2"/>
                </a:solidFill>
                <a:latin typeface="+mj-lt"/>
              </a:rPr>
              <a:t>planejamento de base municipal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smtClean="0">
                <a:solidFill>
                  <a:schemeClr val="tx2"/>
                </a:solidFill>
                <a:latin typeface="+mj-lt"/>
              </a:rPr>
              <a:t>As </a:t>
            </a:r>
            <a:r>
              <a:rPr lang="pt-BR" dirty="0" smtClean="0">
                <a:solidFill>
                  <a:schemeClr val="tx2"/>
                </a:solidFill>
                <a:latin typeface="+mj-lt"/>
              </a:rPr>
              <a:t>negociações políticas sobressaem às técnicas quanto ao direcionamento dos investimentos em saneamento (emendas);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 O governo federal fica no descrédito quanto às cobranças de prazos. </a:t>
            </a:r>
          </a:p>
          <a:p>
            <a:pPr marL="342900" indent="-342900" algn="just">
              <a:buFont typeface="+mj-lt"/>
              <a:buAutoNum type="arabicPeriod"/>
            </a:pPr>
            <a:endParaRPr lang="pt-BR" dirty="0" smtClean="0">
              <a:solidFill>
                <a:schemeClr val="tx2"/>
              </a:solidFill>
              <a:latin typeface="+mj-lt"/>
            </a:endParaRPr>
          </a:p>
          <a:p>
            <a:pPr marL="342900" indent="-342900" algn="just">
              <a:buFont typeface="+mj-lt"/>
              <a:buAutoNum type="arabicPeriod"/>
            </a:pPr>
            <a:endParaRPr lang="pt-BR" dirty="0" smtClean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7" name="Título 1"/>
          <p:cNvSpPr txBox="1">
            <a:spLocks/>
          </p:cNvSpPr>
          <p:nvPr/>
        </p:nvSpPr>
        <p:spPr bwMode="auto">
          <a:xfrm>
            <a:off x="285720" y="214313"/>
            <a:ext cx="8715436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4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Perspectivas de atuação da Funasa após a prorrogação do prazo pelo Decreto </a:t>
            </a:r>
            <a:endParaRPr lang="pt-BR" sz="24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428596" y="1000108"/>
            <a:ext cx="385765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Vantagens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4881504" y="1000108"/>
            <a:ext cx="397677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Desvantagens</a:t>
            </a:r>
            <a:endParaRPr lang="pt-BR" dirty="0"/>
          </a:p>
        </p:txBody>
      </p:sp>
      <p:sp>
        <p:nvSpPr>
          <p:cNvPr id="13" name="Retângulo 12"/>
          <p:cNvSpPr/>
          <p:nvPr/>
        </p:nvSpPr>
        <p:spPr>
          <a:xfrm>
            <a:off x="214282" y="1285860"/>
            <a:ext cx="407196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Tempo para municípios sem PMSB ou com planos incompletos se regularizarem;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Municípios com planos “em execução” poderão contar com o conselho de saneamento para finalizarem; 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Mais tempo para realizar a integração dos PMSB aos planos de  bacia, diretor, gerenciamento de resíduos sólidos, segurança da água, entre outros;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Incentivo ao controle social;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pt-BR" dirty="0" smtClean="0">
                <a:solidFill>
                  <a:schemeClr val="tx2"/>
                </a:solidFill>
                <a:latin typeface="+mj-lt"/>
              </a:rPr>
              <a:t>Espera-se disponibilização de créditos para  aumentar o alcance de municípios sem PMSB</a:t>
            </a:r>
          </a:p>
        </p:txBody>
      </p:sp>
      <p:sp>
        <p:nvSpPr>
          <p:cNvPr id="14" name="Retângulo 13"/>
          <p:cNvSpPr/>
          <p:nvPr/>
        </p:nvSpPr>
        <p:spPr>
          <a:xfrm>
            <a:off x="357158" y="5786454"/>
            <a:ext cx="850112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dirty="0" smtClean="0">
                <a:solidFill>
                  <a:schemeClr val="tx2"/>
                </a:solidFill>
              </a:rPr>
              <a:t>Revisão do Termo de Referência Funasa a partir de estudo qualitativo dos PMSB 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214315" y="214315"/>
            <a:ext cx="8715375" cy="50004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/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2800" dirty="0" smtClean="0">
                <a:solidFill>
                  <a:schemeClr val="tx2"/>
                </a:solidFill>
                <a:ea typeface="+mj-ea"/>
                <a:cs typeface="Arial" pitchFamily="34" charset="0"/>
              </a:rPr>
              <a:t>Obrigada!</a:t>
            </a:r>
            <a:endParaRPr lang="pt-BR" sz="2800" dirty="0">
              <a:solidFill>
                <a:schemeClr val="tx2"/>
              </a:solidFill>
              <a:ea typeface="+mj-ea"/>
              <a:cs typeface="Arial" pitchFamily="34" charset="0"/>
            </a:endParaRPr>
          </a:p>
        </p:txBody>
      </p:sp>
      <p:sp>
        <p:nvSpPr>
          <p:cNvPr id="68611" name="CaixaDeTexto 2"/>
          <p:cNvSpPr txBox="1">
            <a:spLocks noChangeArrowheads="1"/>
          </p:cNvSpPr>
          <p:nvPr/>
        </p:nvSpPr>
        <p:spPr bwMode="auto">
          <a:xfrm>
            <a:off x="642940" y="714379"/>
            <a:ext cx="8074025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Departamento de Engenharia de Saúde Pública</a:t>
            </a:r>
          </a:p>
          <a:p>
            <a:pPr algn="ctr"/>
            <a:r>
              <a:rPr lang="pt-BR" sz="2000" dirty="0" smtClean="0">
                <a:latin typeface="Calibri" pitchFamily="34" charset="0"/>
              </a:rPr>
              <a:t>Diretor Substituto:</a:t>
            </a:r>
            <a:endParaRPr lang="pt-BR" sz="1600" dirty="0" smtClean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José Antonio da Motta Ribeiro</a:t>
            </a:r>
          </a:p>
          <a:p>
            <a:pPr algn="ctr"/>
            <a:endParaRPr lang="pt-BR" sz="2000" b="1" dirty="0" smtClean="0">
              <a:solidFill>
                <a:schemeClr val="tx2"/>
              </a:solidFill>
              <a:latin typeface="Calibri" pitchFamily="34" charset="0"/>
            </a:endParaRPr>
          </a:p>
          <a:p>
            <a:pPr algn="ctr"/>
            <a:r>
              <a:rPr lang="pt-BR" sz="2000" b="1" dirty="0" smtClean="0">
                <a:solidFill>
                  <a:schemeClr val="tx2"/>
                </a:solidFill>
                <a:latin typeface="Calibri" pitchFamily="34" charset="0"/>
              </a:rPr>
              <a:t>Equipe </a:t>
            </a:r>
            <a:r>
              <a:rPr lang="pt-BR" sz="2000" b="1" dirty="0">
                <a:solidFill>
                  <a:schemeClr val="tx2"/>
                </a:solidFill>
                <a:latin typeface="Calibri" pitchFamily="34" charset="0"/>
              </a:rPr>
              <a:t>de Cooperação Técnica</a:t>
            </a:r>
          </a:p>
          <a:p>
            <a:pPr algn="ctr"/>
            <a:endParaRPr lang="pt-BR" sz="1600" dirty="0">
              <a:latin typeface="Calibri" pitchFamily="34" charset="0"/>
            </a:endParaRPr>
          </a:p>
          <a:p>
            <a:pPr algn="ctr"/>
            <a:r>
              <a:rPr lang="pt-BR" sz="2000" dirty="0">
                <a:latin typeface="Calibri" pitchFamily="34" charset="0"/>
              </a:rPr>
              <a:t>Coordenadora Geral: Patrícia Valéria Vaz Areal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Coordenadora </a:t>
            </a:r>
            <a:r>
              <a:rPr lang="pt-BR" sz="2000" dirty="0">
                <a:latin typeface="Calibri" pitchFamily="34" charset="0"/>
              </a:rPr>
              <a:t>COATS: </a:t>
            </a:r>
            <a:r>
              <a:rPr lang="pt-BR" sz="2000" dirty="0" smtClean="0">
                <a:latin typeface="Calibri" pitchFamily="34" charset="0"/>
              </a:rPr>
              <a:t>Dayany Schoecher Salati </a:t>
            </a:r>
          </a:p>
          <a:p>
            <a:pPr algn="ctr"/>
            <a:endParaRPr lang="pt-BR" sz="14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Técnicos:</a:t>
            </a:r>
            <a:endParaRPr lang="pt-BR" sz="2000" dirty="0">
              <a:latin typeface="Calibri" pitchFamily="34" charset="0"/>
            </a:endParaRPr>
          </a:p>
          <a:p>
            <a:pPr algn="ctr"/>
            <a:endParaRPr lang="pt-BR" sz="1200" dirty="0" smtClean="0">
              <a:latin typeface="Calibri" pitchFamily="34" charset="0"/>
            </a:endParaRPr>
          </a:p>
          <a:p>
            <a:pPr algn="ctr"/>
            <a:r>
              <a:rPr lang="pt-BR" dirty="0" smtClean="0">
                <a:latin typeface="Calibri" pitchFamily="34" charset="0"/>
              </a:rPr>
              <a:t>Alexandra Lima da Costa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Clesivânia Santos Rodrigues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Cícero Oliveira de Paula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Helena Christina de Araújo Galvão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Neilton </a:t>
            </a:r>
            <a:r>
              <a:rPr lang="pt-BR" dirty="0">
                <a:latin typeface="Calibri" pitchFamily="34" charset="0"/>
              </a:rPr>
              <a:t>dos Santos </a:t>
            </a:r>
            <a:r>
              <a:rPr lang="pt-BR" dirty="0" smtClean="0">
                <a:latin typeface="Calibri" pitchFamily="34" charset="0"/>
              </a:rPr>
              <a:t>Nascimento</a:t>
            </a:r>
          </a:p>
          <a:p>
            <a:pPr algn="ctr"/>
            <a:r>
              <a:rPr lang="pt-BR" dirty="0" smtClean="0">
                <a:latin typeface="Calibri" pitchFamily="34" charset="0"/>
              </a:rPr>
              <a:t>Rodrigo Luiz do Vale Simão</a:t>
            </a:r>
          </a:p>
          <a:p>
            <a:pPr algn="ctr"/>
            <a:r>
              <a:rPr lang="pt-BR" sz="2000" dirty="0" smtClean="0">
                <a:latin typeface="Calibri" pitchFamily="34" charset="0"/>
                <a:hlinkClick r:id="rId2"/>
              </a:rPr>
              <a:t>cooperacao.tecnica@funasa.gov.br</a:t>
            </a:r>
            <a:endParaRPr lang="pt-BR" sz="2000" dirty="0">
              <a:latin typeface="Calibri" pitchFamily="34" charset="0"/>
            </a:endParaRPr>
          </a:p>
          <a:p>
            <a:pPr algn="ctr"/>
            <a:r>
              <a:rPr lang="pt-BR" sz="2000" dirty="0" smtClean="0">
                <a:latin typeface="Calibri" pitchFamily="34" charset="0"/>
              </a:rPr>
              <a:t>(61) 3314-6234, 6357, 6587 e 6615</a:t>
            </a:r>
            <a:endParaRPr lang="pt-BR" sz="20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m 17" descr="2013-04-15 15.04.00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2198" y="3929066"/>
            <a:ext cx="2762206" cy="20716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84509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Capacitações presenciais  entre 2012 e 2015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4348" y="1643050"/>
            <a:ext cx="14029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17 Oficinas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3438" y="1357298"/>
            <a:ext cx="34804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728 Profissionais Capacitados 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00034" y="2000240"/>
          <a:ext cx="4214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000630" y="1857364"/>
            <a:ext cx="28649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228 Municipais Atendidos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00696" y="2357430"/>
            <a:ext cx="17620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R$ 552.016,24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" name="Imagem 9" descr="2013-04-01 15.25.20.jpg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86184" y="2857496"/>
            <a:ext cx="2476517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3857622" y="4714888"/>
            <a:ext cx="2103461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Fortaleza – 01 a 05/03/2013</a:t>
            </a:r>
            <a:endParaRPr lang="pt-BR" sz="1200" dirty="0">
              <a:solidFill>
                <a:schemeClr val="tx2"/>
              </a:solidFill>
            </a:endParaRPr>
          </a:p>
        </p:txBody>
      </p:sp>
      <p:sp>
        <p:nvSpPr>
          <p:cNvPr id="19" name="CaixaDeTexto 18"/>
          <p:cNvSpPr txBox="1"/>
          <p:nvPr/>
        </p:nvSpPr>
        <p:spPr>
          <a:xfrm>
            <a:off x="6215076" y="6000772"/>
            <a:ext cx="2068195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Salvador – 15 a 19/04/2013</a:t>
            </a:r>
            <a:endParaRPr lang="pt-BR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84509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Capacitações presenciais  entre 2012 e 2015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714348" y="1643050"/>
            <a:ext cx="127470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6 Oficinas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4643438" y="1357298"/>
            <a:ext cx="34804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201 Profissionais Capacitados 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00034" y="2000240"/>
          <a:ext cx="4214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4929192" y="1857364"/>
            <a:ext cx="286495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105 Municipais Atendidos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500696" y="2357430"/>
            <a:ext cx="17620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R$ 552.016,24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0" name="Imagem 9" descr="IMG_20140321_111947.jpg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57818" y="3286124"/>
            <a:ext cx="3190866" cy="2393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CaixaDeTexto 10"/>
          <p:cNvSpPr txBox="1"/>
          <p:nvPr/>
        </p:nvSpPr>
        <p:spPr>
          <a:xfrm>
            <a:off x="6143638" y="5857896"/>
            <a:ext cx="1957587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Maceió – 17 a 21/03/2014</a:t>
            </a:r>
            <a:endParaRPr lang="pt-BR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428596" y="845090"/>
            <a:ext cx="48141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Capacitações presenciais  entre 2012 e 2015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642910" y="1928802"/>
            <a:ext cx="1402948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67 Oficinas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214942" y="1428736"/>
            <a:ext cx="3480440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237 Profissionais Capacitados 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00036" y="2000240"/>
          <a:ext cx="400052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5429258" y="1928802"/>
            <a:ext cx="273671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67 Municipais Atendidos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5857886" y="2500306"/>
            <a:ext cx="1762021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R$ 258.531,16 </a:t>
            </a:r>
            <a:endParaRPr lang="pt-BR" dirty="0">
              <a:solidFill>
                <a:schemeClr val="tx2"/>
              </a:solidFill>
            </a:endParaRPr>
          </a:p>
        </p:txBody>
      </p:sp>
      <p:pic>
        <p:nvPicPr>
          <p:cNvPr id="11" name="Picture 2" descr="X:\CAPACITAÇÕES\ASSEMAE\Curso Perdas\Oficina_Cuibá 24 a 28.03.2014\IMG_20140325_091128.jpg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714937" y="-16716516"/>
            <a:ext cx="2571768" cy="1928826"/>
          </a:xfrm>
          <a:prstGeom prst="rect">
            <a:avLst/>
          </a:prstGeom>
          <a:noFill/>
        </p:spPr>
      </p:pic>
      <p:pic>
        <p:nvPicPr>
          <p:cNvPr id="1026" name="Picture 2" descr="X:\CAPACITAÇÕES\ASSEMAE\Curso Perdas\Oficina_Cuibá 24 a 28.03.2014\IMG_20140325_091128.jpg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43704" y="4071946"/>
            <a:ext cx="2309828" cy="17323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/>
          <p:cNvSpPr txBox="1"/>
          <p:nvPr/>
        </p:nvSpPr>
        <p:spPr>
          <a:xfrm>
            <a:off x="6858018" y="5857896"/>
            <a:ext cx="194796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Cuiabá – 24 a 28/03/2014</a:t>
            </a:r>
            <a:endParaRPr lang="pt-BR" sz="1200" dirty="0">
              <a:solidFill>
                <a:schemeClr val="tx2"/>
              </a:solidFill>
            </a:endParaRPr>
          </a:p>
        </p:txBody>
      </p:sp>
      <p:pic>
        <p:nvPicPr>
          <p:cNvPr id="19" name="Imagem 18" descr="2012-12-05 16.10.31.jpg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00498" y="3071810"/>
            <a:ext cx="2476485" cy="18573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0" name="CaixaDeTexto 19"/>
          <p:cNvSpPr txBox="1"/>
          <p:nvPr/>
        </p:nvSpPr>
        <p:spPr>
          <a:xfrm>
            <a:off x="4000496" y="5000640"/>
            <a:ext cx="1895519" cy="276999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chemeClr val="tx2"/>
                </a:solidFill>
              </a:rPr>
              <a:t>Vitória – 03 a 07/12/2012</a:t>
            </a:r>
            <a:endParaRPr lang="pt-BR" sz="12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1"/>
          <p:cNvSpPr txBox="1">
            <a:spLocks/>
          </p:cNvSpPr>
          <p:nvPr/>
        </p:nvSpPr>
        <p:spPr bwMode="auto">
          <a:xfrm>
            <a:off x="285722" y="214290"/>
            <a:ext cx="8229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/>
            <a:r>
              <a:rPr lang="pt-BR" sz="2800" b="1" dirty="0" smtClean="0">
                <a:solidFill>
                  <a:schemeClr val="tx2"/>
                </a:solidFill>
                <a:latin typeface="Calibri" pitchFamily="34" charset="0"/>
                <a:cs typeface="Tahoma" pitchFamily="34" charset="0"/>
              </a:rPr>
              <a:t>Capacitações dos municípios brasileiros &lt; 50 mil</a:t>
            </a:r>
            <a:endParaRPr lang="pt-BR" sz="2800" b="1" dirty="0">
              <a:solidFill>
                <a:schemeClr val="tx2"/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13" name="CaixaDeTexto 12"/>
          <p:cNvSpPr txBox="1"/>
          <p:nvPr/>
        </p:nvSpPr>
        <p:spPr>
          <a:xfrm>
            <a:off x="5000630" y="4143380"/>
            <a:ext cx="2775119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Previsão de 20 oficinas  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3428994" y="2786058"/>
            <a:ext cx="5250155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Expectativa de 1.000 Profissionais Capacitados </a:t>
            </a:r>
            <a:endParaRPr lang="pt-BR" dirty="0">
              <a:solidFill>
                <a:schemeClr val="tx2"/>
              </a:solidFill>
            </a:endParaRPr>
          </a:p>
        </p:txBody>
      </p:sp>
      <p:graphicFrame>
        <p:nvGraphicFramePr>
          <p:cNvPr id="12" name="Diagrama 11"/>
          <p:cNvGraphicFramePr/>
          <p:nvPr/>
        </p:nvGraphicFramePr>
        <p:xfrm>
          <a:off x="500034" y="2000240"/>
          <a:ext cx="421484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CaixaDeTexto 15"/>
          <p:cNvSpPr txBox="1"/>
          <p:nvPr/>
        </p:nvSpPr>
        <p:spPr>
          <a:xfrm>
            <a:off x="3000364" y="4929198"/>
            <a:ext cx="5955476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Municípios contemplados em todas as regiões do Brasil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4643438" y="3429000"/>
            <a:ext cx="3583032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Investimento de R$ 1.736.344,84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357158" y="928674"/>
            <a:ext cx="8501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Convênio com a Assemae, celebrado em 2015 com o objetivo de realizar capacitações presenciais .</a:t>
            </a:r>
            <a:endParaRPr lang="pt-BR" dirty="0">
              <a:solidFill>
                <a:schemeClr val="tx2"/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714348" y="2857500"/>
            <a:ext cx="128588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Oficinas de Criação e Estruturação de Serviços Municipais e Intermunicipais de Saneamento Básico</a:t>
            </a:r>
            <a:endParaRPr lang="pt-B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4071934" y="2071678"/>
            <a:ext cx="4450257" cy="36933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pt-BR" dirty="0" smtClean="0">
                <a:solidFill>
                  <a:schemeClr val="tx2"/>
                </a:solidFill>
              </a:rPr>
              <a:t>Previsão de início – 2º semestre de 2016.</a:t>
            </a:r>
            <a:endParaRPr lang="pt-BR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3" y="274638"/>
            <a:ext cx="8229600" cy="634082"/>
          </a:xfrm>
        </p:spPr>
        <p:txBody>
          <a:bodyPr/>
          <a:lstStyle/>
          <a:p>
            <a:r>
              <a:rPr lang="pt-BR" sz="3200" b="1" dirty="0" smtClean="0">
                <a:solidFill>
                  <a:schemeClr val="tx2"/>
                </a:solidFill>
              </a:rPr>
              <a:t>Termo de Referência PMSB - FUNASA</a:t>
            </a:r>
            <a:endParaRPr lang="pt-BR" sz="3200" b="1" dirty="0">
              <a:solidFill>
                <a:schemeClr val="tx2"/>
              </a:solidFill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215008" y="1142984"/>
            <a:ext cx="89289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Oferece recomendações e diretrizes para a elaboração do PMSB conforme a Lei 11.445/07 e legislações correlatas;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Destina-se aos entes federados, em especial os municípios, órgãos e entidades ligadas ao setor de saneamento;</a:t>
            </a: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endParaRPr lang="pt-BR" sz="2400" dirty="0" smtClean="0">
              <a:solidFill>
                <a:srgbClr val="17375E"/>
              </a:solidFill>
            </a:endParaRPr>
          </a:p>
          <a:p>
            <a:pPr marL="539750" indent="-358775" algn="just">
              <a:buClr>
                <a:srgbClr val="FF6600"/>
              </a:buClr>
              <a:buFont typeface="Wingdings" pitchFamily="2" charset="2"/>
              <a:buChar char="§"/>
            </a:pPr>
            <a:r>
              <a:rPr lang="pt-BR" sz="2400" dirty="0" smtClean="0">
                <a:solidFill>
                  <a:srgbClr val="17375E"/>
                </a:solidFill>
              </a:rPr>
              <a:t>Estabelece os requisitos mínimos para elaboração do PMSB  e a descrição dos produtos a serem apresentados à </a:t>
            </a:r>
            <a:r>
              <a:rPr lang="pt-BR" sz="2400" dirty="0" err="1" smtClean="0">
                <a:solidFill>
                  <a:srgbClr val="17375E"/>
                </a:solidFill>
              </a:rPr>
              <a:t>Funasa</a:t>
            </a:r>
            <a:r>
              <a:rPr lang="pt-BR" sz="2400" dirty="0" smtClean="0">
                <a:solidFill>
                  <a:srgbClr val="17375E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1699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luxograma: Terminação 11"/>
          <p:cNvSpPr/>
          <p:nvPr/>
        </p:nvSpPr>
        <p:spPr>
          <a:xfrm>
            <a:off x="2714612" y="1000108"/>
            <a:ext cx="3143272" cy="649188"/>
          </a:xfrm>
          <a:prstGeom prst="flowChartTerminator">
            <a:avLst/>
          </a:prstGeom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é?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107504" y="1720734"/>
            <a:ext cx="878684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Conjunto de diretrizes, estudos, programas, projetos, prioridades, metas, atos normativos e procedimentos.</a:t>
            </a:r>
            <a:endParaRPr lang="pt-BR" sz="2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Fluxograma: Terminação 13"/>
          <p:cNvSpPr/>
          <p:nvPr/>
        </p:nvSpPr>
        <p:spPr>
          <a:xfrm>
            <a:off x="2786050" y="2636936"/>
            <a:ext cx="3143272" cy="649188"/>
          </a:xfrm>
          <a:prstGeom prst="flowChartTerminator">
            <a:avLst/>
          </a:prstGeom>
          <a:solidFill>
            <a:schemeClr val="accent3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faz?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251520" y="3429000"/>
            <a:ext cx="85353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Avalia o estado de salubridade ambiental, inclusive da prestação dos serviços públicos a ela referentes.</a:t>
            </a:r>
          </a:p>
        </p:txBody>
      </p:sp>
      <p:sp>
        <p:nvSpPr>
          <p:cNvPr id="17" name="Fluxograma: Terminação 16"/>
          <p:cNvSpPr/>
          <p:nvPr/>
        </p:nvSpPr>
        <p:spPr>
          <a:xfrm>
            <a:off x="2786050" y="4357694"/>
            <a:ext cx="3143272" cy="649188"/>
          </a:xfrm>
          <a:prstGeom prst="flowChartTerminator">
            <a:avLst/>
          </a:prstGeom>
          <a:solidFill>
            <a:schemeClr val="accent6">
              <a:lumMod val="75000"/>
            </a:schemeClr>
          </a:solidFill>
          <a:ln>
            <a:noFill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450850" indent="-273050" algn="ctr" defTabSz="804863"/>
            <a:r>
              <a:rPr lang="pt-BR" sz="2400" b="1" dirty="0" smtClean="0">
                <a:solidFill>
                  <a:schemeClr val="bg1"/>
                </a:solidFill>
              </a:rPr>
              <a:t>O que define?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51520" y="5140123"/>
            <a:ext cx="8535322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algn="just">
              <a:lnSpc>
                <a:spcPct val="90000"/>
              </a:lnSpc>
              <a:buFont typeface="Wingdings" pitchFamily="2" charset="2"/>
              <a:buNone/>
            </a:pPr>
            <a:r>
              <a:rPr lang="pt-BR" sz="2400" dirty="0" smtClean="0">
                <a:solidFill>
                  <a:schemeClr val="accent1">
                    <a:lumMod val="50000"/>
                  </a:schemeClr>
                </a:solidFill>
              </a:rPr>
              <a:t>A programação das ações e dos investimentos necessários para a prestação dos serviços de saneamento básico.</a:t>
            </a:r>
          </a:p>
        </p:txBody>
      </p:sp>
      <p:sp>
        <p:nvSpPr>
          <p:cNvPr id="10" name="CaixaDeTexto 8"/>
          <p:cNvSpPr txBox="1">
            <a:spLocks noChangeArrowheads="1"/>
          </p:cNvSpPr>
          <p:nvPr/>
        </p:nvSpPr>
        <p:spPr bwMode="auto">
          <a:xfrm>
            <a:off x="395290" y="285735"/>
            <a:ext cx="83915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sz="3200" b="1" cap="all" dirty="0" smtClean="0">
                <a:solidFill>
                  <a:srgbClr val="17375E"/>
                </a:solidFill>
                <a:latin typeface="+mj-lt"/>
              </a:rPr>
              <a:t>PLANO MUNICIPAL DE SANEAMENTO BÁSICO</a:t>
            </a:r>
            <a:endParaRPr lang="pt-BR" sz="3200" b="1" cap="all" dirty="0">
              <a:solidFill>
                <a:srgbClr val="1737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 animBg="1"/>
      <p:bldP spid="13" grpId="0" build="allAtOnce"/>
      <p:bldP spid="14" grpId="0" build="allAtOnce" animBg="1"/>
      <p:bldP spid="15" grpId="0" build="allAtOnce"/>
      <p:bldP spid="17" grpId="0" build="allAtOnce" animBg="1"/>
      <p:bldP spid="18" grpId="0" build="allAtOnce"/>
    </p:bldLst>
  </p:timing>
</p:sld>
</file>

<file path=ppt/theme/theme1.xml><?xml version="1.0" encoding="utf-8"?>
<a:theme xmlns:a="http://schemas.openxmlformats.org/drawingml/2006/main" name="1_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19926</TotalTime>
  <Words>2111</Words>
  <Application>Microsoft Office PowerPoint</Application>
  <PresentationFormat>Apresentação na tela (4:3)</PresentationFormat>
  <Paragraphs>595</Paragraphs>
  <Slides>38</Slides>
  <Notes>6</Notes>
  <HiddenSlides>6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38</vt:i4>
      </vt:variant>
    </vt:vector>
  </HeadingPairs>
  <TitlesOfParts>
    <vt:vector size="39" baseType="lpstr"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Termo de Referência PMSB - FUNASA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Diretrizes do PMSB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Instituto Federal de Goiás- IFG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FUNASA</dc:creator>
  <cp:lastModifiedBy>User</cp:lastModifiedBy>
  <cp:revision>1579</cp:revision>
  <dcterms:created xsi:type="dcterms:W3CDTF">2007-03-30T14:32:51Z</dcterms:created>
  <dcterms:modified xsi:type="dcterms:W3CDTF">2016-05-19T10:40:27Z</dcterms:modified>
</cp:coreProperties>
</file>