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82" r:id="rId3"/>
    <p:sldId id="283" r:id="rId4"/>
    <p:sldId id="287" r:id="rId5"/>
    <p:sldId id="289" r:id="rId6"/>
    <p:sldId id="291" r:id="rId7"/>
    <p:sldId id="293" r:id="rId8"/>
    <p:sldId id="294" r:id="rId9"/>
    <p:sldId id="300" r:id="rId10"/>
    <p:sldId id="301" r:id="rId11"/>
    <p:sldId id="302" r:id="rId12"/>
    <p:sldId id="303" r:id="rId13"/>
    <p:sldId id="304" r:id="rId14"/>
    <p:sldId id="305" r:id="rId15"/>
    <p:sldId id="309" r:id="rId16"/>
    <p:sldId id="314" r:id="rId17"/>
  </p:sldIdLst>
  <p:sldSz cx="12192000" cy="6858000"/>
  <p:notesSz cx="6858000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A6292A-37D0-4903-939D-9AE40A2C1911}" v="49" dt="2019-02-18T14:17:58.045"/>
    <p1510:client id="{21627959-D637-4CD8-A707-32A3FECB6679}" v="2" dt="2019-02-18T15:03:56.700"/>
    <p1510:client id="{5ECEA815-6087-49FC-97DF-2E430FCEF6E3}" v="1" dt="2019-02-18T17:18:24.7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72" d="100"/>
          <a:sy n="72" d="100"/>
        </p:scale>
        <p:origin x="49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s Assunção" userId="c9196148d8efbdc0" providerId="Windows Live" clId="Web-{21627959-D637-4CD8-A707-32A3FECB6679}"/>
    <pc:docChg chg="addSld delSld modSld sldOrd">
      <pc:chgData name="Jonathas Assunção" userId="c9196148d8efbdc0" providerId="Windows Live" clId="Web-{21627959-D637-4CD8-A707-32A3FECB6679}" dt="2019-02-18T15:59:07.622" v="583" actId="20577"/>
      <pc:docMkLst>
        <pc:docMk/>
      </pc:docMkLst>
      <pc:sldChg chg="ord">
        <pc:chgData name="Jonathas Assunção" userId="c9196148d8efbdc0" providerId="Windows Live" clId="Web-{21627959-D637-4CD8-A707-32A3FECB6679}" dt="2019-02-18T15:31:25.815" v="340"/>
        <pc:sldMkLst>
          <pc:docMk/>
          <pc:sldMk cId="136302229" sldId="258"/>
        </pc:sldMkLst>
      </pc:sldChg>
      <pc:sldChg chg="modSp">
        <pc:chgData name="Jonathas Assunção" userId="c9196148d8efbdc0" providerId="Windows Live" clId="Web-{21627959-D637-4CD8-A707-32A3FECB6679}" dt="2019-02-18T14:28:53.231" v="143" actId="20577"/>
        <pc:sldMkLst>
          <pc:docMk/>
          <pc:sldMk cId="1893322709" sldId="260"/>
        </pc:sldMkLst>
        <pc:spChg chg="mod">
          <ac:chgData name="Jonathas Assunção" userId="c9196148d8efbdc0" providerId="Windows Live" clId="Web-{21627959-D637-4CD8-A707-32A3FECB6679}" dt="2019-02-18T14:28:53.231" v="143" actId="20577"/>
          <ac:spMkLst>
            <pc:docMk/>
            <pc:sldMk cId="1893322709" sldId="260"/>
            <ac:spMk id="2" creationId="{3E8C1000-00AF-47C4-B6A0-B548135AC423}"/>
          </ac:spMkLst>
        </pc:spChg>
        <pc:spChg chg="mod">
          <ac:chgData name="Jonathas Assunção" userId="c9196148d8efbdc0" providerId="Windows Live" clId="Web-{21627959-D637-4CD8-A707-32A3FECB6679}" dt="2019-02-18T14:28:42.653" v="139" actId="20577"/>
          <ac:spMkLst>
            <pc:docMk/>
            <pc:sldMk cId="1893322709" sldId="260"/>
            <ac:spMk id="15" creationId="{688A01AB-D027-4006-8EA4-0F0B41A6085E}"/>
          </ac:spMkLst>
        </pc:spChg>
      </pc:sldChg>
      <pc:sldChg chg="modSp">
        <pc:chgData name="Jonathas Assunção" userId="c9196148d8efbdc0" providerId="Windows Live" clId="Web-{21627959-D637-4CD8-A707-32A3FECB6679}" dt="2019-02-18T14:23:14.349" v="1"/>
        <pc:sldMkLst>
          <pc:docMk/>
          <pc:sldMk cId="2273534527" sldId="261"/>
        </pc:sldMkLst>
        <pc:spChg chg="mod">
          <ac:chgData name="Jonathas Assunção" userId="c9196148d8efbdc0" providerId="Windows Live" clId="Web-{21627959-D637-4CD8-A707-32A3FECB6679}" dt="2019-02-18T14:23:14.349" v="1"/>
          <ac:spMkLst>
            <pc:docMk/>
            <pc:sldMk cId="2273534527" sldId="261"/>
            <ac:spMk id="22" creationId="{2A23958E-7280-437F-A2DF-EF34ED0B1D0E}"/>
          </ac:spMkLst>
        </pc:spChg>
      </pc:sldChg>
      <pc:sldChg chg="addSp delSp modSp new mod setBg">
        <pc:chgData name="Jonathas Assunção" userId="c9196148d8efbdc0" providerId="Windows Live" clId="Web-{21627959-D637-4CD8-A707-32A3FECB6679}" dt="2019-02-18T15:10:25.521" v="259" actId="20577"/>
        <pc:sldMkLst>
          <pc:docMk/>
          <pc:sldMk cId="4037878123" sldId="262"/>
        </pc:sldMkLst>
        <pc:spChg chg="mod">
          <ac:chgData name="Jonathas Assunção" userId="c9196148d8efbdc0" providerId="Windows Live" clId="Web-{21627959-D637-4CD8-A707-32A3FECB6679}" dt="2019-02-18T15:10:25.521" v="259" actId="20577"/>
          <ac:spMkLst>
            <pc:docMk/>
            <pc:sldMk cId="4037878123" sldId="262"/>
            <ac:spMk id="2" creationId="{FC3B0AB3-4E13-4131-BCFE-DAC5EA725A0C}"/>
          </ac:spMkLst>
        </pc:spChg>
        <pc:spChg chg="mod">
          <ac:chgData name="Jonathas Assunção" userId="c9196148d8efbdc0" providerId="Windows Live" clId="Web-{21627959-D637-4CD8-A707-32A3FECB6679}" dt="2019-02-18T15:10:15.552" v="256" actId="20577"/>
          <ac:spMkLst>
            <pc:docMk/>
            <pc:sldMk cId="4037878123" sldId="262"/>
            <ac:spMk id="3" creationId="{82852432-F2B7-4281-B58A-A37962872499}"/>
          </ac:spMkLst>
        </pc:spChg>
        <pc:spChg chg="add del">
          <ac:chgData name="Jonathas Assunção" userId="c9196148d8efbdc0" providerId="Windows Live" clId="Web-{21627959-D637-4CD8-A707-32A3FECB6679}" dt="2019-02-18T14:36:36.851" v="151"/>
          <ac:spMkLst>
            <pc:docMk/>
            <pc:sldMk cId="4037878123" sldId="262"/>
            <ac:spMk id="6" creationId="{AB45A142-4255-493C-8284-5D566C121B10}"/>
          </ac:spMkLst>
        </pc:spChg>
        <pc:spChg chg="add del">
          <ac:chgData name="Jonathas Assunção" userId="c9196148d8efbdc0" providerId="Windows Live" clId="Web-{21627959-D637-4CD8-A707-32A3FECB6679}" dt="2019-02-18T15:02:14.994" v="153"/>
          <ac:spMkLst>
            <pc:docMk/>
            <pc:sldMk cId="4037878123" sldId="262"/>
            <ac:spMk id="8" creationId="{84867EAF-AE1D-4322-9DE8-383AE3F7BCD9}"/>
          </ac:spMkLst>
        </pc:spChg>
        <pc:spChg chg="add del">
          <ac:chgData name="Jonathas Assunção" userId="c9196148d8efbdc0" providerId="Windows Live" clId="Web-{21627959-D637-4CD8-A707-32A3FECB6679}" dt="2019-02-18T14:36:29.211" v="149"/>
          <ac:spMkLst>
            <pc:docMk/>
            <pc:sldMk cId="4037878123" sldId="262"/>
            <ac:spMk id="9" creationId="{559AE206-7EBA-4D33-8BC9-9D8158553F0E}"/>
          </ac:spMkLst>
        </pc:spChg>
        <pc:spChg chg="add del">
          <ac:chgData name="Jonathas Assunção" userId="c9196148d8efbdc0" providerId="Windows Live" clId="Web-{21627959-D637-4CD8-A707-32A3FECB6679}" dt="2019-02-18T14:36:29.211" v="149"/>
          <ac:spMkLst>
            <pc:docMk/>
            <pc:sldMk cId="4037878123" sldId="262"/>
            <ac:spMk id="11" creationId="{6437D937-A7F1-4011-92B4-328E5BE1B166}"/>
          </ac:spMkLst>
        </pc:spChg>
        <pc:spChg chg="add del">
          <ac:chgData name="Jonathas Assunção" userId="c9196148d8efbdc0" providerId="Windows Live" clId="Web-{21627959-D637-4CD8-A707-32A3FECB6679}" dt="2019-02-18T14:36:29.211" v="149"/>
          <ac:spMkLst>
            <pc:docMk/>
            <pc:sldMk cId="4037878123" sldId="262"/>
            <ac:spMk id="13" creationId="{B672F332-AF08-46C6-94F0-77684310D7B7}"/>
          </ac:spMkLst>
        </pc:spChg>
        <pc:spChg chg="add del">
          <ac:chgData name="Jonathas Assunção" userId="c9196148d8efbdc0" providerId="Windows Live" clId="Web-{21627959-D637-4CD8-A707-32A3FECB6679}" dt="2019-02-18T15:03:59.231" v="163"/>
          <ac:spMkLst>
            <pc:docMk/>
            <pc:sldMk cId="4037878123" sldId="262"/>
            <ac:spMk id="14" creationId="{35555856-9970-4BC3-9AA9-6A917F53AFBD}"/>
          </ac:spMkLst>
        </pc:spChg>
        <pc:spChg chg="add del">
          <ac:chgData name="Jonathas Assunção" userId="c9196148d8efbdc0" providerId="Windows Live" clId="Web-{21627959-D637-4CD8-A707-32A3FECB6679}" dt="2019-02-18T14:36:29.211" v="149"/>
          <ac:spMkLst>
            <pc:docMk/>
            <pc:sldMk cId="4037878123" sldId="262"/>
            <ac:spMk id="15" creationId="{34244EF8-D73A-40E1-BE73-D46E6B4B04ED}"/>
          </ac:spMkLst>
        </pc:spChg>
        <pc:spChg chg="add">
          <ac:chgData name="Jonathas Assunção" userId="c9196148d8efbdc0" providerId="Windows Live" clId="Web-{21627959-D637-4CD8-A707-32A3FECB6679}" dt="2019-02-18T15:04:33.544" v="166"/>
          <ac:spMkLst>
            <pc:docMk/>
            <pc:sldMk cId="4037878123" sldId="262"/>
            <ac:spMk id="18" creationId="{84867EAF-AE1D-4322-9DE8-383AE3F7BCD9}"/>
          </ac:spMkLst>
        </pc:spChg>
        <pc:spChg chg="add del">
          <ac:chgData name="Jonathas Assunção" userId="c9196148d8efbdc0" providerId="Windows Live" clId="Web-{21627959-D637-4CD8-A707-32A3FECB6679}" dt="2019-02-18T15:03:59.231" v="163"/>
          <ac:spMkLst>
            <pc:docMk/>
            <pc:sldMk cId="4037878123" sldId="262"/>
            <ac:spMk id="21" creationId="{13722DD7-BA73-4776-93A3-94491FEF7260}"/>
          </ac:spMkLst>
        </pc:spChg>
        <pc:picChg chg="add del mod">
          <ac:chgData name="Jonathas Assunção" userId="c9196148d8efbdc0" providerId="Windows Live" clId="Web-{21627959-D637-4CD8-A707-32A3FECB6679}" dt="2019-02-18T15:02:18.494" v="154"/>
          <ac:picMkLst>
            <pc:docMk/>
            <pc:sldMk cId="4037878123" sldId="262"/>
            <ac:picMk id="4" creationId="{D0598BB2-BAF1-4073-9B17-744C0535F32D}"/>
          </ac:picMkLst>
        </pc:picChg>
        <pc:picChg chg="add del">
          <ac:chgData name="Jonathas Assunção" userId="c9196148d8efbdc0" providerId="Windows Live" clId="Web-{21627959-D637-4CD8-A707-32A3FECB6679}" dt="2019-02-18T15:02:14.994" v="153"/>
          <ac:picMkLst>
            <pc:docMk/>
            <pc:sldMk cId="4037878123" sldId="262"/>
            <ac:picMk id="10" creationId="{40676238-7F95-4EEB-836A-7D23927873AD}"/>
          </ac:picMkLst>
        </pc:picChg>
        <pc:picChg chg="add del mod">
          <ac:chgData name="Jonathas Assunção" userId="c9196148d8efbdc0" providerId="Windows Live" clId="Web-{21627959-D637-4CD8-A707-32A3FECB6679}" dt="2019-02-18T15:04:01.700" v="164"/>
          <ac:picMkLst>
            <pc:docMk/>
            <pc:sldMk cId="4037878123" sldId="262"/>
            <ac:picMk id="12" creationId="{1D0B418E-08FF-423B-B210-5C6D914D00F4}"/>
          </ac:picMkLst>
        </pc:picChg>
        <pc:picChg chg="add mod">
          <ac:chgData name="Jonathas Assunção" userId="c9196148d8efbdc0" providerId="Windows Live" clId="Web-{21627959-D637-4CD8-A707-32A3FECB6679}" dt="2019-02-18T15:04:33.544" v="166"/>
          <ac:picMkLst>
            <pc:docMk/>
            <pc:sldMk cId="4037878123" sldId="262"/>
            <ac:picMk id="16" creationId="{97D48DBA-961F-4EFA-92D3-6A0AC798B978}"/>
          </ac:picMkLst>
        </pc:picChg>
        <pc:picChg chg="add del">
          <ac:chgData name="Jonathas Assunção" userId="c9196148d8efbdc0" providerId="Windows Live" clId="Web-{21627959-D637-4CD8-A707-32A3FECB6679}" dt="2019-02-18T15:03:59.231" v="163"/>
          <ac:picMkLst>
            <pc:docMk/>
            <pc:sldMk cId="4037878123" sldId="262"/>
            <ac:picMk id="19" creationId="{7F487851-BFAF-46D8-A1ED-50CAD6E46F59}"/>
          </ac:picMkLst>
        </pc:picChg>
        <pc:picChg chg="add">
          <ac:chgData name="Jonathas Assunção" userId="c9196148d8efbdc0" providerId="Windows Live" clId="Web-{21627959-D637-4CD8-A707-32A3FECB6679}" dt="2019-02-18T15:04:33.544" v="166"/>
          <ac:picMkLst>
            <pc:docMk/>
            <pc:sldMk cId="4037878123" sldId="262"/>
            <ac:picMk id="23" creationId="{40676238-7F95-4EEB-836A-7D23927873AD}"/>
          </ac:picMkLst>
        </pc:picChg>
        <pc:cxnChg chg="add del">
          <ac:chgData name="Jonathas Assunção" userId="c9196148d8efbdc0" providerId="Windows Live" clId="Web-{21627959-D637-4CD8-A707-32A3FECB6679}" dt="2019-02-18T14:36:36.851" v="151"/>
          <ac:cxnSpMkLst>
            <pc:docMk/>
            <pc:sldMk cId="4037878123" sldId="262"/>
            <ac:cxnSpMk id="7" creationId="{38FB9660-F42F-4313-BBC4-47C007FE484C}"/>
          </ac:cxnSpMkLst>
        </pc:cxnChg>
        <pc:cxnChg chg="add del">
          <ac:chgData name="Jonathas Assunção" userId="c9196148d8efbdc0" providerId="Windows Live" clId="Web-{21627959-D637-4CD8-A707-32A3FECB6679}" dt="2019-02-18T14:36:29.211" v="149"/>
          <ac:cxnSpMkLst>
            <pc:docMk/>
            <pc:sldMk cId="4037878123" sldId="262"/>
            <ac:cxnSpMk id="17" creationId="{9E8E38ED-369A-44C2-B635-0BED0E48A6E8}"/>
          </ac:cxnSpMkLst>
        </pc:cxnChg>
      </pc:sldChg>
      <pc:sldChg chg="addSp delSp modSp new">
        <pc:chgData name="Jonathas Assunção" userId="c9196148d8efbdc0" providerId="Windows Live" clId="Web-{21627959-D637-4CD8-A707-32A3FECB6679}" dt="2019-02-18T15:16:41.654" v="322"/>
        <pc:sldMkLst>
          <pc:docMk/>
          <pc:sldMk cId="3500577239" sldId="263"/>
        </pc:sldMkLst>
        <pc:spChg chg="add del mod">
          <ac:chgData name="Jonathas Assunção" userId="c9196148d8efbdc0" providerId="Windows Live" clId="Web-{21627959-D637-4CD8-A707-32A3FECB6679}" dt="2019-02-18T15:13:32.181" v="282"/>
          <ac:spMkLst>
            <pc:docMk/>
            <pc:sldMk cId="3500577239" sldId="263"/>
            <ac:spMk id="4" creationId="{23158762-7A1F-4DDC-A2D3-DF884FDE8E79}"/>
          </ac:spMkLst>
        </pc:spChg>
        <pc:spChg chg="add mod">
          <ac:chgData name="Jonathas Assunção" userId="c9196148d8efbdc0" providerId="Windows Live" clId="Web-{21627959-D637-4CD8-A707-32A3FECB6679}" dt="2019-02-18T15:16:41.654" v="322"/>
          <ac:spMkLst>
            <pc:docMk/>
            <pc:sldMk cId="3500577239" sldId="263"/>
            <ac:spMk id="5" creationId="{817C63FE-68D0-453C-8E3F-1B33BD24F19C}"/>
          </ac:spMkLst>
        </pc:spChg>
        <pc:picChg chg="add mod">
          <ac:chgData name="Jonathas Assunção" userId="c9196148d8efbdc0" providerId="Windows Live" clId="Web-{21627959-D637-4CD8-A707-32A3FECB6679}" dt="2019-02-18T15:12:03.133" v="269" actId="1076"/>
          <ac:picMkLst>
            <pc:docMk/>
            <pc:sldMk cId="3500577239" sldId="263"/>
            <ac:picMk id="2" creationId="{481251CA-440E-4A0C-B266-6BF896BA7BB9}"/>
          </ac:picMkLst>
        </pc:picChg>
        <pc:picChg chg="add del mod">
          <ac:chgData name="Jonathas Assunção" userId="c9196148d8efbdc0" providerId="Windows Live" clId="Web-{21627959-D637-4CD8-A707-32A3FECB6679}" dt="2019-02-18T15:15:23.496" v="308"/>
          <ac:picMkLst>
            <pc:docMk/>
            <pc:sldMk cId="3500577239" sldId="263"/>
            <ac:picMk id="6" creationId="{26DC2D69-DE24-4634-BD97-0033B559FBAF}"/>
          </ac:picMkLst>
        </pc:picChg>
        <pc:picChg chg="add mod">
          <ac:chgData name="Jonathas Assunção" userId="c9196148d8efbdc0" providerId="Windows Live" clId="Web-{21627959-D637-4CD8-A707-32A3FECB6679}" dt="2019-02-18T15:16:00.497" v="315" actId="14100"/>
          <ac:picMkLst>
            <pc:docMk/>
            <pc:sldMk cId="3500577239" sldId="263"/>
            <ac:picMk id="8" creationId="{89E40715-9823-46A5-91DD-A057293CF9AE}"/>
          </ac:picMkLst>
        </pc:picChg>
      </pc:sldChg>
      <pc:sldChg chg="addSp delSp modSp new mod setBg">
        <pc:chgData name="Jonathas Assunção" userId="c9196148d8efbdc0" providerId="Windows Live" clId="Web-{21627959-D637-4CD8-A707-32A3FECB6679}" dt="2019-02-18T15:40:02.019" v="391" actId="20577"/>
        <pc:sldMkLst>
          <pc:docMk/>
          <pc:sldMk cId="3320226327" sldId="264"/>
        </pc:sldMkLst>
        <pc:spChg chg="add mod">
          <ac:chgData name="Jonathas Assunção" userId="c9196148d8efbdc0" providerId="Windows Live" clId="Web-{21627959-D637-4CD8-A707-32A3FECB6679}" dt="2019-02-18T15:40:02.019" v="391" actId="20577"/>
          <ac:spMkLst>
            <pc:docMk/>
            <pc:sldMk cId="3320226327" sldId="264"/>
            <ac:spMk id="15" creationId="{5EE593A5-2AD7-452A-BDBF-A8C99851C4DC}"/>
          </ac:spMkLst>
        </pc:spChg>
        <pc:spChg chg="add del mod">
          <ac:chgData name="Jonathas Assunção" userId="c9196148d8efbdc0" providerId="Windows Live" clId="Web-{21627959-D637-4CD8-A707-32A3FECB6679}" dt="2019-02-18T15:38:26.095" v="374"/>
          <ac:spMkLst>
            <pc:docMk/>
            <pc:sldMk cId="3320226327" sldId="264"/>
            <ac:spMk id="18" creationId="{E461DFA4-4D8A-412E-A6D9-EFD39C671BFE}"/>
          </ac:spMkLst>
        </pc:spChg>
        <pc:graphicFrameChg chg="add del mod modGraphic">
          <ac:chgData name="Jonathas Assunção" userId="c9196148d8efbdc0" providerId="Windows Live" clId="Web-{21627959-D637-4CD8-A707-32A3FECB6679}" dt="2019-02-18T15:38:26.095" v="375"/>
          <ac:graphicFrameMkLst>
            <pc:docMk/>
            <pc:sldMk cId="3320226327" sldId="264"/>
            <ac:graphicFrameMk id="17" creationId="{3EC02F9B-9AFA-46DF-81DA-AF9D9D69DB27}"/>
          </ac:graphicFrameMkLst>
        </pc:graphicFrameChg>
        <pc:picChg chg="add del mod">
          <ac:chgData name="Jonathas Assunção" userId="c9196148d8efbdc0" providerId="Windows Live" clId="Web-{21627959-D637-4CD8-A707-32A3FECB6679}" dt="2019-02-18T15:24:42.665" v="331"/>
          <ac:picMkLst>
            <pc:docMk/>
            <pc:sldMk cId="3320226327" sldId="264"/>
            <ac:picMk id="2" creationId="{6DE6C0C6-4862-4946-B7C4-C2231F3F6FA5}"/>
          </ac:picMkLst>
        </pc:picChg>
        <pc:picChg chg="add del mod">
          <ac:chgData name="Jonathas Assunção" userId="c9196148d8efbdc0" providerId="Windows Live" clId="Web-{21627959-D637-4CD8-A707-32A3FECB6679}" dt="2019-02-18T15:25:15.744" v="333"/>
          <ac:picMkLst>
            <pc:docMk/>
            <pc:sldMk cId="3320226327" sldId="264"/>
            <ac:picMk id="6" creationId="{6E171A34-6BD5-4822-8DED-739149C21549}"/>
          </ac:picMkLst>
        </pc:picChg>
        <pc:picChg chg="add del mod">
          <ac:chgData name="Jonathas Assunção" userId="c9196148d8efbdc0" providerId="Windows Live" clId="Web-{21627959-D637-4CD8-A707-32A3FECB6679}" dt="2019-02-18T15:25:41.994" v="335"/>
          <ac:picMkLst>
            <pc:docMk/>
            <pc:sldMk cId="3320226327" sldId="264"/>
            <ac:picMk id="9" creationId="{400E4230-3F27-4D77-ADFA-B2DE3FE9577D}"/>
          </ac:picMkLst>
        </pc:picChg>
        <pc:picChg chg="add del mod">
          <ac:chgData name="Jonathas Assunção" userId="c9196148d8efbdc0" providerId="Windows Live" clId="Web-{21627959-D637-4CD8-A707-32A3FECB6679}" dt="2019-02-18T15:26:02.495" v="338"/>
          <ac:picMkLst>
            <pc:docMk/>
            <pc:sldMk cId="3320226327" sldId="264"/>
            <ac:picMk id="11" creationId="{17E87761-6129-44DE-A961-001629DAD593}"/>
          </ac:picMkLst>
        </pc:picChg>
        <pc:picChg chg="add mod">
          <ac:chgData name="Jonathas Assunção" userId="c9196148d8efbdc0" providerId="Windows Live" clId="Web-{21627959-D637-4CD8-A707-32A3FECB6679}" dt="2019-02-18T15:35:28.492" v="361" actId="1076"/>
          <ac:picMkLst>
            <pc:docMk/>
            <pc:sldMk cId="3320226327" sldId="264"/>
            <ac:picMk id="13" creationId="{9E1BDA8B-9F13-4689-AD07-E8C824E20A14}"/>
          </ac:picMkLst>
        </pc:picChg>
        <pc:picChg chg="add mod">
          <ac:chgData name="Jonathas Assunção" userId="c9196148d8efbdc0" providerId="Windows Live" clId="Web-{21627959-D637-4CD8-A707-32A3FECB6679}" dt="2019-02-18T15:39:30.065" v="384" actId="1076"/>
          <ac:picMkLst>
            <pc:docMk/>
            <pc:sldMk cId="3320226327" sldId="264"/>
            <ac:picMk id="19" creationId="{E3D4B7AE-1ABF-4826-A7D3-27958C8A05BD}"/>
          </ac:picMkLst>
        </pc:picChg>
        <pc:cxnChg chg="add del">
          <ac:chgData name="Jonathas Assunção" userId="c9196148d8efbdc0" providerId="Windows Live" clId="Web-{21627959-D637-4CD8-A707-32A3FECB6679}" dt="2019-02-18T15:23:32.710" v="328"/>
          <ac:cxnSpMkLst>
            <pc:docMk/>
            <pc:sldMk cId="3320226327" sldId="264"/>
            <ac:cxnSpMk id="4" creationId="{22F6364A-B358-4BEE-B158-0734D2C938D4}"/>
          </ac:cxnSpMkLst>
        </pc:cxnChg>
        <pc:cxnChg chg="add del">
          <ac:chgData name="Jonathas Assunção" userId="c9196148d8efbdc0" providerId="Windows Live" clId="Web-{21627959-D637-4CD8-A707-32A3FECB6679}" dt="2019-02-18T15:24:35.305" v="330"/>
          <ac:cxnSpMkLst>
            <pc:docMk/>
            <pc:sldMk cId="3320226327" sldId="264"/>
            <ac:cxnSpMk id="5" creationId="{E12350F3-DB83-413A-980B-1CEB92498664}"/>
          </ac:cxnSpMkLst>
        </pc:cxnChg>
        <pc:cxnChg chg="add del">
          <ac:chgData name="Jonathas Assunção" userId="c9196148d8efbdc0" providerId="Windows Live" clId="Web-{21627959-D637-4CD8-A707-32A3FECB6679}" dt="2019-02-18T15:23:30.398" v="326"/>
          <ac:cxnSpMkLst>
            <pc:docMk/>
            <pc:sldMk cId="3320226327" sldId="264"/>
            <ac:cxnSpMk id="7" creationId="{E12350F3-DB83-413A-980B-1CEB92498664}"/>
          </ac:cxnSpMkLst>
        </pc:cxnChg>
      </pc:sldChg>
      <pc:sldChg chg="addSp delSp modSp new mod setBg setClrOvrMap">
        <pc:chgData name="Jonathas Assunção" userId="c9196148d8efbdc0" providerId="Windows Live" clId="Web-{21627959-D637-4CD8-A707-32A3FECB6679}" dt="2019-02-18T15:33:08.254" v="353"/>
        <pc:sldMkLst>
          <pc:docMk/>
          <pc:sldMk cId="685160613" sldId="265"/>
        </pc:sldMkLst>
        <pc:spChg chg="mod">
          <ac:chgData name="Jonathas Assunção" userId="c9196148d8efbdc0" providerId="Windows Live" clId="Web-{21627959-D637-4CD8-A707-32A3FECB6679}" dt="2019-02-18T15:33:04.957" v="350" actId="20577"/>
          <ac:spMkLst>
            <pc:docMk/>
            <pc:sldMk cId="685160613" sldId="265"/>
            <ac:spMk id="2" creationId="{A0C482E9-E5B6-4474-9543-1C58D9B16B69}"/>
          </ac:spMkLst>
        </pc:spChg>
        <pc:spChg chg="del mod">
          <ac:chgData name="Jonathas Assunção" userId="c9196148d8efbdc0" providerId="Windows Live" clId="Web-{21627959-D637-4CD8-A707-32A3FECB6679}" dt="2019-02-18T15:33:08.254" v="353"/>
          <ac:spMkLst>
            <pc:docMk/>
            <pc:sldMk cId="685160613" sldId="265"/>
            <ac:spMk id="3" creationId="{2E8764DF-DD4A-43A4-8033-E737A7AA568C}"/>
          </ac:spMkLst>
        </pc:spChg>
        <pc:spChg chg="add">
          <ac:chgData name="Jonathas Assunção" userId="c9196148d8efbdc0" providerId="Windows Live" clId="Web-{21627959-D637-4CD8-A707-32A3FECB6679}" dt="2019-02-18T15:32:56.129" v="343"/>
          <ac:spMkLst>
            <pc:docMk/>
            <pc:sldMk cId="685160613" sldId="265"/>
            <ac:spMk id="9" creationId="{71B2258F-86CA-4D4D-8270-BC05FCDEBFB3}"/>
          </ac:spMkLst>
        </pc:spChg>
        <pc:picChg chg="add mod ord">
          <ac:chgData name="Jonathas Assunção" userId="c9196148d8efbdc0" providerId="Windows Live" clId="Web-{21627959-D637-4CD8-A707-32A3FECB6679}" dt="2019-02-18T15:32:56.129" v="343"/>
          <ac:picMkLst>
            <pc:docMk/>
            <pc:sldMk cId="685160613" sldId="265"/>
            <ac:picMk id="4" creationId="{8D0A9167-5DDC-497D-A2E0-9629D0EB1EA1}"/>
          </ac:picMkLst>
        </pc:picChg>
      </pc:sldChg>
      <pc:sldChg chg="addSp modSp new del mod setBg">
        <pc:chgData name="Jonathas Assunção" userId="c9196148d8efbdc0" providerId="Windows Live" clId="Web-{21627959-D637-4CD8-A707-32A3FECB6679}" dt="2019-02-18T15:41:47.912" v="395"/>
        <pc:sldMkLst>
          <pc:docMk/>
          <pc:sldMk cId="375290034" sldId="266"/>
        </pc:sldMkLst>
        <pc:picChg chg="add mod">
          <ac:chgData name="Jonathas Assunção" userId="c9196148d8efbdc0" providerId="Windows Live" clId="Web-{21627959-D637-4CD8-A707-32A3FECB6679}" dt="2019-02-18T15:41:40.021" v="394"/>
          <ac:picMkLst>
            <pc:docMk/>
            <pc:sldMk cId="375290034" sldId="266"/>
            <ac:picMk id="2" creationId="{F263EA92-3E91-4636-B49E-898CE6D54934}"/>
          </ac:picMkLst>
        </pc:picChg>
      </pc:sldChg>
      <pc:sldChg chg="add del replId">
        <pc:chgData name="Jonathas Assunção" userId="c9196148d8efbdc0" providerId="Windows Live" clId="Web-{21627959-D637-4CD8-A707-32A3FECB6679}" dt="2019-02-18T15:33:13.067" v="354"/>
        <pc:sldMkLst>
          <pc:docMk/>
          <pc:sldMk cId="3218892508" sldId="266"/>
        </pc:sldMkLst>
      </pc:sldChg>
      <pc:sldChg chg="new del">
        <pc:chgData name="Jonathas Assunção" userId="c9196148d8efbdc0" providerId="Windows Live" clId="Web-{21627959-D637-4CD8-A707-32A3FECB6679}" dt="2019-02-18T15:42:13.850" v="407"/>
        <pc:sldMkLst>
          <pc:docMk/>
          <pc:sldMk cId="3331167210" sldId="266"/>
        </pc:sldMkLst>
      </pc:sldChg>
      <pc:sldChg chg="modSp add replId">
        <pc:chgData name="Jonathas Assunção" userId="c9196148d8efbdc0" providerId="Windows Live" clId="Web-{21627959-D637-4CD8-A707-32A3FECB6679}" dt="2019-02-18T15:42:50.194" v="416" actId="20577"/>
        <pc:sldMkLst>
          <pc:docMk/>
          <pc:sldMk cId="1796855329" sldId="267"/>
        </pc:sldMkLst>
        <pc:spChg chg="mod">
          <ac:chgData name="Jonathas Assunção" userId="c9196148d8efbdc0" providerId="Windows Live" clId="Web-{21627959-D637-4CD8-A707-32A3FECB6679}" dt="2019-02-18T15:42:50.194" v="416" actId="20577"/>
          <ac:spMkLst>
            <pc:docMk/>
            <pc:sldMk cId="1796855329" sldId="267"/>
            <ac:spMk id="2" creationId="{A0C482E9-E5B6-4474-9543-1C58D9B16B69}"/>
          </ac:spMkLst>
        </pc:spChg>
      </pc:sldChg>
      <pc:sldChg chg="addSp delSp modSp add replId">
        <pc:chgData name="Jonathas Assunção" userId="c9196148d8efbdc0" providerId="Windows Live" clId="Web-{21627959-D637-4CD8-A707-32A3FECB6679}" dt="2019-02-18T15:51:38.784" v="539" actId="20577"/>
        <pc:sldMkLst>
          <pc:docMk/>
          <pc:sldMk cId="2774867292" sldId="268"/>
        </pc:sldMkLst>
        <pc:spChg chg="add mod">
          <ac:chgData name="Jonathas Assunção" userId="c9196148d8efbdc0" providerId="Windows Live" clId="Web-{21627959-D637-4CD8-A707-32A3FECB6679}" dt="2019-02-18T15:51:38.784" v="539" actId="20577"/>
          <ac:spMkLst>
            <pc:docMk/>
            <pc:sldMk cId="2774867292" sldId="268"/>
            <ac:spMk id="6" creationId="{FAE4FFFF-955E-4899-938D-BF89374D5F54}"/>
          </ac:spMkLst>
        </pc:spChg>
        <pc:spChg chg="del mod">
          <ac:chgData name="Jonathas Assunção" userId="c9196148d8efbdc0" providerId="Windows Live" clId="Web-{21627959-D637-4CD8-A707-32A3FECB6679}" dt="2019-02-18T15:44:13.509" v="422"/>
          <ac:spMkLst>
            <pc:docMk/>
            <pc:sldMk cId="2774867292" sldId="268"/>
            <ac:spMk id="15" creationId="{5EE593A5-2AD7-452A-BDBF-A8C99851C4DC}"/>
          </ac:spMkLst>
        </pc:spChg>
        <pc:picChg chg="add mod">
          <ac:chgData name="Jonathas Assunção" userId="c9196148d8efbdc0" providerId="Windows Live" clId="Web-{21627959-D637-4CD8-A707-32A3FECB6679}" dt="2019-02-18T15:45:29.729" v="436" actId="1076"/>
          <ac:picMkLst>
            <pc:docMk/>
            <pc:sldMk cId="2774867292" sldId="268"/>
            <ac:picMk id="2" creationId="{6609E8E2-D4C9-4A43-8121-5A9520022C61}"/>
          </ac:picMkLst>
        </pc:picChg>
        <pc:picChg chg="add mod">
          <ac:chgData name="Jonathas Assunção" userId="c9196148d8efbdc0" providerId="Windows Live" clId="Web-{21627959-D637-4CD8-A707-32A3FECB6679}" dt="2019-02-18T15:45:50.136" v="440" actId="1076"/>
          <ac:picMkLst>
            <pc:docMk/>
            <pc:sldMk cId="2774867292" sldId="268"/>
            <ac:picMk id="4" creationId="{94D4634B-F9A4-41BF-8FDE-100D1889127D}"/>
          </ac:picMkLst>
        </pc:picChg>
        <pc:picChg chg="del">
          <ac:chgData name="Jonathas Assunção" userId="c9196148d8efbdc0" providerId="Windows Live" clId="Web-{21627959-D637-4CD8-A707-32A3FECB6679}" dt="2019-02-18T15:44:14.180" v="423"/>
          <ac:picMkLst>
            <pc:docMk/>
            <pc:sldMk cId="2774867292" sldId="268"/>
            <ac:picMk id="13" creationId="{9E1BDA8B-9F13-4689-AD07-E8C824E20A14}"/>
          </ac:picMkLst>
        </pc:picChg>
        <pc:picChg chg="del">
          <ac:chgData name="Jonathas Assunção" userId="c9196148d8efbdc0" providerId="Windows Live" clId="Web-{21627959-D637-4CD8-A707-32A3FECB6679}" dt="2019-02-18T15:44:15.884" v="424"/>
          <ac:picMkLst>
            <pc:docMk/>
            <pc:sldMk cId="2774867292" sldId="268"/>
            <ac:picMk id="19" creationId="{E3D4B7AE-1ABF-4826-A7D3-27958C8A05BD}"/>
          </ac:picMkLst>
        </pc:picChg>
      </pc:sldChg>
      <pc:sldChg chg="addSp delSp modSp new mod setBg">
        <pc:chgData name="Jonathas Assunção" userId="c9196148d8efbdc0" providerId="Windows Live" clId="Web-{21627959-D637-4CD8-A707-32A3FECB6679}" dt="2019-02-18T15:58:10.480" v="573"/>
        <pc:sldMkLst>
          <pc:docMk/>
          <pc:sldMk cId="1703000181" sldId="269"/>
        </pc:sldMkLst>
        <pc:spChg chg="add del">
          <ac:chgData name="Jonathas Assunção" userId="c9196148d8efbdc0" providerId="Windows Live" clId="Web-{21627959-D637-4CD8-A707-32A3FECB6679}" dt="2019-02-18T15:54:41.632" v="559"/>
          <ac:spMkLst>
            <pc:docMk/>
            <pc:sldMk cId="1703000181" sldId="269"/>
            <ac:spMk id="7" creationId="{57845966-6EFC-468A-9CC7-BAB4B95854E7}"/>
          </ac:spMkLst>
        </pc:spChg>
        <pc:spChg chg="add del">
          <ac:chgData name="Jonathas Assunção" userId="c9196148d8efbdc0" providerId="Windows Live" clId="Web-{21627959-D637-4CD8-A707-32A3FECB6679}" dt="2019-02-18T15:54:41.632" v="559"/>
          <ac:spMkLst>
            <pc:docMk/>
            <pc:sldMk cId="1703000181" sldId="269"/>
            <ac:spMk id="11" creationId="{ADAD1991-FFD1-4E94-ABAB-7560D33008E4}"/>
          </ac:spMkLst>
        </pc:spChg>
        <pc:picChg chg="add del mod">
          <ac:chgData name="Jonathas Assunção" userId="c9196148d8efbdc0" providerId="Windows Live" clId="Web-{21627959-D637-4CD8-A707-32A3FECB6679}" dt="2019-02-18T15:58:10.480" v="573"/>
          <ac:picMkLst>
            <pc:docMk/>
            <pc:sldMk cId="1703000181" sldId="269"/>
            <ac:picMk id="2" creationId="{FE881D0F-F78D-4EFE-8A0D-E0E2B03E4593}"/>
          </ac:picMkLst>
        </pc:picChg>
        <pc:picChg chg="add del">
          <ac:chgData name="Jonathas Assunção" userId="c9196148d8efbdc0" providerId="Windows Live" clId="Web-{21627959-D637-4CD8-A707-32A3FECB6679}" dt="2019-02-18T15:54:41.632" v="559"/>
          <ac:picMkLst>
            <pc:docMk/>
            <pc:sldMk cId="1703000181" sldId="269"/>
            <ac:picMk id="9" creationId="{75554383-98AF-4A47-BB65-705FAAA4BE6A}"/>
          </ac:picMkLst>
        </pc:picChg>
      </pc:sldChg>
      <pc:sldChg chg="modSp add replId">
        <pc:chgData name="Jonathas Assunção" userId="c9196148d8efbdc0" providerId="Windows Live" clId="Web-{21627959-D637-4CD8-A707-32A3FECB6679}" dt="2019-02-18T15:59:07.247" v="581" actId="20577"/>
        <pc:sldMkLst>
          <pc:docMk/>
          <pc:sldMk cId="916619499" sldId="270"/>
        </pc:sldMkLst>
        <pc:spChg chg="mod">
          <ac:chgData name="Jonathas Assunção" userId="c9196148d8efbdc0" providerId="Windows Live" clId="Web-{21627959-D637-4CD8-A707-32A3FECB6679}" dt="2019-02-18T15:59:07.247" v="581" actId="20577"/>
          <ac:spMkLst>
            <pc:docMk/>
            <pc:sldMk cId="916619499" sldId="270"/>
            <ac:spMk id="2" creationId="{A0C482E9-E5B6-4474-9543-1C58D9B16B69}"/>
          </ac:spMkLst>
        </pc:spChg>
      </pc:sldChg>
    </pc:docChg>
  </pc:docChgLst>
  <pc:docChgLst>
    <pc:chgData name="Jonathas Assunção" userId="c9196148d8efbdc0" providerId="Windows Live" clId="Web-{5ECEA815-6087-49FC-97DF-2E430FCEF6E3}"/>
    <pc:docChg chg="addSld delSld modSld sldOrd">
      <pc:chgData name="Jonathas Assunção" userId="c9196148d8efbdc0" providerId="Windows Live" clId="Web-{5ECEA815-6087-49FC-97DF-2E430FCEF6E3}" dt="2019-02-18T18:59:51.960" v="921" actId="20577"/>
      <pc:docMkLst>
        <pc:docMk/>
      </pc:docMkLst>
      <pc:sldChg chg="addSp delSp modSp mod setBg setClrOvrMap">
        <pc:chgData name="Jonathas Assunção" userId="c9196148d8efbdc0" providerId="Windows Live" clId="Web-{5ECEA815-6087-49FC-97DF-2E430FCEF6E3}" dt="2019-02-18T17:19:46.918" v="56"/>
        <pc:sldMkLst>
          <pc:docMk/>
          <pc:sldMk cId="1703000181" sldId="269"/>
        </pc:sldMkLst>
        <pc:spChg chg="add del">
          <ac:chgData name="Jonathas Assunção" userId="c9196148d8efbdc0" providerId="Windows Live" clId="Web-{5ECEA815-6087-49FC-97DF-2E430FCEF6E3}" dt="2019-02-18T17:18:14.683" v="36"/>
          <ac:spMkLst>
            <pc:docMk/>
            <pc:sldMk cId="1703000181" sldId="269"/>
            <ac:spMk id="77" creationId="{F56F5174-31D9-4DBB-AAB7-A1FD7BDB1352}"/>
          </ac:spMkLst>
        </pc:spChg>
        <pc:spChg chg="add del">
          <ac:chgData name="Jonathas Assunção" userId="c9196148d8efbdc0" providerId="Windows Live" clId="Web-{5ECEA815-6087-49FC-97DF-2E430FCEF6E3}" dt="2019-02-18T17:18:14.683" v="36"/>
          <ac:spMkLst>
            <pc:docMk/>
            <pc:sldMk cId="1703000181" sldId="269"/>
            <ac:spMk id="81" creationId="{F9A95BEE-6BB1-4A28-A8E6-A34B2E42EF87}"/>
          </ac:spMkLst>
        </pc:spChg>
        <pc:spChg chg="add del">
          <ac:chgData name="Jonathas Assunção" userId="c9196148d8efbdc0" providerId="Windows Live" clId="Web-{5ECEA815-6087-49FC-97DF-2E430FCEF6E3}" dt="2019-02-18T17:16:54.745" v="22"/>
          <ac:spMkLst>
            <pc:docMk/>
            <pc:sldMk cId="1703000181" sldId="269"/>
            <ac:spMk id="90" creationId="{CF62D2A7-8207-488C-9F46-316BA81A16C8}"/>
          </ac:spMkLst>
        </pc:spChg>
        <pc:spChg chg="add del">
          <ac:chgData name="Jonathas Assunção" userId="c9196148d8efbdc0" providerId="Windows Live" clId="Web-{5ECEA815-6087-49FC-97DF-2E430FCEF6E3}" dt="2019-02-18T17:17:07.433" v="26"/>
          <ac:spMkLst>
            <pc:docMk/>
            <pc:sldMk cId="1703000181" sldId="269"/>
            <ac:spMk id="94" creationId="{ADAD1991-FFD1-4E94-ABAB-7560D33008E4}"/>
          </ac:spMkLst>
        </pc:spChg>
        <pc:spChg chg="add del">
          <ac:chgData name="Jonathas Assunção" userId="c9196148d8efbdc0" providerId="Windows Live" clId="Web-{5ECEA815-6087-49FC-97DF-2E430FCEF6E3}" dt="2019-02-18T17:17:02.589" v="24"/>
          <ac:spMkLst>
            <pc:docMk/>
            <pc:sldMk cId="1703000181" sldId="269"/>
            <ac:spMk id="151" creationId="{CF62D2A7-8207-488C-9F46-316BA81A16C8}"/>
          </ac:spMkLst>
        </pc:spChg>
        <pc:spChg chg="add del">
          <ac:chgData name="Jonathas Assunção" userId="c9196148d8efbdc0" providerId="Windows Live" clId="Web-{5ECEA815-6087-49FC-97DF-2E430FCEF6E3}" dt="2019-02-18T17:17:07.433" v="26"/>
          <ac:spMkLst>
            <pc:docMk/>
            <pc:sldMk cId="1703000181" sldId="269"/>
            <ac:spMk id="152" creationId="{57845966-6EFC-468A-9CC7-BAB4B95854E7}"/>
          </ac:spMkLst>
        </pc:spChg>
        <pc:spChg chg="add del">
          <ac:chgData name="Jonathas Assunção" userId="c9196148d8efbdc0" providerId="Windows Live" clId="Web-{5ECEA815-6087-49FC-97DF-2E430FCEF6E3}" dt="2019-02-18T17:17:11.980" v="28"/>
          <ac:spMkLst>
            <pc:docMk/>
            <pc:sldMk cId="1703000181" sldId="269"/>
            <ac:spMk id="153" creationId="{CF62D2A7-8207-488C-9F46-316BA81A16C8}"/>
          </ac:spMkLst>
        </pc:spChg>
        <pc:spChg chg="add del">
          <ac:chgData name="Jonathas Assunção" userId="c9196148d8efbdc0" providerId="Windows Live" clId="Web-{5ECEA815-6087-49FC-97DF-2E430FCEF6E3}" dt="2019-02-18T17:17:19.089" v="30"/>
          <ac:spMkLst>
            <pc:docMk/>
            <pc:sldMk cId="1703000181" sldId="269"/>
            <ac:spMk id="154" creationId="{CF62D2A7-8207-488C-9F46-316BA81A16C8}"/>
          </ac:spMkLst>
        </pc:spChg>
        <pc:spChg chg="add del">
          <ac:chgData name="Jonathas Assunção" userId="c9196148d8efbdc0" providerId="Windows Live" clId="Web-{5ECEA815-6087-49FC-97DF-2E430FCEF6E3}" dt="2019-02-18T17:18:21.699" v="38"/>
          <ac:spMkLst>
            <pc:docMk/>
            <pc:sldMk cId="1703000181" sldId="269"/>
            <ac:spMk id="266" creationId="{CF62D2A7-8207-488C-9F46-316BA81A16C8}"/>
          </ac:spMkLst>
        </pc:spChg>
        <pc:graphicFrameChg chg="add mod ord modGraphic">
          <ac:chgData name="Jonathas Assunção" userId="c9196148d8efbdc0" providerId="Windows Live" clId="Web-{5ECEA815-6087-49FC-97DF-2E430FCEF6E3}" dt="2019-02-18T17:19:46.918" v="56"/>
          <ac:graphicFrameMkLst>
            <pc:docMk/>
            <pc:sldMk cId="1703000181" sldId="269"/>
            <ac:graphicFrameMk id="2" creationId="{4AA6D85C-4EB3-496A-9F40-CF300CB85E93}"/>
          </ac:graphicFrameMkLst>
        </pc:graphicFrameChg>
        <pc:picChg chg="add del">
          <ac:chgData name="Jonathas Assunção" userId="c9196148d8efbdc0" providerId="Windows Live" clId="Web-{5ECEA815-6087-49FC-97DF-2E430FCEF6E3}" dt="2019-02-18T17:18:14.683" v="36"/>
          <ac:picMkLst>
            <pc:docMk/>
            <pc:sldMk cId="1703000181" sldId="269"/>
            <ac:picMk id="79" creationId="{AE113210-7872-481A-ADE6-3A05CCAF5EB2}"/>
          </ac:picMkLst>
        </pc:picChg>
        <pc:picChg chg="add del">
          <ac:chgData name="Jonathas Assunção" userId="c9196148d8efbdc0" providerId="Windows Live" clId="Web-{5ECEA815-6087-49FC-97DF-2E430FCEF6E3}" dt="2019-02-18T17:17:07.433" v="26"/>
          <ac:picMkLst>
            <pc:docMk/>
            <pc:sldMk cId="1703000181" sldId="269"/>
            <ac:picMk id="92" creationId="{75554383-98AF-4A47-BB65-705FAAA4BE6A}"/>
          </ac:picMkLst>
        </pc:picChg>
        <pc:picChg chg="add del mod">
          <ac:chgData name="Jonathas Assunção" userId="c9196148d8efbdc0" providerId="Windows Live" clId="Web-{5ECEA815-6087-49FC-97DF-2E430FCEF6E3}" dt="2019-02-18T17:17:22.761" v="31"/>
          <ac:picMkLst>
            <pc:docMk/>
            <pc:sldMk cId="1703000181" sldId="269"/>
            <ac:picMk id="149" creationId="{51C6F0E4-B958-4FD1-93A6-6ACBBCA8F651}"/>
          </ac:picMkLst>
        </pc:picChg>
        <pc:picChg chg="add del mod">
          <ac:chgData name="Jonathas Assunção" userId="c9196148d8efbdc0" providerId="Windows Live" clId="Web-{5ECEA815-6087-49FC-97DF-2E430FCEF6E3}" dt="2019-02-18T17:18:27.418" v="40"/>
          <ac:picMkLst>
            <pc:docMk/>
            <pc:sldMk cId="1703000181" sldId="269"/>
            <ac:picMk id="264" creationId="{B4EDEFC6-0FF7-4FB1-9917-C57C7FEF2DE5}"/>
          </ac:picMkLst>
        </pc:picChg>
        <pc:picChg chg="add mod">
          <ac:chgData name="Jonathas Assunção" userId="c9196148d8efbdc0" providerId="Windows Live" clId="Web-{5ECEA815-6087-49FC-97DF-2E430FCEF6E3}" dt="2019-02-18T17:19:25.996" v="52"/>
          <ac:picMkLst>
            <pc:docMk/>
            <pc:sldMk cId="1703000181" sldId="269"/>
            <ac:picMk id="355" creationId="{486EAAAC-43D0-44E9-96F8-DDA5E28E7DB4}"/>
          </ac:picMkLst>
        </pc:picChg>
        <pc:cxnChg chg="add del">
          <ac:chgData name="Jonathas Assunção" userId="c9196148d8efbdc0" providerId="Windows Live" clId="Web-{5ECEA815-6087-49FC-97DF-2E430FCEF6E3}" dt="2019-02-18T17:19:00.871" v="43"/>
          <ac:cxnSpMkLst>
            <pc:docMk/>
            <pc:sldMk cId="1703000181" sldId="269"/>
            <ac:cxnSpMk id="104" creationId="{A7F400EE-A8A5-48AF-B4D6-291B52C6F0B0}"/>
          </ac:cxnSpMkLst>
        </pc:cxnChg>
        <pc:cxnChg chg="add del">
          <ac:chgData name="Jonathas Assunção" userId="c9196148d8efbdc0" providerId="Windows Live" clId="Web-{5ECEA815-6087-49FC-97DF-2E430FCEF6E3}" dt="2019-02-18T17:19:05.449" v="45"/>
          <ac:cxnSpMkLst>
            <pc:docMk/>
            <pc:sldMk cId="1703000181" sldId="269"/>
            <ac:cxnSpMk id="357" creationId="{A7F400EE-A8A5-48AF-B4D6-291B52C6F0B0}"/>
          </ac:cxnSpMkLst>
        </pc:cxnChg>
        <pc:cxnChg chg="add del">
          <ac:chgData name="Jonathas Assunção" userId="c9196148d8efbdc0" providerId="Windows Live" clId="Web-{5ECEA815-6087-49FC-97DF-2E430FCEF6E3}" dt="2019-02-18T17:19:10.277" v="47"/>
          <ac:cxnSpMkLst>
            <pc:docMk/>
            <pc:sldMk cId="1703000181" sldId="269"/>
            <ac:cxnSpMk id="358" creationId="{A7F400EE-A8A5-48AF-B4D6-291B52C6F0B0}"/>
          </ac:cxnSpMkLst>
        </pc:cxnChg>
        <pc:cxnChg chg="add del">
          <ac:chgData name="Jonathas Assunção" userId="c9196148d8efbdc0" providerId="Windows Live" clId="Web-{5ECEA815-6087-49FC-97DF-2E430FCEF6E3}" dt="2019-02-18T17:19:22.761" v="49"/>
          <ac:cxnSpMkLst>
            <pc:docMk/>
            <pc:sldMk cId="1703000181" sldId="269"/>
            <ac:cxnSpMk id="359" creationId="{A7F400EE-A8A5-48AF-B4D6-291B52C6F0B0}"/>
          </ac:cxnSpMkLst>
        </pc:cxnChg>
        <pc:cxnChg chg="add del">
          <ac:chgData name="Jonathas Assunção" userId="c9196148d8efbdc0" providerId="Windows Live" clId="Web-{5ECEA815-6087-49FC-97DF-2E430FCEF6E3}" dt="2019-02-18T17:19:25.871" v="51"/>
          <ac:cxnSpMkLst>
            <pc:docMk/>
            <pc:sldMk cId="1703000181" sldId="269"/>
            <ac:cxnSpMk id="360" creationId="{A7F400EE-A8A5-48AF-B4D6-291B52C6F0B0}"/>
          </ac:cxnSpMkLst>
        </pc:cxnChg>
        <pc:cxnChg chg="add">
          <ac:chgData name="Jonathas Assunção" userId="c9196148d8efbdc0" providerId="Windows Live" clId="Web-{5ECEA815-6087-49FC-97DF-2E430FCEF6E3}" dt="2019-02-18T17:19:25.996" v="52"/>
          <ac:cxnSpMkLst>
            <pc:docMk/>
            <pc:sldMk cId="1703000181" sldId="269"/>
            <ac:cxnSpMk id="361" creationId="{A7F400EE-A8A5-48AF-B4D6-291B52C6F0B0}"/>
          </ac:cxnSpMkLst>
        </pc:cxnChg>
      </pc:sldChg>
      <pc:sldChg chg="del">
        <pc:chgData name="Jonathas Assunção" userId="c9196148d8efbdc0" providerId="Windows Live" clId="Web-{5ECEA815-6087-49FC-97DF-2E430FCEF6E3}" dt="2019-02-18T18:54:38.333" v="880"/>
        <pc:sldMkLst>
          <pc:docMk/>
          <pc:sldMk cId="916619499" sldId="270"/>
        </pc:sldMkLst>
      </pc:sldChg>
      <pc:sldChg chg="modSp add replId">
        <pc:chgData name="Jonathas Assunção" userId="c9196148d8efbdc0" providerId="Windows Live" clId="Web-{5ECEA815-6087-49FC-97DF-2E430FCEF6E3}" dt="2019-02-18T17:07:49.900" v="5" actId="20577"/>
        <pc:sldMkLst>
          <pc:docMk/>
          <pc:sldMk cId="136907250" sldId="271"/>
        </pc:sldMkLst>
        <pc:spChg chg="mod">
          <ac:chgData name="Jonathas Assunção" userId="c9196148d8efbdc0" providerId="Windows Live" clId="Web-{5ECEA815-6087-49FC-97DF-2E430FCEF6E3}" dt="2019-02-18T17:07:49.900" v="5" actId="20577"/>
          <ac:spMkLst>
            <pc:docMk/>
            <pc:sldMk cId="136907250" sldId="271"/>
            <ac:spMk id="2" creationId="{A0C482E9-E5B6-4474-9543-1C58D9B16B69}"/>
          </ac:spMkLst>
        </pc:spChg>
      </pc:sldChg>
      <pc:sldChg chg="addSp modSp new ord">
        <pc:chgData name="Jonathas Assunção" userId="c9196148d8efbdc0" providerId="Windows Live" clId="Web-{5ECEA815-6087-49FC-97DF-2E430FCEF6E3}" dt="2019-02-18T18:57:30.341" v="891" actId="1076"/>
        <pc:sldMkLst>
          <pc:docMk/>
          <pc:sldMk cId="3301815523" sldId="272"/>
        </pc:sldMkLst>
        <pc:picChg chg="add mod">
          <ac:chgData name="Jonathas Assunção" userId="c9196148d8efbdc0" providerId="Windows Live" clId="Web-{5ECEA815-6087-49FC-97DF-2E430FCEF6E3}" dt="2019-02-18T18:57:30.341" v="891" actId="1076"/>
          <ac:picMkLst>
            <pc:docMk/>
            <pc:sldMk cId="3301815523" sldId="272"/>
            <ac:picMk id="2" creationId="{96062AE5-4A57-40A9-A853-EB544585FC4F}"/>
          </ac:picMkLst>
        </pc:picChg>
      </pc:sldChg>
      <pc:sldChg chg="delSp add del replId">
        <pc:chgData name="Jonathas Assunção" userId="c9196148d8efbdc0" providerId="Windows Live" clId="Web-{5ECEA815-6087-49FC-97DF-2E430FCEF6E3}" dt="2019-02-18T17:20:42.824" v="60"/>
        <pc:sldMkLst>
          <pc:docMk/>
          <pc:sldMk cId="64146118" sldId="273"/>
        </pc:sldMkLst>
        <pc:graphicFrameChg chg="del">
          <ac:chgData name="Jonathas Assunção" userId="c9196148d8efbdc0" providerId="Windows Live" clId="Web-{5ECEA815-6087-49FC-97DF-2E430FCEF6E3}" dt="2019-02-18T17:20:36.605" v="58"/>
          <ac:graphicFrameMkLst>
            <pc:docMk/>
            <pc:sldMk cId="64146118" sldId="273"/>
            <ac:graphicFrameMk id="2" creationId="{4AA6D85C-4EB3-496A-9F40-CF300CB85E93}"/>
          </ac:graphicFrameMkLst>
        </pc:graphicFrameChg>
        <pc:picChg chg="del">
          <ac:chgData name="Jonathas Assunção" userId="c9196148d8efbdc0" providerId="Windows Live" clId="Web-{5ECEA815-6087-49FC-97DF-2E430FCEF6E3}" dt="2019-02-18T17:20:38.230" v="59"/>
          <ac:picMkLst>
            <pc:docMk/>
            <pc:sldMk cId="64146118" sldId="273"/>
            <ac:picMk id="355" creationId="{486EAAAC-43D0-44E9-96F8-DDA5E28E7DB4}"/>
          </ac:picMkLst>
        </pc:picChg>
      </pc:sldChg>
      <pc:sldChg chg="addSp delSp modSp new">
        <pc:chgData name="Jonathas Assunção" userId="c9196148d8efbdc0" providerId="Windows Live" clId="Web-{5ECEA815-6087-49FC-97DF-2E430FCEF6E3}" dt="2019-02-18T18:59:51.960" v="921" actId="20577"/>
        <pc:sldMkLst>
          <pc:docMk/>
          <pc:sldMk cId="227573211" sldId="273"/>
        </pc:sldMkLst>
        <pc:spChg chg="add mod">
          <ac:chgData name="Jonathas Assunção" userId="c9196148d8efbdc0" providerId="Windows Live" clId="Web-{5ECEA815-6087-49FC-97DF-2E430FCEF6E3}" dt="2019-02-18T18:59:51.960" v="921" actId="20577"/>
          <ac:spMkLst>
            <pc:docMk/>
            <pc:sldMk cId="227573211" sldId="273"/>
            <ac:spMk id="6" creationId="{34BF50E8-922D-4788-B2F2-3724AE8A62CD}"/>
          </ac:spMkLst>
        </pc:spChg>
        <pc:graphicFrameChg chg="add mod modGraphic">
          <ac:chgData name="Jonathas Assunção" userId="c9196148d8efbdc0" providerId="Windows Live" clId="Web-{5ECEA815-6087-49FC-97DF-2E430FCEF6E3}" dt="2019-02-18T18:59:31.331" v="919" actId="1076"/>
          <ac:graphicFrameMkLst>
            <pc:docMk/>
            <pc:sldMk cId="227573211" sldId="273"/>
            <ac:graphicFrameMk id="3" creationId="{C81F2046-811D-4BA7-94A7-1A481D258FE1}"/>
          </ac:graphicFrameMkLst>
        </pc:graphicFrameChg>
        <pc:picChg chg="add del mod">
          <ac:chgData name="Jonathas Assunção" userId="c9196148d8efbdc0" providerId="Windows Live" clId="Web-{5ECEA815-6087-49FC-97DF-2E430FCEF6E3}" dt="2019-02-18T17:21:57.965" v="67"/>
          <ac:picMkLst>
            <pc:docMk/>
            <pc:sldMk cId="227573211" sldId="273"/>
            <ac:picMk id="2" creationId="{4C4A664C-6C89-4D6B-A66D-BA2BBC1648C4}"/>
          </ac:picMkLst>
        </pc:picChg>
        <pc:picChg chg="add mod">
          <ac:chgData name="Jonathas Assunção" userId="c9196148d8efbdc0" providerId="Windows Live" clId="Web-{5ECEA815-6087-49FC-97DF-2E430FCEF6E3}" dt="2019-02-18T17:22:36.262" v="71" actId="1076"/>
          <ac:picMkLst>
            <pc:docMk/>
            <pc:sldMk cId="227573211" sldId="273"/>
            <ac:picMk id="4" creationId="{B394F31C-21A8-4490-BF55-B6532CAAB125}"/>
          </ac:picMkLst>
        </pc:picChg>
      </pc:sldChg>
      <pc:sldChg chg="modSp add del replId">
        <pc:chgData name="Jonathas Assunção" userId="c9196148d8efbdc0" providerId="Windows Live" clId="Web-{5ECEA815-6087-49FC-97DF-2E430FCEF6E3}" dt="2019-02-18T18:03:33.448" v="316"/>
        <pc:sldMkLst>
          <pc:docMk/>
          <pc:sldMk cId="2954058329" sldId="274"/>
        </pc:sldMkLst>
        <pc:spChg chg="mod">
          <ac:chgData name="Jonathas Assunção" userId="c9196148d8efbdc0" providerId="Windows Live" clId="Web-{5ECEA815-6087-49FC-97DF-2E430FCEF6E3}" dt="2019-02-18T17:29:19.607" v="203" actId="20577"/>
          <ac:spMkLst>
            <pc:docMk/>
            <pc:sldMk cId="2954058329" sldId="274"/>
            <ac:spMk id="6" creationId="{34BF50E8-922D-4788-B2F2-3724AE8A62CD}"/>
          </ac:spMkLst>
        </pc:spChg>
      </pc:sldChg>
      <pc:sldChg chg="modSp add replId">
        <pc:chgData name="Jonathas Assunção" userId="c9196148d8efbdc0" providerId="Windows Live" clId="Web-{5ECEA815-6087-49FC-97DF-2E430FCEF6E3}" dt="2019-02-18T18:24:47.739" v="474" actId="20577"/>
        <pc:sldMkLst>
          <pc:docMk/>
          <pc:sldMk cId="3209934111" sldId="275"/>
        </pc:sldMkLst>
        <pc:spChg chg="mod">
          <ac:chgData name="Jonathas Assunção" userId="c9196148d8efbdc0" providerId="Windows Live" clId="Web-{5ECEA815-6087-49FC-97DF-2E430FCEF6E3}" dt="2019-02-18T18:24:47.739" v="474" actId="20577"/>
          <ac:spMkLst>
            <pc:docMk/>
            <pc:sldMk cId="3209934111" sldId="275"/>
            <ac:spMk id="6" creationId="{34BF50E8-922D-4788-B2F2-3724AE8A62CD}"/>
          </ac:spMkLst>
        </pc:spChg>
      </pc:sldChg>
      <pc:sldChg chg="addSp delSp modSp new mod setBg">
        <pc:chgData name="Jonathas Assunção" userId="c9196148d8efbdc0" providerId="Windows Live" clId="Web-{5ECEA815-6087-49FC-97DF-2E430FCEF6E3}" dt="2019-02-18T18:13:14.286" v="341" actId="1076"/>
        <pc:sldMkLst>
          <pc:docMk/>
          <pc:sldMk cId="1370781007" sldId="276"/>
        </pc:sldMkLst>
        <pc:spChg chg="add del">
          <ac:chgData name="Jonathas Assunção" userId="c9196148d8efbdc0" providerId="Windows Live" clId="Web-{5ECEA815-6087-49FC-97DF-2E430FCEF6E3}" dt="2019-02-18T18:06:43.254" v="331"/>
          <ac:spMkLst>
            <pc:docMk/>
            <pc:sldMk cId="1370781007" sldId="276"/>
            <ac:spMk id="9" creationId="{E97C36FC-DEAA-4DCA-B0AB-7F9357FA4016}"/>
          </ac:spMkLst>
        </pc:spChg>
        <pc:spChg chg="add del">
          <ac:chgData name="Jonathas Assunção" userId="c9196148d8efbdc0" providerId="Windows Live" clId="Web-{5ECEA815-6087-49FC-97DF-2E430FCEF6E3}" dt="2019-02-18T18:06:43.254" v="331"/>
          <ac:spMkLst>
            <pc:docMk/>
            <pc:sldMk cId="1370781007" sldId="276"/>
            <ac:spMk id="11" creationId="{278C38CD-A630-49FF-8417-6792A2B13FCA}"/>
          </ac:spMkLst>
        </pc:spChg>
        <pc:graphicFrameChg chg="add mod modGraphic">
          <ac:chgData name="Jonathas Assunção" userId="c9196148d8efbdc0" providerId="Windows Live" clId="Web-{5ECEA815-6087-49FC-97DF-2E430FCEF6E3}" dt="2019-02-18T18:10:53.624" v="339" actId="14100"/>
          <ac:graphicFrameMkLst>
            <pc:docMk/>
            <pc:sldMk cId="1370781007" sldId="276"/>
            <ac:graphicFrameMk id="6" creationId="{E282FC79-16C3-4E15-95D9-835991EEF0D4}"/>
          </ac:graphicFrameMkLst>
        </pc:graphicFrameChg>
        <pc:picChg chg="add mod">
          <ac:chgData name="Jonathas Assunção" userId="c9196148d8efbdc0" providerId="Windows Live" clId="Web-{5ECEA815-6087-49FC-97DF-2E430FCEF6E3}" dt="2019-02-18T18:13:12.364" v="340" actId="1076"/>
          <ac:picMkLst>
            <pc:docMk/>
            <pc:sldMk cId="1370781007" sldId="276"/>
            <ac:picMk id="2" creationId="{9D054195-CDBB-4D7C-A6F1-F441399ECE8E}"/>
          </ac:picMkLst>
        </pc:picChg>
        <pc:picChg chg="add mod">
          <ac:chgData name="Jonathas Assunção" userId="c9196148d8efbdc0" providerId="Windows Live" clId="Web-{5ECEA815-6087-49FC-97DF-2E430FCEF6E3}" dt="2019-02-18T18:13:14.286" v="341" actId="1076"/>
          <ac:picMkLst>
            <pc:docMk/>
            <pc:sldMk cId="1370781007" sldId="276"/>
            <ac:picMk id="4" creationId="{041E7C48-F8B5-4CF6-AF17-21186A51F65F}"/>
          </ac:picMkLst>
        </pc:picChg>
      </pc:sldChg>
      <pc:sldChg chg="addSp delSp modSp add mod replId setBg">
        <pc:chgData name="Jonathas Assunção" userId="c9196148d8efbdc0" providerId="Windows Live" clId="Web-{5ECEA815-6087-49FC-97DF-2E430FCEF6E3}" dt="2019-02-18T18:46:16.875" v="710" actId="20577"/>
        <pc:sldMkLst>
          <pc:docMk/>
          <pc:sldMk cId="494069208" sldId="277"/>
        </pc:sldMkLst>
        <pc:spChg chg="add mod">
          <ac:chgData name="Jonathas Assunção" userId="c9196148d8efbdc0" providerId="Windows Live" clId="Web-{5ECEA815-6087-49FC-97DF-2E430FCEF6E3}" dt="2019-02-18T18:46:16.875" v="710" actId="20577"/>
          <ac:spMkLst>
            <pc:docMk/>
            <pc:sldMk cId="494069208" sldId="277"/>
            <ac:spMk id="24" creationId="{6BF417C1-7537-42F5-8316-309568425BE4}"/>
          </ac:spMkLst>
        </pc:spChg>
        <pc:graphicFrameChg chg="del">
          <ac:chgData name="Jonathas Assunção" userId="c9196148d8efbdc0" providerId="Windows Live" clId="Web-{5ECEA815-6087-49FC-97DF-2E430FCEF6E3}" dt="2019-02-18T18:40:53.422" v="476"/>
          <ac:graphicFrameMkLst>
            <pc:docMk/>
            <pc:sldMk cId="494069208" sldId="277"/>
            <ac:graphicFrameMk id="6" creationId="{E282FC79-16C3-4E15-95D9-835991EEF0D4}"/>
          </ac:graphicFrameMkLst>
        </pc:graphicFrameChg>
        <pc:picChg chg="del">
          <ac:chgData name="Jonathas Assunção" userId="c9196148d8efbdc0" providerId="Windows Live" clId="Web-{5ECEA815-6087-49FC-97DF-2E430FCEF6E3}" dt="2019-02-18T18:40:54.219" v="477"/>
          <ac:picMkLst>
            <pc:docMk/>
            <pc:sldMk cId="494069208" sldId="277"/>
            <ac:picMk id="2" creationId="{9D054195-CDBB-4D7C-A6F1-F441399ECE8E}"/>
          </ac:picMkLst>
        </pc:picChg>
        <pc:picChg chg="del">
          <ac:chgData name="Jonathas Assunção" userId="c9196148d8efbdc0" providerId="Windows Live" clId="Web-{5ECEA815-6087-49FC-97DF-2E430FCEF6E3}" dt="2019-02-18T18:40:54.797" v="478"/>
          <ac:picMkLst>
            <pc:docMk/>
            <pc:sldMk cId="494069208" sldId="277"/>
            <ac:picMk id="4" creationId="{041E7C48-F8B5-4CF6-AF17-21186A51F65F}"/>
          </ac:picMkLst>
        </pc:picChg>
        <pc:picChg chg="add del mod">
          <ac:chgData name="Jonathas Assunção" userId="c9196148d8efbdc0" providerId="Windows Live" clId="Web-{5ECEA815-6087-49FC-97DF-2E430FCEF6E3}" dt="2019-02-18T18:41:33.189" v="482"/>
          <ac:picMkLst>
            <pc:docMk/>
            <pc:sldMk cId="494069208" sldId="277"/>
            <ac:picMk id="20" creationId="{2E61434A-588D-4B64-92A9-B93F93F25575}"/>
          </ac:picMkLst>
        </pc:picChg>
        <pc:picChg chg="add mod">
          <ac:chgData name="Jonathas Assunção" userId="c9196148d8efbdc0" providerId="Windows Live" clId="Web-{5ECEA815-6087-49FC-97DF-2E430FCEF6E3}" dt="2019-02-18T18:41:51.315" v="484"/>
          <ac:picMkLst>
            <pc:docMk/>
            <pc:sldMk cId="494069208" sldId="277"/>
            <ac:picMk id="22" creationId="{7AB2B355-F1D5-4327-ABA0-6B969F3AC928}"/>
          </ac:picMkLst>
        </pc:picChg>
        <pc:cxnChg chg="add del">
          <ac:chgData name="Jonathas Assunção" userId="c9196148d8efbdc0" providerId="Windows Live" clId="Web-{5ECEA815-6087-49FC-97DF-2E430FCEF6E3}" dt="2019-02-18T18:41:30.486" v="481"/>
          <ac:cxnSpMkLst>
            <pc:docMk/>
            <pc:sldMk cId="494069208" sldId="277"/>
            <ac:cxnSpMk id="25" creationId="{22F6364A-B358-4BEE-B158-0734D2C938D4}"/>
          </ac:cxnSpMkLst>
        </pc:cxnChg>
        <pc:cxnChg chg="add">
          <ac:chgData name="Jonathas Assunção" userId="c9196148d8efbdc0" providerId="Windows Live" clId="Web-{5ECEA815-6087-49FC-97DF-2E430FCEF6E3}" dt="2019-02-18T18:41:51.315" v="484"/>
          <ac:cxnSpMkLst>
            <pc:docMk/>
            <pc:sldMk cId="494069208" sldId="277"/>
            <ac:cxnSpMk id="27" creationId="{22F6364A-B358-4BEE-B158-0734D2C938D4}"/>
          </ac:cxnSpMkLst>
        </pc:cxnChg>
      </pc:sldChg>
      <pc:sldChg chg="addSp modSp new">
        <pc:chgData name="Jonathas Assunção" userId="c9196148d8efbdc0" providerId="Windows Live" clId="Web-{5ECEA815-6087-49FC-97DF-2E430FCEF6E3}" dt="2019-02-18T18:51:49.904" v="870" actId="20577"/>
        <pc:sldMkLst>
          <pc:docMk/>
          <pc:sldMk cId="2483860769" sldId="278"/>
        </pc:sldMkLst>
        <pc:spChg chg="add mod">
          <ac:chgData name="Jonathas Assunção" userId="c9196148d8efbdc0" providerId="Windows Live" clId="Web-{5ECEA815-6087-49FC-97DF-2E430FCEF6E3}" dt="2019-02-18T18:51:49.904" v="870" actId="20577"/>
          <ac:spMkLst>
            <pc:docMk/>
            <pc:sldMk cId="2483860769" sldId="278"/>
            <ac:spMk id="5" creationId="{E280DB53-86CC-4C4C-9F11-AEF807EEF5BA}"/>
          </ac:spMkLst>
        </pc:spChg>
        <pc:picChg chg="add mod">
          <ac:chgData name="Jonathas Assunção" userId="c9196148d8efbdc0" providerId="Windows Live" clId="Web-{5ECEA815-6087-49FC-97DF-2E430FCEF6E3}" dt="2019-02-18T18:47:37.049" v="719" actId="1076"/>
          <ac:picMkLst>
            <pc:docMk/>
            <pc:sldMk cId="2483860769" sldId="278"/>
            <ac:picMk id="2" creationId="{5E81215F-6BF7-4859-8229-2C2B6CB39A69}"/>
          </ac:picMkLst>
        </pc:picChg>
      </pc:sldChg>
      <pc:sldChg chg="addSp modSp new">
        <pc:chgData name="Jonathas Assunção" userId="c9196148d8efbdc0" providerId="Windows Live" clId="Web-{5ECEA815-6087-49FC-97DF-2E430FCEF6E3}" dt="2019-02-18T18:58:28.969" v="901" actId="1076"/>
        <pc:sldMkLst>
          <pc:docMk/>
          <pc:sldMk cId="577077176" sldId="279"/>
        </pc:sldMkLst>
        <pc:picChg chg="add mod">
          <ac:chgData name="Jonathas Assunção" userId="c9196148d8efbdc0" providerId="Windows Live" clId="Web-{5ECEA815-6087-49FC-97DF-2E430FCEF6E3}" dt="2019-02-18T18:58:28.969" v="901" actId="1076"/>
          <ac:picMkLst>
            <pc:docMk/>
            <pc:sldMk cId="577077176" sldId="279"/>
            <ac:picMk id="2" creationId="{8CF33341-23EB-4D3E-BA20-8C163C7E451A}"/>
          </ac:picMkLst>
        </pc:picChg>
      </pc:sldChg>
      <pc:sldChg chg="addSp delSp modSp new del">
        <pc:chgData name="Jonathas Assunção" userId="c9196148d8efbdc0" providerId="Windows Live" clId="Web-{5ECEA815-6087-49FC-97DF-2E430FCEF6E3}" dt="2019-02-18T18:54:39.787" v="881"/>
        <pc:sldMkLst>
          <pc:docMk/>
          <pc:sldMk cId="2723082230" sldId="279"/>
        </pc:sldMkLst>
        <pc:picChg chg="add del mod">
          <ac:chgData name="Jonathas Assunção" userId="c9196148d8efbdc0" providerId="Windows Live" clId="Web-{5ECEA815-6087-49FC-97DF-2E430FCEF6E3}" dt="2019-02-18T18:54:31.067" v="878"/>
          <ac:picMkLst>
            <pc:docMk/>
            <pc:sldMk cId="2723082230" sldId="279"/>
            <ac:picMk id="2" creationId="{C3A1F40A-FF93-446A-BE87-472D78108B57}"/>
          </ac:picMkLst>
        </pc:picChg>
        <pc:picChg chg="add del mod">
          <ac:chgData name="Jonathas Assunção" userId="c9196148d8efbdc0" providerId="Windows Live" clId="Web-{5ECEA815-6087-49FC-97DF-2E430FCEF6E3}" dt="2019-02-18T18:54:32.896" v="879"/>
          <ac:picMkLst>
            <pc:docMk/>
            <pc:sldMk cId="2723082230" sldId="279"/>
            <ac:picMk id="4" creationId="{307FD35C-38FD-48E0-9C6B-09A0AE46E8B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7683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6588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639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005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1375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613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4421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8533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8281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7836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5566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574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cidades.gov.br/saneamento-cidades/projeto-interaguas/projeto-acertar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pic>
        <p:nvPicPr>
          <p:cNvPr id="9" name="Picture 3" descr="C:\Users\tatiana.silva\Downloads\ivan-bandura-761167-unsplash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" y="1"/>
            <a:ext cx="12192000" cy="6858000"/>
          </a:xfrm>
          <a:prstGeom prst="rect">
            <a:avLst/>
          </a:prstGeom>
          <a:noFill/>
          <a:extLst/>
        </p:spPr>
      </p:pic>
      <p:pic>
        <p:nvPicPr>
          <p:cNvPr id="14" name="Picture 2" descr="logo congresso2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" y="1"/>
            <a:ext cx="3698523" cy="141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641021" y="24300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 dirty="0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72D10E4B-0438-410A-9BBF-B5098E31E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76613" y="2972284"/>
            <a:ext cx="3852041" cy="1834056"/>
          </a:xfrm>
        </p:spPr>
        <p:txBody>
          <a:bodyPr>
            <a:normAutofit/>
          </a:bodyPr>
          <a:lstStyle/>
          <a:p>
            <a:r>
              <a:rPr lang="pt-BR" sz="4000" b="1" dirty="0">
                <a:cs typeface="Calibri Light"/>
              </a:rPr>
              <a:t>Iniciativas do MDR no campo da Regulação</a:t>
            </a:r>
            <a:endParaRPr lang="pt-BR" sz="4000" b="1" dirty="0"/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DD7D22B1-2780-40AA-B499-D8BEF3112D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60622"/>
            <a:ext cx="4330262" cy="144497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pt-BR" sz="3000" b="1" dirty="0">
                <a:cs typeface="Calibri"/>
              </a:rPr>
              <a:t>Marcelo de Paula N. </a:t>
            </a:r>
            <a:r>
              <a:rPr lang="pt-BR" sz="3000" b="1" dirty="0" err="1">
                <a:cs typeface="Calibri"/>
              </a:rPr>
              <a:t>Lelis</a:t>
            </a:r>
            <a:endParaRPr lang="pt-BR" sz="3000" b="1" dirty="0">
              <a:cs typeface="Calibri"/>
            </a:endParaRPr>
          </a:p>
          <a:p>
            <a:r>
              <a:rPr lang="pt-BR" sz="2000" dirty="0">
                <a:cs typeface="Calibri"/>
              </a:rPr>
              <a:t>Coordenador-Geral de Planejamento e Regulação</a:t>
            </a:r>
          </a:p>
          <a:p>
            <a:r>
              <a:rPr lang="pt-BR" sz="2000" dirty="0">
                <a:cs typeface="Calibri"/>
              </a:rPr>
              <a:t>Secretaria Nacional de Saneamento</a:t>
            </a:r>
          </a:p>
          <a:p>
            <a:r>
              <a:rPr lang="pt-BR" sz="2000" dirty="0">
                <a:cs typeface="Calibri"/>
              </a:rPr>
              <a:t>Ministério do Desenvolvimento Regional </a:t>
            </a:r>
          </a:p>
          <a:p>
            <a:endParaRPr lang="pt-BR" sz="1800" dirty="0">
              <a:cs typeface="Calibri"/>
            </a:endParaRPr>
          </a:p>
        </p:txBody>
      </p:sp>
      <p:cxnSp>
        <p:nvCxnSpPr>
          <p:cNvPr id="18" name="Straight Connector 19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692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63" y="213067"/>
            <a:ext cx="1830182" cy="1586515"/>
          </a:xfrm>
          <a:prstGeom prst="rect">
            <a:avLst/>
          </a:prstGeom>
        </p:spPr>
      </p:pic>
      <p:sp>
        <p:nvSpPr>
          <p:cNvPr id="9" name="Título 2"/>
          <p:cNvSpPr txBox="1">
            <a:spLocks/>
          </p:cNvSpPr>
          <p:nvPr/>
        </p:nvSpPr>
        <p:spPr>
          <a:xfrm>
            <a:off x="271562" y="1963067"/>
            <a:ext cx="2376104" cy="73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rgbClr val="000099"/>
                </a:solidFill>
                <a:latin typeface="+mn-lt"/>
              </a:rPr>
              <a:t>Execução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188" y="1255594"/>
            <a:ext cx="9457899" cy="534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64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63" y="213067"/>
            <a:ext cx="1830182" cy="1586515"/>
          </a:xfrm>
          <a:prstGeom prst="rect">
            <a:avLst/>
          </a:prstGeom>
        </p:spPr>
      </p:pic>
      <p:sp>
        <p:nvSpPr>
          <p:cNvPr id="9" name="Título 2"/>
          <p:cNvSpPr txBox="1">
            <a:spLocks/>
          </p:cNvSpPr>
          <p:nvPr/>
        </p:nvSpPr>
        <p:spPr>
          <a:xfrm>
            <a:off x="135082" y="1963067"/>
            <a:ext cx="2376104" cy="73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rgbClr val="000099"/>
                </a:solidFill>
                <a:latin typeface="+mn-lt"/>
              </a:rPr>
              <a:t>Ciclo do Projeto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638" y="1071091"/>
            <a:ext cx="9058116" cy="54513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1092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63" y="213067"/>
            <a:ext cx="1830182" cy="1586515"/>
          </a:xfrm>
          <a:prstGeom prst="rect">
            <a:avLst/>
          </a:prstGeom>
        </p:spPr>
      </p:pic>
      <p:sp>
        <p:nvSpPr>
          <p:cNvPr id="9" name="Título 2"/>
          <p:cNvSpPr txBox="1">
            <a:spLocks/>
          </p:cNvSpPr>
          <p:nvPr/>
        </p:nvSpPr>
        <p:spPr>
          <a:xfrm>
            <a:off x="135082" y="1963067"/>
            <a:ext cx="2376104" cy="73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rgbClr val="000099"/>
                </a:solidFill>
                <a:latin typeface="+mn-lt"/>
              </a:rPr>
              <a:t>Ciclo do Projeto</a:t>
            </a:r>
          </a:p>
        </p:txBody>
      </p:sp>
      <p:pic>
        <p:nvPicPr>
          <p:cNvPr id="6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264" y="1341483"/>
            <a:ext cx="3908936" cy="382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2826612" y="674231"/>
            <a:ext cx="5594056" cy="5641805"/>
            <a:chOff x="158" y="935"/>
            <a:chExt cx="2756" cy="2781"/>
          </a:xfrm>
        </p:grpSpPr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158" y="935"/>
              <a:ext cx="2712" cy="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158" y="969"/>
              <a:ext cx="34" cy="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187" y="969"/>
              <a:ext cx="2659" cy="2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2841" y="969"/>
              <a:ext cx="29" cy="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Rectangle 9"/>
            <p:cNvSpPr>
              <a:spLocks noChangeArrowheads="1"/>
            </p:cNvSpPr>
            <p:nvPr/>
          </p:nvSpPr>
          <p:spPr bwMode="auto">
            <a:xfrm>
              <a:off x="158" y="1164"/>
              <a:ext cx="34" cy="2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187" y="1164"/>
              <a:ext cx="132" cy="205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158" y="3209"/>
              <a:ext cx="34" cy="1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2841" y="3209"/>
              <a:ext cx="29" cy="1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158" y="3321"/>
              <a:ext cx="34" cy="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2841" y="3321"/>
              <a:ext cx="29" cy="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158" y="3516"/>
              <a:ext cx="34" cy="1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187" y="3192"/>
              <a:ext cx="132" cy="102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158" y="3613"/>
              <a:ext cx="34" cy="1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Rectangle 24"/>
            <p:cNvSpPr>
              <a:spLocks noChangeArrowheads="1"/>
            </p:cNvSpPr>
            <p:nvPr/>
          </p:nvSpPr>
          <p:spPr bwMode="auto">
            <a:xfrm>
              <a:off x="2841" y="3613"/>
              <a:ext cx="29" cy="1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4" name="Rectangle 26"/>
            <p:cNvSpPr>
              <a:spLocks noChangeArrowheads="1"/>
            </p:cNvSpPr>
            <p:nvPr/>
          </p:nvSpPr>
          <p:spPr bwMode="auto">
            <a:xfrm>
              <a:off x="236" y="1076"/>
              <a:ext cx="83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#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27"/>
            <p:cNvSpPr>
              <a:spLocks noChangeArrowheads="1"/>
            </p:cNvSpPr>
            <p:nvPr/>
          </p:nvSpPr>
          <p:spPr bwMode="auto">
            <a:xfrm>
              <a:off x="397" y="1076"/>
              <a:ext cx="302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Agência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ectangle 28"/>
            <p:cNvSpPr>
              <a:spLocks noChangeArrowheads="1"/>
            </p:cNvSpPr>
            <p:nvPr/>
          </p:nvSpPr>
          <p:spPr bwMode="auto">
            <a:xfrm>
              <a:off x="733" y="1076"/>
              <a:ext cx="263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Estado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tangle 29"/>
            <p:cNvSpPr>
              <a:spLocks noChangeArrowheads="1"/>
            </p:cNvSpPr>
            <p:nvPr/>
          </p:nvSpPr>
          <p:spPr bwMode="auto">
            <a:xfrm>
              <a:off x="1005" y="1076"/>
              <a:ext cx="453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Abrangência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30"/>
            <p:cNvSpPr>
              <a:spLocks noChangeArrowheads="1"/>
            </p:cNvSpPr>
            <p:nvPr/>
          </p:nvSpPr>
          <p:spPr bwMode="auto">
            <a:xfrm>
              <a:off x="1468" y="1076"/>
              <a:ext cx="691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Qtde Usuários Água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ectangle 31"/>
            <p:cNvSpPr>
              <a:spLocks noChangeArrowheads="1"/>
            </p:cNvSpPr>
            <p:nvPr/>
          </p:nvSpPr>
          <p:spPr bwMode="auto">
            <a:xfrm>
              <a:off x="2062" y="1076"/>
              <a:ext cx="83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1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*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Rectangle 32"/>
            <p:cNvSpPr>
              <a:spLocks noChangeArrowheads="1"/>
            </p:cNvSpPr>
            <p:nvPr/>
          </p:nvSpPr>
          <p:spPr bwMode="auto">
            <a:xfrm>
              <a:off x="2149" y="1076"/>
              <a:ext cx="740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Qtde Usuários Esgoto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ectangle 33"/>
            <p:cNvSpPr>
              <a:spLocks noChangeArrowheads="1"/>
            </p:cNvSpPr>
            <p:nvPr/>
          </p:nvSpPr>
          <p:spPr bwMode="auto">
            <a:xfrm>
              <a:off x="2792" y="1076"/>
              <a:ext cx="83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1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*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ectangle 34"/>
            <p:cNvSpPr>
              <a:spLocks noChangeArrowheads="1"/>
            </p:cNvSpPr>
            <p:nvPr/>
          </p:nvSpPr>
          <p:spPr bwMode="auto">
            <a:xfrm>
              <a:off x="236" y="1174"/>
              <a:ext cx="83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ectangle 35"/>
            <p:cNvSpPr>
              <a:spLocks noChangeArrowheads="1"/>
            </p:cNvSpPr>
            <p:nvPr/>
          </p:nvSpPr>
          <p:spPr bwMode="auto">
            <a:xfrm>
              <a:off x="328" y="1174"/>
              <a:ext cx="278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ARSESP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Rectangle 36"/>
            <p:cNvSpPr>
              <a:spLocks noChangeArrowheads="1"/>
            </p:cNvSpPr>
            <p:nvPr/>
          </p:nvSpPr>
          <p:spPr bwMode="auto">
            <a:xfrm>
              <a:off x="728" y="1174"/>
              <a:ext cx="11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SP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Rectangle 37"/>
            <p:cNvSpPr>
              <a:spLocks noChangeArrowheads="1"/>
            </p:cNvSpPr>
            <p:nvPr/>
          </p:nvSpPr>
          <p:spPr bwMode="auto">
            <a:xfrm>
              <a:off x="961" y="1174"/>
              <a:ext cx="30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Estadual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Rectangle 38"/>
            <p:cNvSpPr>
              <a:spLocks noChangeArrowheads="1"/>
            </p:cNvSpPr>
            <p:nvPr/>
          </p:nvSpPr>
          <p:spPr bwMode="auto">
            <a:xfrm>
              <a:off x="1848" y="1174"/>
              <a:ext cx="360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9.845.671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Rectangle 39"/>
            <p:cNvSpPr>
              <a:spLocks noChangeArrowheads="1"/>
            </p:cNvSpPr>
            <p:nvPr/>
          </p:nvSpPr>
          <p:spPr bwMode="auto">
            <a:xfrm>
              <a:off x="2554" y="1174"/>
              <a:ext cx="360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8.305.522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Rectangle 40"/>
            <p:cNvSpPr>
              <a:spLocks noChangeArrowheads="1"/>
            </p:cNvSpPr>
            <p:nvPr/>
          </p:nvSpPr>
          <p:spPr bwMode="auto">
            <a:xfrm>
              <a:off x="236" y="1271"/>
              <a:ext cx="83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2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Rectangle 41"/>
            <p:cNvSpPr>
              <a:spLocks noChangeArrowheads="1"/>
            </p:cNvSpPr>
            <p:nvPr/>
          </p:nvSpPr>
          <p:spPr bwMode="auto">
            <a:xfrm>
              <a:off x="328" y="1271"/>
              <a:ext cx="243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ARSAE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ectangle 42"/>
            <p:cNvSpPr>
              <a:spLocks noChangeArrowheads="1"/>
            </p:cNvSpPr>
            <p:nvPr/>
          </p:nvSpPr>
          <p:spPr bwMode="auto">
            <a:xfrm>
              <a:off x="728" y="1271"/>
              <a:ext cx="156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MG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Rectangle 43"/>
            <p:cNvSpPr>
              <a:spLocks noChangeArrowheads="1"/>
            </p:cNvSpPr>
            <p:nvPr/>
          </p:nvSpPr>
          <p:spPr bwMode="auto">
            <a:xfrm>
              <a:off x="961" y="1271"/>
              <a:ext cx="30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Estadual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Rectangle 44"/>
            <p:cNvSpPr>
              <a:spLocks noChangeArrowheads="1"/>
            </p:cNvSpPr>
            <p:nvPr/>
          </p:nvSpPr>
          <p:spPr bwMode="auto">
            <a:xfrm>
              <a:off x="1848" y="1271"/>
              <a:ext cx="360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5.090.284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Rectangle 45"/>
            <p:cNvSpPr>
              <a:spLocks noChangeArrowheads="1"/>
            </p:cNvSpPr>
            <p:nvPr/>
          </p:nvSpPr>
          <p:spPr bwMode="auto">
            <a:xfrm>
              <a:off x="2554" y="1271"/>
              <a:ext cx="360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3.418.044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Rectangle 46"/>
            <p:cNvSpPr>
              <a:spLocks noChangeArrowheads="1"/>
            </p:cNvSpPr>
            <p:nvPr/>
          </p:nvSpPr>
          <p:spPr bwMode="auto">
            <a:xfrm>
              <a:off x="236" y="1368"/>
              <a:ext cx="83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3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Rectangle 47"/>
            <p:cNvSpPr>
              <a:spLocks noChangeArrowheads="1"/>
            </p:cNvSpPr>
            <p:nvPr/>
          </p:nvSpPr>
          <p:spPr bwMode="auto">
            <a:xfrm>
              <a:off x="328" y="1368"/>
              <a:ext cx="292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AGERSA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Rectangle 48"/>
            <p:cNvSpPr>
              <a:spLocks noChangeArrowheads="1"/>
            </p:cNvSpPr>
            <p:nvPr/>
          </p:nvSpPr>
          <p:spPr bwMode="auto">
            <a:xfrm>
              <a:off x="728" y="1368"/>
              <a:ext cx="12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BA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Rectangle 49"/>
            <p:cNvSpPr>
              <a:spLocks noChangeArrowheads="1"/>
            </p:cNvSpPr>
            <p:nvPr/>
          </p:nvSpPr>
          <p:spPr bwMode="auto">
            <a:xfrm>
              <a:off x="961" y="1368"/>
              <a:ext cx="30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Estadual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Rectangle 50"/>
            <p:cNvSpPr>
              <a:spLocks noChangeArrowheads="1"/>
            </p:cNvSpPr>
            <p:nvPr/>
          </p:nvSpPr>
          <p:spPr bwMode="auto">
            <a:xfrm>
              <a:off x="1848" y="1368"/>
              <a:ext cx="360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3.283.938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Rectangle 51"/>
            <p:cNvSpPr>
              <a:spLocks noChangeArrowheads="1"/>
            </p:cNvSpPr>
            <p:nvPr/>
          </p:nvSpPr>
          <p:spPr bwMode="auto">
            <a:xfrm>
              <a:off x="2554" y="1368"/>
              <a:ext cx="360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1.345.827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Rectangle 52"/>
            <p:cNvSpPr>
              <a:spLocks noChangeArrowheads="1"/>
            </p:cNvSpPr>
            <p:nvPr/>
          </p:nvSpPr>
          <p:spPr bwMode="auto">
            <a:xfrm>
              <a:off x="236" y="1466"/>
              <a:ext cx="83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4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Rectangle 53"/>
            <p:cNvSpPr>
              <a:spLocks noChangeArrowheads="1"/>
            </p:cNvSpPr>
            <p:nvPr/>
          </p:nvSpPr>
          <p:spPr bwMode="auto">
            <a:xfrm>
              <a:off x="328" y="1466"/>
              <a:ext cx="331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ARES-PCJ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Rectangle 54"/>
            <p:cNvSpPr>
              <a:spLocks noChangeArrowheads="1"/>
            </p:cNvSpPr>
            <p:nvPr/>
          </p:nvSpPr>
          <p:spPr bwMode="auto">
            <a:xfrm>
              <a:off x="728" y="1466"/>
              <a:ext cx="11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SP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Rectangle 55"/>
            <p:cNvSpPr>
              <a:spLocks noChangeArrowheads="1"/>
            </p:cNvSpPr>
            <p:nvPr/>
          </p:nvSpPr>
          <p:spPr bwMode="auto">
            <a:xfrm>
              <a:off x="961" y="1466"/>
              <a:ext cx="502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Intermunicipal</a:t>
              </a:r>
              <a:endPara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Rectangle 56"/>
            <p:cNvSpPr>
              <a:spLocks noChangeArrowheads="1"/>
            </p:cNvSpPr>
            <p:nvPr/>
          </p:nvSpPr>
          <p:spPr bwMode="auto">
            <a:xfrm>
              <a:off x="1848" y="1466"/>
              <a:ext cx="360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2.083.088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Rectangle 57"/>
            <p:cNvSpPr>
              <a:spLocks noChangeArrowheads="1"/>
            </p:cNvSpPr>
            <p:nvPr/>
          </p:nvSpPr>
          <p:spPr bwMode="auto">
            <a:xfrm>
              <a:off x="2554" y="1466"/>
              <a:ext cx="360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1.923.794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Rectangle 58"/>
            <p:cNvSpPr>
              <a:spLocks noChangeArrowheads="1"/>
            </p:cNvSpPr>
            <p:nvPr/>
          </p:nvSpPr>
          <p:spPr bwMode="auto">
            <a:xfrm>
              <a:off x="236" y="1563"/>
              <a:ext cx="83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5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Rectangle 59"/>
            <p:cNvSpPr>
              <a:spLocks noChangeArrowheads="1"/>
            </p:cNvSpPr>
            <p:nvPr/>
          </p:nvSpPr>
          <p:spPr bwMode="auto">
            <a:xfrm>
              <a:off x="328" y="1563"/>
              <a:ext cx="175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AGR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Rectangle 60"/>
            <p:cNvSpPr>
              <a:spLocks noChangeArrowheads="1"/>
            </p:cNvSpPr>
            <p:nvPr/>
          </p:nvSpPr>
          <p:spPr bwMode="auto">
            <a:xfrm>
              <a:off x="728" y="1563"/>
              <a:ext cx="141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GO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Rectangle 61"/>
            <p:cNvSpPr>
              <a:spLocks noChangeArrowheads="1"/>
            </p:cNvSpPr>
            <p:nvPr/>
          </p:nvSpPr>
          <p:spPr bwMode="auto">
            <a:xfrm>
              <a:off x="961" y="1563"/>
              <a:ext cx="30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Estadual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Rectangle 62"/>
            <p:cNvSpPr>
              <a:spLocks noChangeArrowheads="1"/>
            </p:cNvSpPr>
            <p:nvPr/>
          </p:nvSpPr>
          <p:spPr bwMode="auto">
            <a:xfrm>
              <a:off x="1848" y="1563"/>
              <a:ext cx="360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2.024.135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Rectangle 63"/>
            <p:cNvSpPr>
              <a:spLocks noChangeArrowheads="1"/>
            </p:cNvSpPr>
            <p:nvPr/>
          </p:nvSpPr>
          <p:spPr bwMode="auto">
            <a:xfrm>
              <a:off x="2607" y="1563"/>
              <a:ext cx="29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978.241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Rectangle 64"/>
            <p:cNvSpPr>
              <a:spLocks noChangeArrowheads="1"/>
            </p:cNvSpPr>
            <p:nvPr/>
          </p:nvSpPr>
          <p:spPr bwMode="auto">
            <a:xfrm>
              <a:off x="236" y="1661"/>
              <a:ext cx="83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6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Rectangle 65"/>
            <p:cNvSpPr>
              <a:spLocks noChangeArrowheads="1"/>
            </p:cNvSpPr>
            <p:nvPr/>
          </p:nvSpPr>
          <p:spPr bwMode="auto">
            <a:xfrm>
              <a:off x="328" y="1661"/>
              <a:ext cx="205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ARPE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Rectangle 66"/>
            <p:cNvSpPr>
              <a:spLocks noChangeArrowheads="1"/>
            </p:cNvSpPr>
            <p:nvPr/>
          </p:nvSpPr>
          <p:spPr bwMode="auto">
            <a:xfrm>
              <a:off x="728" y="1661"/>
              <a:ext cx="11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PE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Rectangle 67"/>
            <p:cNvSpPr>
              <a:spLocks noChangeArrowheads="1"/>
            </p:cNvSpPr>
            <p:nvPr/>
          </p:nvSpPr>
          <p:spPr bwMode="auto">
            <a:xfrm>
              <a:off x="961" y="1661"/>
              <a:ext cx="30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Estadual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Rectangle 68"/>
            <p:cNvSpPr>
              <a:spLocks noChangeArrowheads="1"/>
            </p:cNvSpPr>
            <p:nvPr/>
          </p:nvSpPr>
          <p:spPr bwMode="auto">
            <a:xfrm>
              <a:off x="1848" y="1661"/>
              <a:ext cx="360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1.979.832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" name="Rectangle 69"/>
            <p:cNvSpPr>
              <a:spLocks noChangeArrowheads="1"/>
            </p:cNvSpPr>
            <p:nvPr/>
          </p:nvSpPr>
          <p:spPr bwMode="auto">
            <a:xfrm>
              <a:off x="2607" y="1661"/>
              <a:ext cx="29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450.775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" name="Rectangle 70"/>
            <p:cNvSpPr>
              <a:spLocks noChangeArrowheads="1"/>
            </p:cNvSpPr>
            <p:nvPr/>
          </p:nvSpPr>
          <p:spPr bwMode="auto">
            <a:xfrm>
              <a:off x="236" y="1758"/>
              <a:ext cx="83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7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Rectangle 71"/>
            <p:cNvSpPr>
              <a:spLocks noChangeArrowheads="1"/>
            </p:cNvSpPr>
            <p:nvPr/>
          </p:nvSpPr>
          <p:spPr bwMode="auto">
            <a:xfrm>
              <a:off x="328" y="1758"/>
              <a:ext cx="258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ADASA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Rectangle 72"/>
            <p:cNvSpPr>
              <a:spLocks noChangeArrowheads="1"/>
            </p:cNvSpPr>
            <p:nvPr/>
          </p:nvSpPr>
          <p:spPr bwMode="auto">
            <a:xfrm>
              <a:off x="728" y="1758"/>
              <a:ext cx="122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DF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Rectangle 73"/>
            <p:cNvSpPr>
              <a:spLocks noChangeArrowheads="1"/>
            </p:cNvSpPr>
            <p:nvPr/>
          </p:nvSpPr>
          <p:spPr bwMode="auto">
            <a:xfrm>
              <a:off x="961" y="1758"/>
              <a:ext cx="28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Distrital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Rectangle 74"/>
            <p:cNvSpPr>
              <a:spLocks noChangeArrowheads="1"/>
            </p:cNvSpPr>
            <p:nvPr/>
          </p:nvSpPr>
          <p:spPr bwMode="auto">
            <a:xfrm>
              <a:off x="1901" y="1758"/>
              <a:ext cx="29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958.393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Rectangle 75"/>
            <p:cNvSpPr>
              <a:spLocks noChangeArrowheads="1"/>
            </p:cNvSpPr>
            <p:nvPr/>
          </p:nvSpPr>
          <p:spPr bwMode="auto">
            <a:xfrm>
              <a:off x="2607" y="1758"/>
              <a:ext cx="29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819.161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Rectangle 76"/>
            <p:cNvSpPr>
              <a:spLocks noChangeArrowheads="1"/>
            </p:cNvSpPr>
            <p:nvPr/>
          </p:nvSpPr>
          <p:spPr bwMode="auto">
            <a:xfrm>
              <a:off x="236" y="1855"/>
              <a:ext cx="83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8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Rectangle 77"/>
            <p:cNvSpPr>
              <a:spLocks noChangeArrowheads="1"/>
            </p:cNvSpPr>
            <p:nvPr/>
          </p:nvSpPr>
          <p:spPr bwMode="auto">
            <a:xfrm>
              <a:off x="328" y="1855"/>
              <a:ext cx="205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ARCE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Rectangle 79"/>
            <p:cNvSpPr>
              <a:spLocks noChangeArrowheads="1"/>
            </p:cNvSpPr>
            <p:nvPr/>
          </p:nvSpPr>
          <p:spPr bwMode="auto">
            <a:xfrm>
              <a:off x="728" y="1855"/>
              <a:ext cx="11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CE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Rectangle 80"/>
            <p:cNvSpPr>
              <a:spLocks noChangeArrowheads="1"/>
            </p:cNvSpPr>
            <p:nvPr/>
          </p:nvSpPr>
          <p:spPr bwMode="auto">
            <a:xfrm>
              <a:off x="961" y="1855"/>
              <a:ext cx="30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Estadual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Rectangle 81"/>
            <p:cNvSpPr>
              <a:spLocks noChangeArrowheads="1"/>
            </p:cNvSpPr>
            <p:nvPr/>
          </p:nvSpPr>
          <p:spPr bwMode="auto">
            <a:xfrm>
              <a:off x="1901" y="1855"/>
              <a:ext cx="29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891.470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Rectangle 82"/>
            <p:cNvSpPr>
              <a:spLocks noChangeArrowheads="1"/>
            </p:cNvSpPr>
            <p:nvPr/>
          </p:nvSpPr>
          <p:spPr bwMode="auto">
            <a:xfrm>
              <a:off x="2607" y="1855"/>
              <a:ext cx="29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168.202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" name="Rectangle 83"/>
            <p:cNvSpPr>
              <a:spLocks noChangeArrowheads="1"/>
            </p:cNvSpPr>
            <p:nvPr/>
          </p:nvSpPr>
          <p:spPr bwMode="auto">
            <a:xfrm>
              <a:off x="236" y="1953"/>
              <a:ext cx="83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9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Rectangle 84"/>
            <p:cNvSpPr>
              <a:spLocks noChangeArrowheads="1"/>
            </p:cNvSpPr>
            <p:nvPr/>
          </p:nvSpPr>
          <p:spPr bwMode="auto">
            <a:xfrm>
              <a:off x="328" y="1953"/>
              <a:ext cx="209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ARPB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Rectangle 85"/>
            <p:cNvSpPr>
              <a:spLocks noChangeArrowheads="1"/>
            </p:cNvSpPr>
            <p:nvPr/>
          </p:nvSpPr>
          <p:spPr bwMode="auto">
            <a:xfrm>
              <a:off x="728" y="1953"/>
              <a:ext cx="122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PB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3" name="Rectangle 86"/>
            <p:cNvSpPr>
              <a:spLocks noChangeArrowheads="1"/>
            </p:cNvSpPr>
            <p:nvPr/>
          </p:nvSpPr>
          <p:spPr bwMode="auto">
            <a:xfrm>
              <a:off x="961" y="1953"/>
              <a:ext cx="30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Estadual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4" name="Rectangle 87"/>
            <p:cNvSpPr>
              <a:spLocks noChangeArrowheads="1"/>
            </p:cNvSpPr>
            <p:nvPr/>
          </p:nvSpPr>
          <p:spPr bwMode="auto">
            <a:xfrm>
              <a:off x="1901" y="1953"/>
              <a:ext cx="29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871.089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5" name="Rectangle 88"/>
            <p:cNvSpPr>
              <a:spLocks noChangeArrowheads="1"/>
            </p:cNvSpPr>
            <p:nvPr/>
          </p:nvSpPr>
          <p:spPr bwMode="auto">
            <a:xfrm>
              <a:off x="2607" y="1953"/>
              <a:ext cx="29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255.536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Rectangle 89"/>
            <p:cNvSpPr>
              <a:spLocks noChangeArrowheads="1"/>
            </p:cNvSpPr>
            <p:nvPr/>
          </p:nvSpPr>
          <p:spPr bwMode="auto">
            <a:xfrm>
              <a:off x="221" y="2050"/>
              <a:ext cx="122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10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" name="Rectangle 90"/>
            <p:cNvSpPr>
              <a:spLocks noChangeArrowheads="1"/>
            </p:cNvSpPr>
            <p:nvPr/>
          </p:nvSpPr>
          <p:spPr bwMode="auto">
            <a:xfrm>
              <a:off x="328" y="2050"/>
              <a:ext cx="30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AGEPAN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8" name="Rectangle 91"/>
            <p:cNvSpPr>
              <a:spLocks noChangeArrowheads="1"/>
            </p:cNvSpPr>
            <p:nvPr/>
          </p:nvSpPr>
          <p:spPr bwMode="auto">
            <a:xfrm>
              <a:off x="728" y="2050"/>
              <a:ext cx="141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MS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9" name="Rectangle 92"/>
            <p:cNvSpPr>
              <a:spLocks noChangeArrowheads="1"/>
            </p:cNvSpPr>
            <p:nvPr/>
          </p:nvSpPr>
          <p:spPr bwMode="auto">
            <a:xfrm>
              <a:off x="961" y="2050"/>
              <a:ext cx="30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Estadual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0" name="Rectangle 93"/>
            <p:cNvSpPr>
              <a:spLocks noChangeArrowheads="1"/>
            </p:cNvSpPr>
            <p:nvPr/>
          </p:nvSpPr>
          <p:spPr bwMode="auto">
            <a:xfrm>
              <a:off x="1901" y="2050"/>
              <a:ext cx="29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463.461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1" name="Rectangle 94"/>
            <p:cNvSpPr>
              <a:spLocks noChangeArrowheads="1"/>
            </p:cNvSpPr>
            <p:nvPr/>
          </p:nvSpPr>
          <p:spPr bwMode="auto">
            <a:xfrm>
              <a:off x="2607" y="2050"/>
              <a:ext cx="29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107.922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" name="Rectangle 95"/>
            <p:cNvSpPr>
              <a:spLocks noChangeArrowheads="1"/>
            </p:cNvSpPr>
            <p:nvPr/>
          </p:nvSpPr>
          <p:spPr bwMode="auto">
            <a:xfrm>
              <a:off x="221" y="2148"/>
              <a:ext cx="122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11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" name="Rectangle 96"/>
            <p:cNvSpPr>
              <a:spLocks noChangeArrowheads="1"/>
            </p:cNvSpPr>
            <p:nvPr/>
          </p:nvSpPr>
          <p:spPr bwMode="auto">
            <a:xfrm>
              <a:off x="328" y="2148"/>
              <a:ext cx="273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ARSAM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4" name="Rectangle 97"/>
            <p:cNvSpPr>
              <a:spLocks noChangeArrowheads="1"/>
            </p:cNvSpPr>
            <p:nvPr/>
          </p:nvSpPr>
          <p:spPr bwMode="auto">
            <a:xfrm>
              <a:off x="728" y="2148"/>
              <a:ext cx="151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AM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" name="Rectangle 98"/>
            <p:cNvSpPr>
              <a:spLocks noChangeArrowheads="1"/>
            </p:cNvSpPr>
            <p:nvPr/>
          </p:nvSpPr>
          <p:spPr bwMode="auto">
            <a:xfrm>
              <a:off x="961" y="2148"/>
              <a:ext cx="30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Estadual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6" name="Rectangle 99"/>
            <p:cNvSpPr>
              <a:spLocks noChangeArrowheads="1"/>
            </p:cNvSpPr>
            <p:nvPr/>
          </p:nvSpPr>
          <p:spPr bwMode="auto">
            <a:xfrm>
              <a:off x="1901" y="2148"/>
              <a:ext cx="29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442.186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" name="Rectangle 100"/>
            <p:cNvSpPr>
              <a:spLocks noChangeArrowheads="1"/>
            </p:cNvSpPr>
            <p:nvPr/>
          </p:nvSpPr>
          <p:spPr bwMode="auto">
            <a:xfrm>
              <a:off x="2641" y="2148"/>
              <a:ext cx="258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50.563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" name="Rectangle 101"/>
            <p:cNvSpPr>
              <a:spLocks noChangeArrowheads="1"/>
            </p:cNvSpPr>
            <p:nvPr/>
          </p:nvSpPr>
          <p:spPr bwMode="auto">
            <a:xfrm>
              <a:off x="221" y="2245"/>
              <a:ext cx="122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12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9" name="Rectangle 102"/>
            <p:cNvSpPr>
              <a:spLocks noChangeArrowheads="1"/>
            </p:cNvSpPr>
            <p:nvPr/>
          </p:nvSpPr>
          <p:spPr bwMode="auto">
            <a:xfrm>
              <a:off x="328" y="2245"/>
              <a:ext cx="180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ARSI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0" name="Rectangle 103"/>
            <p:cNvSpPr>
              <a:spLocks noChangeArrowheads="1"/>
            </p:cNvSpPr>
            <p:nvPr/>
          </p:nvSpPr>
          <p:spPr bwMode="auto">
            <a:xfrm>
              <a:off x="728" y="2245"/>
              <a:ext cx="112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ES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1" name="Rectangle 104"/>
            <p:cNvSpPr>
              <a:spLocks noChangeArrowheads="1"/>
            </p:cNvSpPr>
            <p:nvPr/>
          </p:nvSpPr>
          <p:spPr bwMode="auto">
            <a:xfrm>
              <a:off x="961" y="2245"/>
              <a:ext cx="30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Estadual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" name="Rectangle 105"/>
            <p:cNvSpPr>
              <a:spLocks noChangeArrowheads="1"/>
            </p:cNvSpPr>
            <p:nvPr/>
          </p:nvSpPr>
          <p:spPr bwMode="auto">
            <a:xfrm>
              <a:off x="1901" y="2245"/>
              <a:ext cx="29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423.669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" name="Rectangle 106"/>
            <p:cNvSpPr>
              <a:spLocks noChangeArrowheads="1"/>
            </p:cNvSpPr>
            <p:nvPr/>
          </p:nvSpPr>
          <p:spPr bwMode="auto">
            <a:xfrm>
              <a:off x="2607" y="2245"/>
              <a:ext cx="29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133.471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" name="Rectangle 107"/>
            <p:cNvSpPr>
              <a:spLocks noChangeArrowheads="1"/>
            </p:cNvSpPr>
            <p:nvPr/>
          </p:nvSpPr>
          <p:spPr bwMode="auto">
            <a:xfrm>
              <a:off x="221" y="2342"/>
              <a:ext cx="122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13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" name="Rectangle 108"/>
            <p:cNvSpPr>
              <a:spLocks noChangeArrowheads="1"/>
            </p:cNvSpPr>
            <p:nvPr/>
          </p:nvSpPr>
          <p:spPr bwMode="auto">
            <a:xfrm>
              <a:off x="328" y="2342"/>
              <a:ext cx="166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ATR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6" name="Rectangle 109"/>
            <p:cNvSpPr>
              <a:spLocks noChangeArrowheads="1"/>
            </p:cNvSpPr>
            <p:nvPr/>
          </p:nvSpPr>
          <p:spPr bwMode="auto">
            <a:xfrm>
              <a:off x="728" y="2342"/>
              <a:ext cx="12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TO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7" name="Rectangle 110"/>
            <p:cNvSpPr>
              <a:spLocks noChangeArrowheads="1"/>
            </p:cNvSpPr>
            <p:nvPr/>
          </p:nvSpPr>
          <p:spPr bwMode="auto">
            <a:xfrm>
              <a:off x="961" y="2342"/>
              <a:ext cx="30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Estadual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8" name="Rectangle 111"/>
            <p:cNvSpPr>
              <a:spLocks noChangeArrowheads="1"/>
            </p:cNvSpPr>
            <p:nvPr/>
          </p:nvSpPr>
          <p:spPr bwMode="auto">
            <a:xfrm>
              <a:off x="1901" y="2342"/>
              <a:ext cx="29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395.207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9" name="Rectangle 112"/>
            <p:cNvSpPr>
              <a:spLocks noChangeArrowheads="1"/>
            </p:cNvSpPr>
            <p:nvPr/>
          </p:nvSpPr>
          <p:spPr bwMode="auto">
            <a:xfrm>
              <a:off x="2641" y="2342"/>
              <a:ext cx="258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78.703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0" name="Rectangle 113"/>
            <p:cNvSpPr>
              <a:spLocks noChangeArrowheads="1"/>
            </p:cNvSpPr>
            <p:nvPr/>
          </p:nvSpPr>
          <p:spPr bwMode="auto">
            <a:xfrm>
              <a:off x="221" y="2440"/>
              <a:ext cx="122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14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" name="Rectangle 114"/>
            <p:cNvSpPr>
              <a:spLocks noChangeArrowheads="1"/>
            </p:cNvSpPr>
            <p:nvPr/>
          </p:nvSpPr>
          <p:spPr bwMode="auto">
            <a:xfrm>
              <a:off x="328" y="2440"/>
              <a:ext cx="302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AGEREG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" name="Rectangle 115"/>
            <p:cNvSpPr>
              <a:spLocks noChangeArrowheads="1"/>
            </p:cNvSpPr>
            <p:nvPr/>
          </p:nvSpPr>
          <p:spPr bwMode="auto">
            <a:xfrm>
              <a:off x="728" y="2440"/>
              <a:ext cx="141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MS</a:t>
              </a:r>
              <a:endPara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" name="Rectangle 116"/>
            <p:cNvSpPr>
              <a:spLocks noChangeArrowheads="1"/>
            </p:cNvSpPr>
            <p:nvPr/>
          </p:nvSpPr>
          <p:spPr bwMode="auto">
            <a:xfrm>
              <a:off x="961" y="2440"/>
              <a:ext cx="351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Municipal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" name="Rectangle 117"/>
            <p:cNvSpPr>
              <a:spLocks noChangeArrowheads="1"/>
            </p:cNvSpPr>
            <p:nvPr/>
          </p:nvSpPr>
          <p:spPr bwMode="auto">
            <a:xfrm>
              <a:off x="1901" y="2440"/>
              <a:ext cx="29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278.174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" name="Rectangle 118"/>
            <p:cNvSpPr>
              <a:spLocks noChangeArrowheads="1"/>
            </p:cNvSpPr>
            <p:nvPr/>
          </p:nvSpPr>
          <p:spPr bwMode="auto">
            <a:xfrm>
              <a:off x="2607" y="2440"/>
              <a:ext cx="29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162.919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" name="Rectangle 119"/>
            <p:cNvSpPr>
              <a:spLocks noChangeArrowheads="1"/>
            </p:cNvSpPr>
            <p:nvPr/>
          </p:nvSpPr>
          <p:spPr bwMode="auto">
            <a:xfrm>
              <a:off x="221" y="2537"/>
              <a:ext cx="122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15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" name="Rectangle 120"/>
            <p:cNvSpPr>
              <a:spLocks noChangeArrowheads="1"/>
            </p:cNvSpPr>
            <p:nvPr/>
          </p:nvSpPr>
          <p:spPr bwMode="auto">
            <a:xfrm>
              <a:off x="328" y="2537"/>
              <a:ext cx="234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AMAE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" name="Rectangle 121"/>
            <p:cNvSpPr>
              <a:spLocks noChangeArrowheads="1"/>
            </p:cNvSpPr>
            <p:nvPr/>
          </p:nvSpPr>
          <p:spPr bwMode="auto">
            <a:xfrm>
              <a:off x="728" y="2537"/>
              <a:ext cx="11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SC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" name="Rectangle 122"/>
            <p:cNvSpPr>
              <a:spLocks noChangeArrowheads="1"/>
            </p:cNvSpPr>
            <p:nvPr/>
          </p:nvSpPr>
          <p:spPr bwMode="auto">
            <a:xfrm>
              <a:off x="961" y="2537"/>
              <a:ext cx="351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Municipal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0" name="Rectangle 123"/>
            <p:cNvSpPr>
              <a:spLocks noChangeArrowheads="1"/>
            </p:cNvSpPr>
            <p:nvPr/>
          </p:nvSpPr>
          <p:spPr bwMode="auto">
            <a:xfrm>
              <a:off x="1901" y="2537"/>
              <a:ext cx="29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196.160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1" name="Rectangle 124"/>
            <p:cNvSpPr>
              <a:spLocks noChangeArrowheads="1"/>
            </p:cNvSpPr>
            <p:nvPr/>
          </p:nvSpPr>
          <p:spPr bwMode="auto">
            <a:xfrm>
              <a:off x="2641" y="2537"/>
              <a:ext cx="258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39.985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" name="Rectangle 125"/>
            <p:cNvSpPr>
              <a:spLocks noChangeArrowheads="1"/>
            </p:cNvSpPr>
            <p:nvPr/>
          </p:nvSpPr>
          <p:spPr bwMode="auto">
            <a:xfrm>
              <a:off x="221" y="2635"/>
              <a:ext cx="122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16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" name="Rectangle 126"/>
            <p:cNvSpPr>
              <a:spLocks noChangeArrowheads="1"/>
            </p:cNvSpPr>
            <p:nvPr/>
          </p:nvSpPr>
          <p:spPr bwMode="auto">
            <a:xfrm>
              <a:off x="328" y="2635"/>
              <a:ext cx="268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AMAES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" name="Rectangle 127"/>
            <p:cNvSpPr>
              <a:spLocks noChangeArrowheads="1"/>
            </p:cNvSpPr>
            <p:nvPr/>
          </p:nvSpPr>
          <p:spPr bwMode="auto">
            <a:xfrm>
              <a:off x="728" y="2635"/>
              <a:ext cx="146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MT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5" name="Rectangle 128"/>
            <p:cNvSpPr>
              <a:spLocks noChangeArrowheads="1"/>
            </p:cNvSpPr>
            <p:nvPr/>
          </p:nvSpPr>
          <p:spPr bwMode="auto">
            <a:xfrm>
              <a:off x="961" y="2635"/>
              <a:ext cx="351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Municipal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6" name="Rectangle 129"/>
            <p:cNvSpPr>
              <a:spLocks noChangeArrowheads="1"/>
            </p:cNvSpPr>
            <p:nvPr/>
          </p:nvSpPr>
          <p:spPr bwMode="auto">
            <a:xfrm>
              <a:off x="1901" y="2635"/>
              <a:ext cx="29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187.750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" name="Rectangle 130"/>
            <p:cNvSpPr>
              <a:spLocks noChangeArrowheads="1"/>
            </p:cNvSpPr>
            <p:nvPr/>
          </p:nvSpPr>
          <p:spPr bwMode="auto">
            <a:xfrm>
              <a:off x="2641" y="2635"/>
              <a:ext cx="258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76.337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8" name="Rectangle 131"/>
            <p:cNvSpPr>
              <a:spLocks noChangeArrowheads="1"/>
            </p:cNvSpPr>
            <p:nvPr/>
          </p:nvSpPr>
          <p:spPr bwMode="auto">
            <a:xfrm>
              <a:off x="221" y="2732"/>
              <a:ext cx="122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17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9" name="Rectangle 132"/>
            <p:cNvSpPr>
              <a:spLocks noChangeArrowheads="1"/>
            </p:cNvSpPr>
            <p:nvPr/>
          </p:nvSpPr>
          <p:spPr bwMode="auto">
            <a:xfrm>
              <a:off x="328" y="2732"/>
              <a:ext cx="258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AGEAC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0" name="Rectangle 133"/>
            <p:cNvSpPr>
              <a:spLocks noChangeArrowheads="1"/>
            </p:cNvSpPr>
            <p:nvPr/>
          </p:nvSpPr>
          <p:spPr bwMode="auto">
            <a:xfrm>
              <a:off x="728" y="2732"/>
              <a:ext cx="12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AC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1" name="Rectangle 134"/>
            <p:cNvSpPr>
              <a:spLocks noChangeArrowheads="1"/>
            </p:cNvSpPr>
            <p:nvPr/>
          </p:nvSpPr>
          <p:spPr bwMode="auto">
            <a:xfrm>
              <a:off x="961" y="2732"/>
              <a:ext cx="30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Estadual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2" name="Rectangle 135"/>
            <p:cNvSpPr>
              <a:spLocks noChangeArrowheads="1"/>
            </p:cNvSpPr>
            <p:nvPr/>
          </p:nvSpPr>
          <p:spPr bwMode="auto">
            <a:xfrm>
              <a:off x="1935" y="2732"/>
              <a:ext cx="258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93.417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" name="Rectangle 136"/>
            <p:cNvSpPr>
              <a:spLocks noChangeArrowheads="1"/>
            </p:cNvSpPr>
            <p:nvPr/>
          </p:nvSpPr>
          <p:spPr bwMode="auto">
            <a:xfrm>
              <a:off x="2641" y="2732"/>
              <a:ext cx="258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22.262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4" name="Rectangle 137"/>
            <p:cNvSpPr>
              <a:spLocks noChangeArrowheads="1"/>
            </p:cNvSpPr>
            <p:nvPr/>
          </p:nvSpPr>
          <p:spPr bwMode="auto">
            <a:xfrm>
              <a:off x="221" y="2829"/>
              <a:ext cx="122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18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5" name="Rectangle 138"/>
            <p:cNvSpPr>
              <a:spLocks noChangeArrowheads="1"/>
            </p:cNvSpPr>
            <p:nvPr/>
          </p:nvSpPr>
          <p:spPr bwMode="auto">
            <a:xfrm>
              <a:off x="328" y="2829"/>
              <a:ext cx="292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AGERSA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6" name="Rectangle 139"/>
            <p:cNvSpPr>
              <a:spLocks noChangeArrowheads="1"/>
            </p:cNvSpPr>
            <p:nvPr/>
          </p:nvSpPr>
          <p:spPr bwMode="auto">
            <a:xfrm>
              <a:off x="728" y="2829"/>
              <a:ext cx="112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ES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7" name="Rectangle 140"/>
            <p:cNvSpPr>
              <a:spLocks noChangeArrowheads="1"/>
            </p:cNvSpPr>
            <p:nvPr/>
          </p:nvSpPr>
          <p:spPr bwMode="auto">
            <a:xfrm>
              <a:off x="961" y="2829"/>
              <a:ext cx="351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Municipal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8" name="Rectangle 141"/>
            <p:cNvSpPr>
              <a:spLocks noChangeArrowheads="1"/>
            </p:cNvSpPr>
            <p:nvPr/>
          </p:nvSpPr>
          <p:spPr bwMode="auto">
            <a:xfrm>
              <a:off x="1935" y="2829"/>
              <a:ext cx="258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68.110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9" name="Rectangle 142"/>
            <p:cNvSpPr>
              <a:spLocks noChangeArrowheads="1"/>
            </p:cNvSpPr>
            <p:nvPr/>
          </p:nvSpPr>
          <p:spPr bwMode="auto">
            <a:xfrm>
              <a:off x="2641" y="2829"/>
              <a:ext cx="258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62.994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0" name="Rectangle 143"/>
            <p:cNvSpPr>
              <a:spLocks noChangeArrowheads="1"/>
            </p:cNvSpPr>
            <p:nvPr/>
          </p:nvSpPr>
          <p:spPr bwMode="auto">
            <a:xfrm>
              <a:off x="221" y="2927"/>
              <a:ext cx="122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19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1" name="Rectangle 144"/>
            <p:cNvSpPr>
              <a:spLocks noChangeArrowheads="1"/>
            </p:cNvSpPr>
            <p:nvPr/>
          </p:nvSpPr>
          <p:spPr bwMode="auto">
            <a:xfrm>
              <a:off x="328" y="2927"/>
              <a:ext cx="263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AR/ITU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2" name="Rectangle 145"/>
            <p:cNvSpPr>
              <a:spLocks noChangeArrowheads="1"/>
            </p:cNvSpPr>
            <p:nvPr/>
          </p:nvSpPr>
          <p:spPr bwMode="auto">
            <a:xfrm>
              <a:off x="728" y="2927"/>
              <a:ext cx="11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SP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" name="Rectangle 146"/>
            <p:cNvSpPr>
              <a:spLocks noChangeArrowheads="1"/>
            </p:cNvSpPr>
            <p:nvPr/>
          </p:nvSpPr>
          <p:spPr bwMode="auto">
            <a:xfrm>
              <a:off x="961" y="2927"/>
              <a:ext cx="351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Municipal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4" name="Rectangle 147"/>
            <p:cNvSpPr>
              <a:spLocks noChangeArrowheads="1"/>
            </p:cNvSpPr>
            <p:nvPr/>
          </p:nvSpPr>
          <p:spPr bwMode="auto">
            <a:xfrm>
              <a:off x="1935" y="2927"/>
              <a:ext cx="258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58.516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5" name="Rectangle 148"/>
            <p:cNvSpPr>
              <a:spLocks noChangeArrowheads="1"/>
            </p:cNvSpPr>
            <p:nvPr/>
          </p:nvSpPr>
          <p:spPr bwMode="auto">
            <a:xfrm>
              <a:off x="2641" y="2927"/>
              <a:ext cx="258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56.524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6" name="Rectangle 149"/>
            <p:cNvSpPr>
              <a:spLocks noChangeArrowheads="1"/>
            </p:cNvSpPr>
            <p:nvPr/>
          </p:nvSpPr>
          <p:spPr bwMode="auto">
            <a:xfrm>
              <a:off x="221" y="3024"/>
              <a:ext cx="122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20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7" name="Rectangle 150"/>
            <p:cNvSpPr>
              <a:spLocks noChangeArrowheads="1"/>
            </p:cNvSpPr>
            <p:nvPr/>
          </p:nvSpPr>
          <p:spPr bwMode="auto">
            <a:xfrm>
              <a:off x="328" y="3024"/>
              <a:ext cx="268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ARMPF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8" name="Rectangle 151"/>
            <p:cNvSpPr>
              <a:spLocks noChangeArrowheads="1"/>
            </p:cNvSpPr>
            <p:nvPr/>
          </p:nvSpPr>
          <p:spPr bwMode="auto">
            <a:xfrm>
              <a:off x="728" y="3024"/>
              <a:ext cx="11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SP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9" name="Rectangle 152"/>
            <p:cNvSpPr>
              <a:spLocks noChangeArrowheads="1"/>
            </p:cNvSpPr>
            <p:nvPr/>
          </p:nvSpPr>
          <p:spPr bwMode="auto">
            <a:xfrm>
              <a:off x="961" y="3024"/>
              <a:ext cx="351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Municipal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" name="Rectangle 153"/>
            <p:cNvSpPr>
              <a:spLocks noChangeArrowheads="1"/>
            </p:cNvSpPr>
            <p:nvPr/>
          </p:nvSpPr>
          <p:spPr bwMode="auto">
            <a:xfrm>
              <a:off x="1935" y="3024"/>
              <a:ext cx="258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19.957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" name="Rectangle 154"/>
            <p:cNvSpPr>
              <a:spLocks noChangeArrowheads="1"/>
            </p:cNvSpPr>
            <p:nvPr/>
          </p:nvSpPr>
          <p:spPr bwMode="auto">
            <a:xfrm>
              <a:off x="2641" y="3024"/>
              <a:ext cx="258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19.187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2" name="Rectangle 155"/>
            <p:cNvSpPr>
              <a:spLocks noChangeArrowheads="1"/>
            </p:cNvSpPr>
            <p:nvPr/>
          </p:nvSpPr>
          <p:spPr bwMode="auto">
            <a:xfrm>
              <a:off x="221" y="3116"/>
              <a:ext cx="122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21</a:t>
              </a:r>
              <a:endPara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" name="Rectangle 156"/>
            <p:cNvSpPr>
              <a:spLocks noChangeArrowheads="1"/>
            </p:cNvSpPr>
            <p:nvPr/>
          </p:nvSpPr>
          <p:spPr bwMode="auto">
            <a:xfrm>
              <a:off x="328" y="3122"/>
              <a:ext cx="239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ARSAL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" name="Rectangle 157"/>
            <p:cNvSpPr>
              <a:spLocks noChangeArrowheads="1"/>
            </p:cNvSpPr>
            <p:nvPr/>
          </p:nvSpPr>
          <p:spPr bwMode="auto">
            <a:xfrm>
              <a:off x="728" y="3122"/>
              <a:ext cx="11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AL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5" name="Rectangle 158"/>
            <p:cNvSpPr>
              <a:spLocks noChangeArrowheads="1"/>
            </p:cNvSpPr>
            <p:nvPr/>
          </p:nvSpPr>
          <p:spPr bwMode="auto">
            <a:xfrm>
              <a:off x="961" y="3122"/>
              <a:ext cx="30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Estadual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6" name="Rectangle 159"/>
            <p:cNvSpPr>
              <a:spLocks noChangeArrowheads="1"/>
            </p:cNvSpPr>
            <p:nvPr/>
          </p:nvSpPr>
          <p:spPr bwMode="auto">
            <a:xfrm>
              <a:off x="1901" y="3122"/>
              <a:ext cx="29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213.012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7" name="Rectangle 160"/>
            <p:cNvSpPr>
              <a:spLocks noChangeArrowheads="1"/>
            </p:cNvSpPr>
            <p:nvPr/>
          </p:nvSpPr>
          <p:spPr bwMode="auto">
            <a:xfrm>
              <a:off x="2641" y="3122"/>
              <a:ext cx="258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91.415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8" name="Rectangle 172"/>
            <p:cNvSpPr>
              <a:spLocks noChangeArrowheads="1"/>
            </p:cNvSpPr>
            <p:nvPr/>
          </p:nvSpPr>
          <p:spPr bwMode="auto">
            <a:xfrm>
              <a:off x="328" y="3203"/>
              <a:ext cx="29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AGERGS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9" name="Rectangle 173"/>
            <p:cNvSpPr>
              <a:spLocks noChangeArrowheads="1"/>
            </p:cNvSpPr>
            <p:nvPr/>
          </p:nvSpPr>
          <p:spPr bwMode="auto">
            <a:xfrm>
              <a:off x="728" y="3203"/>
              <a:ext cx="11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RS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0" name="Rectangle 174"/>
            <p:cNvSpPr>
              <a:spLocks noChangeArrowheads="1"/>
            </p:cNvSpPr>
            <p:nvPr/>
          </p:nvSpPr>
          <p:spPr bwMode="auto">
            <a:xfrm>
              <a:off x="961" y="3203"/>
              <a:ext cx="30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Estadual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1" name="Rectangle 175"/>
            <p:cNvSpPr>
              <a:spLocks noChangeArrowheads="1"/>
            </p:cNvSpPr>
            <p:nvPr/>
          </p:nvSpPr>
          <p:spPr bwMode="auto">
            <a:xfrm>
              <a:off x="1848" y="3203"/>
              <a:ext cx="360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2.352.703</a:t>
              </a:r>
              <a:endPara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2" name="Rectangle 176"/>
            <p:cNvSpPr>
              <a:spLocks noChangeArrowheads="1"/>
            </p:cNvSpPr>
            <p:nvPr/>
          </p:nvSpPr>
          <p:spPr bwMode="auto">
            <a:xfrm>
              <a:off x="2607" y="3203"/>
              <a:ext cx="29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280.641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3" name="Rectangle 179"/>
            <p:cNvSpPr>
              <a:spLocks noChangeArrowheads="1"/>
            </p:cNvSpPr>
            <p:nvPr/>
          </p:nvSpPr>
          <p:spPr bwMode="auto">
            <a:xfrm>
              <a:off x="859" y="979"/>
              <a:ext cx="1470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Agências com Apoio ao Projeto Formalizado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4" name="Line 183"/>
            <p:cNvSpPr>
              <a:spLocks noChangeShapeType="1"/>
            </p:cNvSpPr>
            <p:nvPr/>
          </p:nvSpPr>
          <p:spPr bwMode="auto">
            <a:xfrm>
              <a:off x="187" y="969"/>
              <a:ext cx="265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5" name="Rectangle 184"/>
            <p:cNvSpPr>
              <a:spLocks noChangeArrowheads="1"/>
            </p:cNvSpPr>
            <p:nvPr/>
          </p:nvSpPr>
          <p:spPr bwMode="auto">
            <a:xfrm>
              <a:off x="187" y="969"/>
              <a:ext cx="2659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6" name="Line 185"/>
            <p:cNvSpPr>
              <a:spLocks noChangeShapeType="1"/>
            </p:cNvSpPr>
            <p:nvPr/>
          </p:nvSpPr>
          <p:spPr bwMode="auto">
            <a:xfrm>
              <a:off x="187" y="1067"/>
              <a:ext cx="265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7" name="Rectangle 186"/>
            <p:cNvSpPr>
              <a:spLocks noChangeArrowheads="1"/>
            </p:cNvSpPr>
            <p:nvPr/>
          </p:nvSpPr>
          <p:spPr bwMode="auto">
            <a:xfrm>
              <a:off x="187" y="1067"/>
              <a:ext cx="2659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8" name="Line 187"/>
            <p:cNvSpPr>
              <a:spLocks noChangeShapeType="1"/>
            </p:cNvSpPr>
            <p:nvPr/>
          </p:nvSpPr>
          <p:spPr bwMode="auto">
            <a:xfrm>
              <a:off x="187" y="1164"/>
              <a:ext cx="265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9" name="Rectangle 188"/>
            <p:cNvSpPr>
              <a:spLocks noChangeArrowheads="1"/>
            </p:cNvSpPr>
            <p:nvPr/>
          </p:nvSpPr>
          <p:spPr bwMode="auto">
            <a:xfrm>
              <a:off x="187" y="1164"/>
              <a:ext cx="2659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0" name="Line 199"/>
            <p:cNvSpPr>
              <a:spLocks noChangeShapeType="1"/>
            </p:cNvSpPr>
            <p:nvPr/>
          </p:nvSpPr>
          <p:spPr bwMode="auto">
            <a:xfrm>
              <a:off x="187" y="3290"/>
              <a:ext cx="265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pic>
        <p:nvPicPr>
          <p:cNvPr id="171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299" y="5486608"/>
            <a:ext cx="7750768" cy="128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383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2"/>
          <p:cNvSpPr txBox="1">
            <a:spLocks/>
          </p:cNvSpPr>
          <p:nvPr/>
        </p:nvSpPr>
        <p:spPr>
          <a:xfrm>
            <a:off x="0" y="2078181"/>
            <a:ext cx="3657600" cy="87877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2400" b="1" dirty="0">
              <a:latin typeface="+mn-lt"/>
            </a:endParaRPr>
          </a:p>
          <a:p>
            <a:r>
              <a:rPr lang="pt-BR" sz="2400" b="1" dirty="0">
                <a:latin typeface="+mn-lt"/>
              </a:rPr>
              <a:t>Publicações</a:t>
            </a:r>
          </a:p>
          <a:p>
            <a:endParaRPr lang="pt-BR" sz="2400" b="1" dirty="0">
              <a:latin typeface="+mn-lt"/>
            </a:endParaRPr>
          </a:p>
          <a:p>
            <a:endParaRPr lang="pt-BR" sz="2400" b="1" dirty="0">
              <a:latin typeface="+mn-lt"/>
            </a:endParaRPr>
          </a:p>
        </p:txBody>
      </p:sp>
      <p:pic>
        <p:nvPicPr>
          <p:cNvPr id="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02" y="2034411"/>
            <a:ext cx="3491856" cy="4680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062" y="2010660"/>
            <a:ext cx="3329071" cy="46805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5" name="Imagem 17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63" y="213067"/>
            <a:ext cx="1830182" cy="1586515"/>
          </a:xfrm>
          <a:prstGeom prst="rect">
            <a:avLst/>
          </a:prstGeom>
        </p:spPr>
      </p:pic>
      <p:pic>
        <p:nvPicPr>
          <p:cNvPr id="176" name="Imagem 175" descr="Uma imagem contendo material de escritório, instrumento para escrita&#10;&#10;Descrição gerada automaticamente">
            <a:extLst>
              <a:ext uri="{FF2B5EF4-FFF2-40B4-BE49-F238E27FC236}">
                <a16:creationId xmlns:a16="http://schemas.microsoft.com/office/drawing/2014/main" id="{CF599357-45C6-449A-86E4-FB182F167CAC}"/>
              </a:ext>
            </a:extLst>
          </p:cNvPr>
          <p:cNvPicPr/>
          <p:nvPr/>
        </p:nvPicPr>
        <p:blipFill rotWithShape="1">
          <a:blip r:embed="rId5">
            <a:alphaModFix amt="70000"/>
          </a:blip>
          <a:srcRect t="-521" r="36405"/>
          <a:stretch/>
        </p:blipFill>
        <p:spPr>
          <a:xfrm>
            <a:off x="0" y="2648197"/>
            <a:ext cx="3657600" cy="420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99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ítulo 2"/>
          <p:cNvSpPr txBox="1">
            <a:spLocks/>
          </p:cNvSpPr>
          <p:nvPr/>
        </p:nvSpPr>
        <p:spPr>
          <a:xfrm>
            <a:off x="2648182" y="237032"/>
            <a:ext cx="9393546" cy="129869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rgbClr val="000099"/>
                </a:solidFill>
                <a:latin typeface="+mn-lt"/>
              </a:rPr>
              <a:t>Página do Projeto: </a:t>
            </a:r>
          </a:p>
          <a:p>
            <a:r>
              <a:rPr lang="pt-BR" sz="2200" dirty="0">
                <a:solidFill>
                  <a:schemeClr val="tx1"/>
                </a:solidFill>
                <a:latin typeface="+mn-lt"/>
                <a:hlinkClick r:id="rId2"/>
              </a:rPr>
              <a:t>https://cidades.gov.br/saneamento-cidades/projeto-interaguas/projeto-acertar</a:t>
            </a:r>
            <a:endParaRPr lang="pt-BR" sz="2200" dirty="0">
              <a:solidFill>
                <a:schemeClr val="tx1"/>
              </a:solidFill>
              <a:latin typeface="+mn-lt"/>
            </a:endParaRPr>
          </a:p>
          <a:p>
            <a:endParaRPr lang="pt-BR" sz="2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Imagem 4"/>
          <p:cNvPicPr/>
          <p:nvPr/>
        </p:nvPicPr>
        <p:blipFill>
          <a:blip r:embed="rId3"/>
          <a:stretch>
            <a:fillRect/>
          </a:stretch>
        </p:blipFill>
        <p:spPr>
          <a:xfrm>
            <a:off x="2719431" y="1389413"/>
            <a:ext cx="8965888" cy="546858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63" y="213067"/>
            <a:ext cx="1830182" cy="158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52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mesa, pessoa, interior, homem&#10;&#10;Descrição gerada automaticamente">
            <a:extLst>
              <a:ext uri="{FF2B5EF4-FFF2-40B4-BE49-F238E27FC236}">
                <a16:creationId xmlns:a16="http://schemas.microsoft.com/office/drawing/2014/main" id="{039312E1-F9B5-41B3-8297-CB4A6F5631B7}"/>
              </a:ext>
            </a:extLst>
          </p:cNvPr>
          <p:cNvPicPr/>
          <p:nvPr/>
        </p:nvPicPr>
        <p:blipFill rotWithShape="1">
          <a:blip r:embed="rId2">
            <a:alphaModFix amt="70000"/>
          </a:blip>
          <a:srcRect l="16685" r="19828"/>
          <a:stretch/>
        </p:blipFill>
        <p:spPr>
          <a:xfrm>
            <a:off x="3330054" y="5594"/>
            <a:ext cx="8861946" cy="6852406"/>
          </a:xfrm>
          <a:prstGeom prst="rect">
            <a:avLst/>
          </a:prstGeom>
        </p:spPr>
      </p:pic>
      <p:sp>
        <p:nvSpPr>
          <p:cNvPr id="13" name="Título 2"/>
          <p:cNvSpPr txBox="1">
            <a:spLocks/>
          </p:cNvSpPr>
          <p:nvPr/>
        </p:nvSpPr>
        <p:spPr>
          <a:xfrm>
            <a:off x="72106" y="5594"/>
            <a:ext cx="5973852" cy="685240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2400" dirty="0">
              <a:solidFill>
                <a:srgbClr val="0000CC"/>
              </a:solidFill>
              <a:latin typeface="+mn-lt"/>
            </a:endParaRPr>
          </a:p>
          <a:p>
            <a:endParaRPr lang="pt-BR" sz="2400" b="1" dirty="0">
              <a:solidFill>
                <a:srgbClr val="000099"/>
              </a:solidFill>
            </a:endParaRPr>
          </a:p>
          <a:p>
            <a:r>
              <a:rPr lang="pt-BR" sz="2400" b="1" dirty="0">
                <a:solidFill>
                  <a:srgbClr val="000099"/>
                </a:solidFill>
              </a:rPr>
              <a:t>Desdobramentos</a:t>
            </a:r>
          </a:p>
          <a:p>
            <a:endParaRPr lang="pt-BR" sz="2400" dirty="0">
              <a:solidFill>
                <a:srgbClr val="0000CC"/>
              </a:solidFill>
              <a:latin typeface="+mn-lt"/>
            </a:endParaRPr>
          </a:p>
          <a:p>
            <a:endParaRPr lang="pt-BR" sz="2400" dirty="0">
              <a:solidFill>
                <a:srgbClr val="0000CC"/>
              </a:solidFill>
              <a:latin typeface="+mn-lt"/>
            </a:endParaRPr>
          </a:p>
          <a:p>
            <a:endParaRPr lang="pt-BR" sz="2400" dirty="0">
              <a:solidFill>
                <a:srgbClr val="0000CC"/>
              </a:solidFill>
              <a:latin typeface="+mn-lt"/>
            </a:endParaRPr>
          </a:p>
          <a:p>
            <a:endParaRPr lang="pt-BR" sz="2400" dirty="0">
              <a:solidFill>
                <a:srgbClr val="0000CC"/>
              </a:solidFill>
              <a:latin typeface="+mn-lt"/>
            </a:endParaRPr>
          </a:p>
          <a:p>
            <a:endParaRPr lang="pt-BR" sz="2400" dirty="0">
              <a:solidFill>
                <a:srgbClr val="0000CC"/>
              </a:solidFill>
              <a:latin typeface="+mn-lt"/>
            </a:endParaRPr>
          </a:p>
          <a:p>
            <a:endParaRPr lang="pt-BR" sz="1000" dirty="0">
              <a:solidFill>
                <a:srgbClr val="0000CC"/>
              </a:solidFill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chemeClr val="tx1"/>
                </a:solidFill>
                <a:latin typeface="+mn-lt"/>
              </a:rPr>
              <a:t>Acordo de Cooperação Técnica (ACT) a ser firmado entre o MDR e a ABAR, com os seguintes objetivos:</a:t>
            </a:r>
          </a:p>
          <a:p>
            <a:pPr>
              <a:spcAft>
                <a:spcPts val="600"/>
              </a:spcAft>
            </a:pPr>
            <a:endParaRPr lang="pt-BR" sz="20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000" b="1" dirty="0">
                <a:solidFill>
                  <a:schemeClr val="tx1"/>
                </a:solidFill>
                <a:latin typeface="+mn-lt"/>
              </a:rPr>
              <a:t>Atividade 1: </a:t>
            </a:r>
            <a:r>
              <a:rPr lang="pt-BR" sz="2000" dirty="0">
                <a:solidFill>
                  <a:schemeClr val="tx1"/>
                </a:solidFill>
                <a:latin typeface="+mn-lt"/>
              </a:rPr>
              <a:t>Campanhas para auditoria e certificação das informações provenientes dos prestadores de serviços de abastecimento de água e </a:t>
            </a:r>
            <a:r>
              <a:rPr lang="pt-BR" sz="2000">
                <a:solidFill>
                  <a:schemeClr val="tx1"/>
                </a:solidFill>
                <a:latin typeface="+mn-lt"/>
              </a:rPr>
              <a:t>esgotamento sanitário</a:t>
            </a:r>
            <a:endParaRPr lang="pt-BR" sz="20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000" b="1" dirty="0">
                <a:solidFill>
                  <a:schemeClr val="tx1"/>
                </a:solidFill>
              </a:rPr>
              <a:t>Atividade 2: </a:t>
            </a:r>
            <a:r>
              <a:rPr lang="pt-BR" sz="2000" dirty="0">
                <a:solidFill>
                  <a:schemeClr val="tx1"/>
                </a:solidFill>
              </a:rPr>
              <a:t>Implementação do módulo de Regulação do Sistema Nacional de Informações em Saneamento Básico (SINISA)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b="1" dirty="0">
                <a:solidFill>
                  <a:schemeClr val="tx1"/>
                </a:solidFill>
              </a:rPr>
              <a:t>Atividade 3: </a:t>
            </a:r>
            <a:r>
              <a:rPr lang="pt-BR" sz="2000" dirty="0">
                <a:solidFill>
                  <a:schemeClr val="tx1"/>
                </a:solidFill>
              </a:rPr>
              <a:t>Implementação de rede de aprendizagem</a:t>
            </a:r>
          </a:p>
          <a:p>
            <a:endParaRPr lang="pt-BR" sz="2400" dirty="0">
              <a:solidFill>
                <a:srgbClr val="0000CC"/>
              </a:solidFill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351" y="323376"/>
            <a:ext cx="1978893" cy="1715427"/>
          </a:xfrm>
          <a:prstGeom prst="rect">
            <a:avLst/>
          </a:prstGeom>
        </p:spPr>
      </p:pic>
      <p:pic>
        <p:nvPicPr>
          <p:cNvPr id="15" name="Picture 2" descr="C:\Users\renata.silva\Pictures\regulasan-completo-cor-positiv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009"/>
            <a:ext cx="3075296" cy="83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991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tatiana.silva\Downloads\ivan-bandura-761167-unsplash.jpg"/>
          <p:cNvPicPr/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" y="1"/>
            <a:ext cx="12192000" cy="6858000"/>
          </a:xfrm>
          <a:prstGeom prst="rect">
            <a:avLst/>
          </a:prstGeom>
          <a:noFill/>
          <a:extLst/>
        </p:spPr>
      </p:pic>
      <p:sp>
        <p:nvSpPr>
          <p:cNvPr id="7" name="Título 2"/>
          <p:cNvSpPr txBox="1">
            <a:spLocks/>
          </p:cNvSpPr>
          <p:nvPr/>
        </p:nvSpPr>
        <p:spPr>
          <a:xfrm>
            <a:off x="838200" y="19605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b="1" dirty="0">
                <a:latin typeface="Calibri" panose="020F0502020204030204" pitchFamily="34" charset="0"/>
              </a:rPr>
              <a:t>Obrigado!</a:t>
            </a:r>
          </a:p>
        </p:txBody>
      </p:sp>
      <p:sp>
        <p:nvSpPr>
          <p:cNvPr id="8" name="Subtítulo 1"/>
          <p:cNvSpPr>
            <a:spLocks noGrp="1"/>
          </p:cNvSpPr>
          <p:nvPr>
            <p:ph type="subTitle" idx="1"/>
          </p:nvPr>
        </p:nvSpPr>
        <p:spPr>
          <a:xfrm>
            <a:off x="927904" y="4005560"/>
            <a:ext cx="10336192" cy="1287335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pt-BR" sz="2800" b="1" dirty="0">
                <a:latin typeface="Calibri" panose="020F0502020204030204" pitchFamily="34" charset="0"/>
                <a:cs typeface="Times New Roman" panose="02020603050405020304" pitchFamily="18" charset="0"/>
              </a:rPr>
              <a:t>Ministério do Desenvolvimento Regional</a:t>
            </a:r>
          </a:p>
          <a:p>
            <a:pPr>
              <a:spcAft>
                <a:spcPts val="1200"/>
              </a:spcAft>
            </a:pPr>
            <a:r>
              <a:rPr lang="pt-BR" sz="2800" b="1" dirty="0">
                <a:latin typeface="Calibri" panose="020F0502020204030204" pitchFamily="34" charset="0"/>
                <a:cs typeface="Times New Roman" panose="02020603050405020304" pitchFamily="18" charset="0"/>
              </a:rPr>
              <a:t>Secretaria Nacional de Saneamento</a:t>
            </a:r>
          </a:p>
          <a:p>
            <a:pPr>
              <a:spcAft>
                <a:spcPts val="1200"/>
              </a:spcAft>
            </a:pPr>
            <a:r>
              <a:rPr lang="pt-BR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(61) 2108-1931</a:t>
            </a:r>
          </a:p>
          <a:p>
            <a:endParaRPr lang="pt-BR" sz="28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sz="28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428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905726"/>
            <a:ext cx="8431565" cy="594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ângulo 14"/>
          <p:cNvSpPr/>
          <p:nvPr/>
        </p:nvSpPr>
        <p:spPr>
          <a:xfrm>
            <a:off x="3556000" y="4581172"/>
            <a:ext cx="8478319" cy="990600"/>
          </a:xfrm>
          <a:prstGeom prst="rect">
            <a:avLst/>
          </a:pr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113723" y="196334"/>
            <a:ext cx="118738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accent5">
                    <a:lumMod val="50000"/>
                  </a:schemeClr>
                </a:solidFill>
              </a:rPr>
              <a:t>A Regulação do Saneamento Básico no Brasil </a:t>
            </a:r>
            <a:r>
              <a:rPr lang="pt-BR" sz="2400" dirty="0">
                <a:solidFill>
                  <a:schemeClr val="accent5">
                    <a:lumMod val="50000"/>
                  </a:schemeClr>
                </a:solidFill>
              </a:rPr>
              <a:t>(metas do </a:t>
            </a:r>
            <a:r>
              <a:rPr lang="pt-BR" sz="2400" dirty="0" err="1">
                <a:solidFill>
                  <a:schemeClr val="accent5">
                    <a:lumMod val="50000"/>
                  </a:schemeClr>
                </a:solidFill>
              </a:rPr>
              <a:t>Plansab</a:t>
            </a:r>
            <a:r>
              <a:rPr lang="pt-BR" sz="2400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79" y="1571272"/>
            <a:ext cx="2792766" cy="311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03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113723" y="196334"/>
            <a:ext cx="118738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accent5">
                    <a:lumMod val="50000"/>
                  </a:schemeClr>
                </a:solidFill>
              </a:rPr>
              <a:t>Programa </a:t>
            </a:r>
            <a:r>
              <a:rPr lang="pt-BR" sz="2400" b="1" dirty="0" err="1">
                <a:solidFill>
                  <a:schemeClr val="accent5">
                    <a:lumMod val="50000"/>
                  </a:schemeClr>
                </a:solidFill>
              </a:rPr>
              <a:t>Interáguas</a:t>
            </a: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</a:rPr>
              <a:t> – Ações desenvolvidas na temática da Regulação</a:t>
            </a:r>
            <a:endParaRPr lang="pt-BR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4628443" y="1098271"/>
            <a:ext cx="6886223" cy="1210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cs typeface="Times New Roman" panose="02020603050405020304" pitchFamily="18" charset="0"/>
              </a:rPr>
              <a:t>OBJETIVO GERAL </a:t>
            </a:r>
            <a:r>
              <a:rPr lang="pt-BR" dirty="0">
                <a:cs typeface="Times New Roman" panose="02020603050405020304" pitchFamily="18" charset="0"/>
              </a:rPr>
              <a:t>(componente 3): </a:t>
            </a:r>
            <a:r>
              <a:rPr lang="pt-BR" b="1" dirty="0">
                <a:cs typeface="Times New Roman" panose="02020603050405020304" pitchFamily="18" charset="0"/>
              </a:rPr>
              <a:t>Apoiar a Secretaria Nacional de Saneamento em sua missão de implementar a Política Federal de Saneamento Básico</a:t>
            </a:r>
          </a:p>
        </p:txBody>
      </p:sp>
      <p:pic>
        <p:nvPicPr>
          <p:cNvPr id="12" name="Picture 2" descr="Interágu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96" y="1125559"/>
            <a:ext cx="3457158" cy="116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renata.silva\Pictures\regulasan-completo-cor-positiv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60" y="3772600"/>
            <a:ext cx="5253819" cy="141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014" y="3088264"/>
            <a:ext cx="2385872" cy="2068222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335887" y="5340558"/>
            <a:ext cx="5248706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dirty="0">
                <a:latin typeface="Calibri" panose="020F0502020204030204" pitchFamily="34" charset="0"/>
                <a:cs typeface="Times New Roman" panose="02020603050405020304" pitchFamily="18" charset="0"/>
              </a:rPr>
              <a:t>Consultoria para ações de assistência técnica, elaboração de estudos e capacitação técnica em regulação e fiscalização de serviços de abastecimento de água e esgotamento sanitário</a:t>
            </a:r>
          </a:p>
        </p:txBody>
      </p:sp>
      <p:sp>
        <p:nvSpPr>
          <p:cNvPr id="3" name="Retângulo 2"/>
          <p:cNvSpPr/>
          <p:nvPr/>
        </p:nvSpPr>
        <p:spPr>
          <a:xfrm>
            <a:off x="6581423" y="5358495"/>
            <a:ext cx="54299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dirty="0"/>
              <a:t>Auditoria e Certificação de Informações do Sistema Nacional de Informações sobre Saneamento (SNIS)</a:t>
            </a: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813065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3" descr="Uma imagem contendo pessoa, interior, mesa, laptop&#10;&#10;Descrição gerada com muito alta confiança">
            <a:extLst>
              <a:ext uri="{FF2B5EF4-FFF2-40B4-BE49-F238E27FC236}">
                <a16:creationId xmlns:a16="http://schemas.microsoft.com/office/drawing/2014/main" id="{9E1BDA8B-9F13-4689-AD07-E8C824E20A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  <a:extLst/>
          </a:blip>
          <a:srcRect t="1584" b="14146"/>
          <a:stretch/>
        </p:blipFill>
        <p:spPr>
          <a:xfrm>
            <a:off x="1629123" y="10"/>
            <a:ext cx="12191980" cy="685799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2663" y="10"/>
            <a:ext cx="6797570" cy="68880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defRPr/>
            </a:pPr>
            <a:endParaRPr lang="pt-BR" b="1" dirty="0">
              <a:solidFill>
                <a:prstClr val="black"/>
              </a:solidFill>
              <a:latin typeface="Calibri" panose="020F0502020204030204" pitchFamily="34" charset="0"/>
              <a:ea typeface="Calibri" pitchFamily="34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endParaRPr lang="pt-BR" b="1" dirty="0">
              <a:solidFill>
                <a:prstClr val="black"/>
              </a:solidFill>
              <a:latin typeface="Calibri" panose="020F0502020204030204" pitchFamily="34" charset="0"/>
              <a:ea typeface="Calibri" pitchFamily="34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endParaRPr lang="pt-BR" b="1" dirty="0">
              <a:solidFill>
                <a:prstClr val="black"/>
              </a:solidFill>
              <a:latin typeface="Calibri" panose="020F0502020204030204" pitchFamily="34" charset="0"/>
              <a:ea typeface="Calibri" pitchFamily="34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endParaRPr lang="pt-BR" sz="1200" b="1" dirty="0">
              <a:solidFill>
                <a:prstClr val="black"/>
              </a:solidFill>
              <a:latin typeface="Calibri" panose="020F0502020204030204" pitchFamily="34" charset="0"/>
              <a:ea typeface="Calibri" pitchFamily="34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pt-BR" b="1" dirty="0">
                <a:solidFill>
                  <a:prstClr val="black"/>
                </a:solidFill>
                <a:latin typeface="Calibri" panose="020F0502020204030204" pitchFamily="34" charset="0"/>
                <a:ea typeface="Calibri" pitchFamily="34" charset="0"/>
                <a:cs typeface="Times New Roman" panose="02020603050405020304" pitchFamily="18" charset="0"/>
              </a:rPr>
              <a:t>Chamada Pública – março/2015</a:t>
            </a:r>
          </a:p>
          <a:p>
            <a:pPr lvl="0" algn="ctr">
              <a:defRPr/>
            </a:pPr>
            <a:r>
              <a:rPr lang="pt-BR" dirty="0">
                <a:solidFill>
                  <a:prstClr val="black"/>
                </a:solidFill>
                <a:latin typeface="Calibri" panose="020F0502020204030204" pitchFamily="34" charset="0"/>
                <a:ea typeface="Calibri" pitchFamily="34" charset="0"/>
                <a:cs typeface="Times New Roman" panose="02020603050405020304" pitchFamily="18" charset="0"/>
              </a:rPr>
              <a:t>Iniciativas Selecionadas: AGEPAN, AGERSA, ARES-PCJ, ARIS, ATR</a:t>
            </a:r>
          </a:p>
          <a:p>
            <a:pPr algn="just" eaLnBrk="0" hangingPunct="0">
              <a:spcBef>
                <a:spcPct val="20000"/>
              </a:spcBef>
              <a:defRPr/>
            </a:pPr>
            <a:endParaRPr lang="pt-BR" sz="10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ct val="20000"/>
              </a:spcBef>
              <a:defRPr/>
            </a:pPr>
            <a:r>
              <a:rPr lang="pt-BR" b="1" dirty="0">
                <a:latin typeface="Calibri" panose="020F0502020204030204" pitchFamily="34" charset="0"/>
                <a:cs typeface="Times New Roman" panose="02020603050405020304" pitchFamily="18" charset="0"/>
              </a:rPr>
              <a:t>Seleção e contratação de consultoria: </a:t>
            </a:r>
            <a:r>
              <a:rPr lang="pt-BR" dirty="0">
                <a:latin typeface="Calibri" panose="020F0502020204030204" pitchFamily="34" charset="0"/>
                <a:cs typeface="Times New Roman" panose="02020603050405020304" pitchFamily="18" charset="0"/>
              </a:rPr>
              <a:t>2015/2016</a:t>
            </a:r>
          </a:p>
          <a:p>
            <a:pPr algn="just" eaLnBrk="0" hangingPunct="0">
              <a:spcBef>
                <a:spcPct val="20000"/>
              </a:spcBef>
              <a:defRPr/>
            </a:pPr>
            <a:r>
              <a:rPr lang="pt-BR" b="1" dirty="0">
                <a:latin typeface="Calibri" panose="020F0502020204030204" pitchFamily="34" charset="0"/>
                <a:cs typeface="Times New Roman" panose="02020603050405020304" pitchFamily="18" charset="0"/>
              </a:rPr>
              <a:t>Execução</a:t>
            </a:r>
            <a:r>
              <a:rPr lang="pt-BR" dirty="0">
                <a:latin typeface="Calibri" panose="020F0502020204030204" pitchFamily="34" charset="0"/>
                <a:cs typeface="Times New Roman" panose="02020603050405020304" pitchFamily="18" charset="0"/>
              </a:rPr>
              <a:t>: 2016 a 2018</a:t>
            </a:r>
          </a:p>
          <a:p>
            <a:pPr algn="just" eaLnBrk="0" hangingPunct="0">
              <a:spcBef>
                <a:spcPct val="20000"/>
              </a:spcBef>
              <a:defRPr/>
            </a:pPr>
            <a:endParaRPr lang="pt-BR" sz="10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ct val="20000"/>
              </a:spcBef>
              <a:defRPr/>
            </a:pPr>
            <a:r>
              <a:rPr lang="pt-BR" b="1" dirty="0">
                <a:latin typeface="Calibri" panose="020F0502020204030204" pitchFamily="34" charset="0"/>
                <a:cs typeface="Times New Roman" panose="02020603050405020304" pitchFamily="18" charset="0"/>
              </a:rPr>
              <a:t>Objetivo</a:t>
            </a:r>
            <a:r>
              <a:rPr lang="pt-BR" dirty="0">
                <a:latin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 eaLnBrk="0" hangingPunct="0">
              <a:spcBef>
                <a:spcPct val="20000"/>
              </a:spcBef>
              <a:defRPr/>
            </a:pPr>
            <a:r>
              <a:rPr lang="pt-BR" dirty="0">
                <a:latin typeface="Calibri" panose="020F0502020204030204" pitchFamily="34" charset="0"/>
                <a:cs typeface="Times New Roman" panose="02020603050405020304" pitchFamily="18" charset="0"/>
              </a:rPr>
              <a:t>Contribuir para a melhoria das atividades regulatórias, com efeito disseminador para a regulação dos serviços de abastecimento de água e esgotamento sanitário; </a:t>
            </a:r>
          </a:p>
          <a:p>
            <a:pPr algn="just" eaLnBrk="0" hangingPunct="0">
              <a:spcBef>
                <a:spcPct val="20000"/>
              </a:spcBef>
              <a:defRPr/>
            </a:pPr>
            <a:r>
              <a:rPr lang="pt-BR" dirty="0">
                <a:latin typeface="Calibri" panose="020F0502020204030204" pitchFamily="34" charset="0"/>
                <a:cs typeface="Times New Roman" panose="02020603050405020304" pitchFamily="18" charset="0"/>
              </a:rPr>
              <a:t>Contribuir para o aperfeiçoamento da gestão e da qualidade dos serviços públicos ofertados à população.</a:t>
            </a:r>
          </a:p>
          <a:p>
            <a:pPr algn="just" eaLnBrk="0" hangingPunct="0">
              <a:spcBef>
                <a:spcPct val="20000"/>
              </a:spcBef>
              <a:defRPr/>
            </a:pPr>
            <a:endParaRPr lang="pt-BR" sz="1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ct val="20000"/>
              </a:spcBef>
              <a:defRPr/>
            </a:pPr>
            <a:r>
              <a:rPr lang="pt-BR" b="1" dirty="0">
                <a:latin typeface="Calibri" panose="020F0502020204030204" pitchFamily="34" charset="0"/>
                <a:cs typeface="Times New Roman" panose="02020603050405020304" pitchFamily="18" charset="0"/>
              </a:rPr>
              <a:t>Atividades</a:t>
            </a:r>
            <a:r>
              <a:rPr lang="pt-BR" dirty="0">
                <a:latin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640055" indent="-640055">
              <a:buFont typeface="Wingdings" panose="05000000000000000000" pitchFamily="2" charset="2"/>
              <a:buChar char="§"/>
            </a:pPr>
            <a:r>
              <a:rPr lang="pt-BR" altLang="pt-BR" dirty="0">
                <a:latin typeface="Calibri" panose="020F0502020204030204" pitchFamily="34" charset="0"/>
                <a:cs typeface="Times New Roman" panose="02020603050405020304" pitchFamily="18" charset="0"/>
              </a:rPr>
              <a:t>Assistência técnica</a:t>
            </a:r>
          </a:p>
          <a:p>
            <a:pPr marL="640055" indent="-640055">
              <a:buFont typeface="Wingdings" panose="05000000000000000000" pitchFamily="2" charset="2"/>
              <a:buChar char="§"/>
            </a:pPr>
            <a:r>
              <a:rPr lang="pt-BR" altLang="pt-BR" dirty="0">
                <a:latin typeface="Calibri" panose="020F0502020204030204" pitchFamily="34" charset="0"/>
                <a:cs typeface="Times New Roman" panose="02020603050405020304" pitchFamily="18" charset="0"/>
              </a:rPr>
              <a:t>Transferência de conhecimento;</a:t>
            </a:r>
          </a:p>
          <a:p>
            <a:pPr marL="640055" indent="-640055">
              <a:buFont typeface="Wingdings" panose="05000000000000000000" pitchFamily="2" charset="2"/>
              <a:buChar char="§"/>
            </a:pPr>
            <a:r>
              <a:rPr lang="pt-BR" altLang="pt-BR" dirty="0">
                <a:latin typeface="Calibri" panose="020F0502020204030204" pitchFamily="34" charset="0"/>
                <a:cs typeface="Times New Roman" panose="02020603050405020304" pitchFamily="18" charset="0"/>
              </a:rPr>
              <a:t>Estudos sobre temas de interesse nacional;</a:t>
            </a:r>
          </a:p>
          <a:p>
            <a:pPr marL="640055" indent="-640055">
              <a:buFont typeface="Wingdings" panose="05000000000000000000" pitchFamily="2" charset="2"/>
              <a:buChar char="§"/>
            </a:pPr>
            <a:r>
              <a:rPr lang="pt-BR" altLang="pt-BR" dirty="0">
                <a:latin typeface="Calibri" panose="020F0502020204030204" pitchFamily="34" charset="0"/>
                <a:cs typeface="Times New Roman" panose="02020603050405020304" pitchFamily="18" charset="0"/>
              </a:rPr>
              <a:t>Capacitação;</a:t>
            </a:r>
          </a:p>
          <a:p>
            <a:pPr marL="640055" indent="-640055">
              <a:buFont typeface="Wingdings" panose="05000000000000000000" pitchFamily="2" charset="2"/>
              <a:buChar char="§"/>
            </a:pPr>
            <a:r>
              <a:rPr lang="pt-BR" altLang="pt-BR" dirty="0">
                <a:latin typeface="Calibri" panose="020F0502020204030204" pitchFamily="34" charset="0"/>
                <a:cs typeface="Times New Roman" panose="02020603050405020304" pitchFamily="18" charset="0"/>
              </a:rPr>
              <a:t>Seminários; </a:t>
            </a:r>
          </a:p>
          <a:p>
            <a:pPr marL="640055" indent="-640055">
              <a:buFont typeface="Wingdings" panose="05000000000000000000" pitchFamily="2" charset="2"/>
              <a:buChar char="§"/>
            </a:pPr>
            <a:r>
              <a:rPr lang="pt-BR" altLang="pt-BR" dirty="0">
                <a:latin typeface="Calibri" panose="020F0502020204030204" pitchFamily="34" charset="0"/>
                <a:cs typeface="Times New Roman" panose="02020603050405020304" pitchFamily="18" charset="0"/>
              </a:rPr>
              <a:t>Publicações.</a:t>
            </a:r>
            <a:endParaRPr lang="pt-BR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C:\Users\renata.silva\Pictures\regulasan-completo-cor-positiv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4" y="100531"/>
            <a:ext cx="2688610" cy="72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912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enata.silva\Pictures\regulasan-completo-cor-positiv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55" y="159555"/>
            <a:ext cx="2211244" cy="59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Group 5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694832"/>
              </p:ext>
            </p:extLst>
          </p:nvPr>
        </p:nvGraphicFramePr>
        <p:xfrm>
          <a:off x="696035" y="1160960"/>
          <a:ext cx="11054686" cy="5515108"/>
        </p:xfrm>
        <a:graphic>
          <a:graphicData uri="http://schemas.openxmlformats.org/drawingml/2006/table">
            <a:tbl>
              <a:tblPr/>
              <a:tblGrid>
                <a:gridCol w="5172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1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5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27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37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72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4300">
                <a:tc gridSpan="6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600" b="1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AÇÕES DE ASSISTÊNCIA TÉCNICA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pt-BR" sz="1500" dirty="0">
                        <a:solidFill>
                          <a:schemeClr val="tx2"/>
                        </a:solidFill>
                      </a:endParaRP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300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AÇÃO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ENTIDADE BENEFICIÁRIA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76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AGEPAN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AGERSA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ARES-PCJ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ARIS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ATR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049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I: Adequação e formulação de normas e instrumentos regulatórios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049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II: Adequação e formulação de modelo e instrumentos de governança e transparência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049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III: Adequação e formulação de modelo e instrumentos de participação e controle social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4022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IV: Avaliação econômico-financeira da prestação de serviços de abastecimento de água e esgotamento sanitário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766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V: Estrutura de Tarifas e Avaliação Tarifária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0766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VI: Regulação e Fiscalização da Qualidade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430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VII: Sistema de Informações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pt-BR" sz="16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pt-BR" sz="16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430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VIII: Capacitação Técnica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" name="Título 2"/>
          <p:cNvSpPr txBox="1">
            <a:spLocks/>
          </p:cNvSpPr>
          <p:nvPr/>
        </p:nvSpPr>
        <p:spPr>
          <a:xfrm>
            <a:off x="2844799" y="191301"/>
            <a:ext cx="3815645" cy="73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rgbClr val="000099"/>
                </a:solidFill>
                <a:latin typeface="+mn-lt"/>
              </a:rPr>
              <a:t>Principais resultados</a:t>
            </a:r>
          </a:p>
        </p:txBody>
      </p:sp>
    </p:spTree>
    <p:extLst>
      <p:ext uri="{BB962C8B-B14F-4D97-AF65-F5344CB8AC3E}">
        <p14:creationId xmlns:p14="http://schemas.microsoft.com/office/powerpoint/2010/main" val="1168762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enata.silva\Pictures\regulasan-completo-cor-positiv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03" y="173203"/>
            <a:ext cx="2199954" cy="59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537883"/>
              </p:ext>
            </p:extLst>
          </p:nvPr>
        </p:nvGraphicFramePr>
        <p:xfrm>
          <a:off x="282223" y="1427130"/>
          <a:ext cx="11525956" cy="224175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9866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95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932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Curso I:</a:t>
                      </a:r>
                      <a:r>
                        <a:rPr lang="pt-BR" sz="16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i) processo de elaboração e revisão de normativos e instrumentos regulatórios; </a:t>
                      </a:r>
                      <a:r>
                        <a:rPr lang="pt-BR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) modelo e instrumentos de governança e transparência; e </a:t>
                      </a:r>
                      <a:r>
                        <a:rPr lang="pt-BR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) participação e controle social.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Campo Grande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(MS)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396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Curso II: i) avaliação econômico-financeira de serviços de água e esgotos; e </a:t>
                      </a:r>
                      <a:r>
                        <a:rPr lang="pt-BR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) estrutura tarifária, bases de dados e avaliação de tarifas. 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Palmas (TO)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4771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Curso III: i) avaliação da qualidade e desempenho dos serviços; e </a:t>
                      </a:r>
                      <a:r>
                        <a:rPr lang="pt-BR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) sistema de informações (vide Ações VI e VII). 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Campinas (SP)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706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Curso IV: Contabilidade regulatória.  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Florianópolis</a:t>
                      </a:r>
                      <a:r>
                        <a:rPr lang="pt-BR" sz="1600" baseline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(SC)</a:t>
                      </a:r>
                      <a:endParaRPr lang="pt-BR" sz="16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Group 1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133226"/>
              </p:ext>
            </p:extLst>
          </p:nvPr>
        </p:nvGraphicFramePr>
        <p:xfrm>
          <a:off x="259644" y="3996871"/>
          <a:ext cx="11616267" cy="1390292"/>
        </p:xfrm>
        <a:graphic>
          <a:graphicData uri="http://schemas.openxmlformats.org/drawingml/2006/table">
            <a:tbl>
              <a:tblPr/>
              <a:tblGrid>
                <a:gridCol w="3679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365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0949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Curso Sobre Regulação e Fiscalização dos Serviços de Abastecimento de Água e de Esgotamento Sanitário</a:t>
                      </a:r>
                      <a:endParaRPr lang="pt-BR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pt-BR" sz="1500" dirty="0">
                        <a:solidFill>
                          <a:schemeClr val="tx2"/>
                        </a:solidFill>
                      </a:endParaRP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09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5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Presencial (2 edições)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5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Agências Beneficiárias / Entidades do Setor Saneamento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251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5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Ensino a Distância (EAD)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Em andamento </a:t>
                      </a:r>
                      <a:r>
                        <a:rPr lang="pt-BR" sz="15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pt-BR" sz="15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Portal Capacidades)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Group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302476"/>
              </p:ext>
            </p:extLst>
          </p:nvPr>
        </p:nvGraphicFramePr>
        <p:xfrm>
          <a:off x="250623" y="5686076"/>
          <a:ext cx="11625287" cy="985657"/>
        </p:xfrm>
        <a:graphic>
          <a:graphicData uri="http://schemas.openxmlformats.org/drawingml/2006/table">
            <a:tbl>
              <a:tblPr/>
              <a:tblGrid>
                <a:gridCol w="11625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0412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Seminário Internacional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5245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Seminário internacional sobre regulação e fiscalização de serviços de abastecimento de água e de esgotamento sanitário.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701851"/>
              </p:ext>
            </p:extLst>
          </p:nvPr>
        </p:nvGraphicFramePr>
        <p:xfrm>
          <a:off x="273758" y="967669"/>
          <a:ext cx="11534422" cy="44606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15344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6066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Capacitação (ações</a:t>
                      </a:r>
                      <a:r>
                        <a:rPr lang="pt-BR" sz="1800" baseline="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voltadas para as agências selecionadas, com efeito disseminador)</a:t>
                      </a:r>
                      <a:endParaRPr lang="pt-BR" sz="180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Título 2"/>
          <p:cNvSpPr txBox="1">
            <a:spLocks/>
          </p:cNvSpPr>
          <p:nvPr/>
        </p:nvSpPr>
        <p:spPr>
          <a:xfrm>
            <a:off x="2754487" y="146145"/>
            <a:ext cx="3815645" cy="73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rgbClr val="000099"/>
                </a:solidFill>
                <a:latin typeface="+mn-lt"/>
              </a:rPr>
              <a:t>Principais resultados</a:t>
            </a:r>
          </a:p>
        </p:txBody>
      </p:sp>
    </p:spTree>
    <p:extLst>
      <p:ext uri="{BB962C8B-B14F-4D97-AF65-F5344CB8AC3E}">
        <p14:creationId xmlns:p14="http://schemas.microsoft.com/office/powerpoint/2010/main" val="2904801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111" y="0"/>
            <a:ext cx="5700889" cy="692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ítulo 2"/>
          <p:cNvSpPr txBox="1">
            <a:spLocks/>
          </p:cNvSpPr>
          <p:nvPr/>
        </p:nvSpPr>
        <p:spPr>
          <a:xfrm>
            <a:off x="2844799" y="191301"/>
            <a:ext cx="3273779" cy="73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rgbClr val="000099"/>
                </a:solidFill>
                <a:latin typeface="+mn-lt"/>
              </a:rPr>
              <a:t>Publicações</a:t>
            </a:r>
          </a:p>
        </p:txBody>
      </p:sp>
      <p:graphicFrame>
        <p:nvGraphicFramePr>
          <p:cNvPr id="26" name="Group 9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577114"/>
              </p:ext>
            </p:extLst>
          </p:nvPr>
        </p:nvGraphicFramePr>
        <p:xfrm>
          <a:off x="869244" y="1019506"/>
          <a:ext cx="5373511" cy="646438"/>
        </p:xfrm>
        <a:graphic>
          <a:graphicData uri="http://schemas.openxmlformats.org/drawingml/2006/table">
            <a:tbl>
              <a:tblPr/>
              <a:tblGrid>
                <a:gridCol w="53735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643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Normativos regulatórios, Governança e Transparência e 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Participação e Controle Sociais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Group 10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031203"/>
              </p:ext>
            </p:extLst>
          </p:nvPr>
        </p:nvGraphicFramePr>
        <p:xfrm>
          <a:off x="857956" y="1909061"/>
          <a:ext cx="5373511" cy="838029"/>
        </p:xfrm>
        <a:graphic>
          <a:graphicData uri="http://schemas.openxmlformats.org/drawingml/2006/table">
            <a:tbl>
              <a:tblPr/>
              <a:tblGrid>
                <a:gridCol w="53735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38029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Modelos de avaliação econômico-financeira e de estrutura tarifária, acompanhados dos respectivos manuais e aplicativos de informática</a:t>
                      </a: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" name="Group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388752"/>
              </p:ext>
            </p:extLst>
          </p:nvPr>
        </p:nvGraphicFramePr>
        <p:xfrm>
          <a:off x="857956" y="3011711"/>
          <a:ext cx="5383997" cy="940905"/>
        </p:xfrm>
        <a:graphic>
          <a:graphicData uri="http://schemas.openxmlformats.org/drawingml/2006/table">
            <a:tbl>
              <a:tblPr/>
              <a:tblGrid>
                <a:gridCol w="5383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40905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Modelo de avaliação de qualidade dos serviços e sistema de informações em regulação, acompanhados dos respectivos manuais e aplicativos de informática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Group 1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139945"/>
              </p:ext>
            </p:extLst>
          </p:nvPr>
        </p:nvGraphicFramePr>
        <p:xfrm>
          <a:off x="838283" y="4165618"/>
          <a:ext cx="5427049" cy="579120"/>
        </p:xfrm>
        <a:graphic>
          <a:graphicData uri="http://schemas.openxmlformats.org/drawingml/2006/table">
            <a:tbl>
              <a:tblPr/>
              <a:tblGrid>
                <a:gridCol w="5427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5961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Manual de contabilidade regulatória para prestadores de serviços de água e esgotos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" name="Group 10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580041"/>
              </p:ext>
            </p:extLst>
          </p:nvPr>
        </p:nvGraphicFramePr>
        <p:xfrm>
          <a:off x="836875" y="4886045"/>
          <a:ext cx="5417169" cy="762083"/>
        </p:xfrm>
        <a:graphic>
          <a:graphicData uri="http://schemas.openxmlformats.org/drawingml/2006/table">
            <a:tbl>
              <a:tblPr/>
              <a:tblGrid>
                <a:gridCol w="5417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083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Estudo sobre fontes de recursos e estratégia de financiamento</a:t>
                      </a:r>
                      <a:r>
                        <a:rPr lang="pt-BR" sz="1600" baseline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p/ o setor de abastecimento de água e esgotamento sanitário</a:t>
                      </a:r>
                      <a:endParaRPr lang="pt-BR" sz="16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61" marB="4576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" name="Group 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470522"/>
              </p:ext>
            </p:extLst>
          </p:nvPr>
        </p:nvGraphicFramePr>
        <p:xfrm>
          <a:off x="836874" y="5868683"/>
          <a:ext cx="5462325" cy="822960"/>
        </p:xfrm>
        <a:graphic>
          <a:graphicData uri="http://schemas.openxmlformats.org/drawingml/2006/table">
            <a:tbl>
              <a:tblPr/>
              <a:tblGrid>
                <a:gridCol w="5462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0739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Estudo sobre modelo de subsídios às famílias de baixa renda aplicável aos serviços de abastecimento de água e esgotamento sanitário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" name="Text Box 98"/>
          <p:cNvSpPr txBox="1">
            <a:spLocks noChangeArrowheads="1"/>
          </p:cNvSpPr>
          <p:nvPr/>
        </p:nvSpPr>
        <p:spPr bwMode="auto">
          <a:xfrm>
            <a:off x="141176" y="911108"/>
            <a:ext cx="536157" cy="726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09723" tIns="54862" rIns="109723" bIns="54862">
            <a:spAutoFit/>
          </a:bodyPr>
          <a:lstStyle/>
          <a:p>
            <a:pPr>
              <a:defRPr/>
            </a:pPr>
            <a:r>
              <a:rPr lang="pt-BR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Text Box 100"/>
          <p:cNvSpPr txBox="1">
            <a:spLocks noChangeArrowheads="1"/>
          </p:cNvSpPr>
          <p:nvPr/>
        </p:nvSpPr>
        <p:spPr bwMode="auto">
          <a:xfrm>
            <a:off x="141176" y="1951246"/>
            <a:ext cx="797233" cy="726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09723" tIns="54862" rIns="109723" bIns="54862">
            <a:spAutoFit/>
          </a:bodyPr>
          <a:lstStyle/>
          <a:p>
            <a:pPr>
              <a:defRPr/>
            </a:pPr>
            <a:r>
              <a:rPr lang="pt-BR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4" name="Text Box 103"/>
          <p:cNvSpPr txBox="1">
            <a:spLocks noChangeArrowheads="1"/>
          </p:cNvSpPr>
          <p:nvPr/>
        </p:nvSpPr>
        <p:spPr bwMode="auto">
          <a:xfrm>
            <a:off x="152465" y="3101298"/>
            <a:ext cx="797233" cy="726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09723" tIns="54862" rIns="109723" bIns="54862">
            <a:spAutoFit/>
          </a:bodyPr>
          <a:lstStyle/>
          <a:p>
            <a:pPr>
              <a:defRPr/>
            </a:pPr>
            <a:r>
              <a:rPr lang="pt-BR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" name="Text Box 108"/>
          <p:cNvSpPr txBox="1">
            <a:spLocks noChangeArrowheads="1"/>
          </p:cNvSpPr>
          <p:nvPr/>
        </p:nvSpPr>
        <p:spPr bwMode="auto">
          <a:xfrm>
            <a:off x="128323" y="4073526"/>
            <a:ext cx="481276" cy="726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lIns="109723" tIns="54862" rIns="109723" bIns="54862">
            <a:spAutoFit/>
          </a:bodyPr>
          <a:lstStyle/>
          <a:p>
            <a:pPr>
              <a:defRPr/>
            </a:pPr>
            <a:r>
              <a:rPr lang="pt-BR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6" name="Text Box 109"/>
          <p:cNvSpPr txBox="1">
            <a:spLocks noChangeArrowheads="1"/>
          </p:cNvSpPr>
          <p:nvPr/>
        </p:nvSpPr>
        <p:spPr bwMode="auto">
          <a:xfrm>
            <a:off x="118598" y="4841821"/>
            <a:ext cx="481276" cy="726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lIns="109723" tIns="54862" rIns="109723" bIns="54862">
            <a:spAutoFit/>
          </a:bodyPr>
          <a:lstStyle/>
          <a:p>
            <a:pPr>
              <a:defRPr/>
            </a:pPr>
            <a:r>
              <a:rPr lang="pt-BR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7" name="Text Box 110"/>
          <p:cNvSpPr txBox="1">
            <a:spLocks noChangeArrowheads="1"/>
          </p:cNvSpPr>
          <p:nvPr/>
        </p:nvSpPr>
        <p:spPr bwMode="auto">
          <a:xfrm>
            <a:off x="141108" y="5825886"/>
            <a:ext cx="481276" cy="726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lIns="109723" tIns="54862" rIns="109723" bIns="54862">
            <a:spAutoFit/>
          </a:bodyPr>
          <a:lstStyle/>
          <a:p>
            <a:pPr>
              <a:defRPr/>
            </a:pPr>
            <a:r>
              <a:rPr lang="pt-BR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38" name="Picture 2" descr="C:\Users\renata.silva\Pictures\regulasan-completo-cor-positiv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6" y="173203"/>
            <a:ext cx="2267689" cy="61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311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ítulo 2"/>
          <p:cNvSpPr txBox="1">
            <a:spLocks/>
          </p:cNvSpPr>
          <p:nvPr/>
        </p:nvSpPr>
        <p:spPr>
          <a:xfrm>
            <a:off x="2957688" y="-468"/>
            <a:ext cx="9155289" cy="129869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rgbClr val="000099"/>
                </a:solidFill>
                <a:latin typeface="+mn-lt"/>
              </a:rPr>
              <a:t>Página do Projeto: </a:t>
            </a:r>
          </a:p>
          <a:p>
            <a:r>
              <a:rPr lang="pt-BR" sz="2200" dirty="0">
                <a:solidFill>
                  <a:schemeClr val="tx1"/>
                </a:solidFill>
              </a:rPr>
              <a:t>https://www.cidades.gov.br/saneamento-cidades/projeto-interaguas/regulacao</a:t>
            </a:r>
            <a:endParaRPr lang="pt-BR" sz="2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2" name="Picture 2" descr="C:\Users\renata.silva\Pictures\regulasan-completo-cor-positiv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152241"/>
            <a:ext cx="2572489" cy="69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/>
          <p:nvPr/>
        </p:nvPicPr>
        <p:blipFill>
          <a:blip r:embed="rId3"/>
          <a:stretch>
            <a:fillRect/>
          </a:stretch>
        </p:blipFill>
        <p:spPr>
          <a:xfrm>
            <a:off x="3039729" y="1068778"/>
            <a:ext cx="8443709" cy="565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91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5445457" y="-2744"/>
            <a:ext cx="6740475" cy="66741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defRPr/>
            </a:pPr>
            <a:endParaRPr lang="pt-BR" b="1" dirty="0">
              <a:solidFill>
                <a:prstClr val="black"/>
              </a:solidFill>
              <a:latin typeface="Calibri" panose="020F0502020204030204" pitchFamily="34" charset="0"/>
              <a:ea typeface="Calibri" pitchFamily="34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ct val="20000"/>
              </a:spcBef>
              <a:spcAft>
                <a:spcPts val="300"/>
              </a:spcAft>
              <a:defRPr/>
            </a:pPr>
            <a:r>
              <a:rPr lang="pt-BR" b="1" dirty="0">
                <a:latin typeface="Calibri" panose="020F0502020204030204" pitchFamily="34" charset="0"/>
                <a:cs typeface="Times New Roman" panose="02020603050405020304" pitchFamily="18" charset="0"/>
              </a:rPr>
              <a:t>Seleção e contratação de consultoria: </a:t>
            </a:r>
            <a:r>
              <a:rPr lang="pt-BR" dirty="0">
                <a:latin typeface="Calibri" panose="020F0502020204030204" pitchFamily="34" charset="0"/>
                <a:cs typeface="Times New Roman" panose="02020603050405020304" pitchFamily="18" charset="0"/>
              </a:rPr>
              <a:t>2016</a:t>
            </a:r>
          </a:p>
          <a:p>
            <a:pPr algn="just" eaLnBrk="0" hangingPunct="0">
              <a:spcBef>
                <a:spcPct val="20000"/>
              </a:spcBef>
              <a:spcAft>
                <a:spcPts val="300"/>
              </a:spcAft>
              <a:defRPr/>
            </a:pPr>
            <a:r>
              <a:rPr lang="pt-BR" b="1" dirty="0">
                <a:latin typeface="Calibri" panose="020F0502020204030204" pitchFamily="34" charset="0"/>
                <a:cs typeface="Times New Roman" panose="02020603050405020304" pitchFamily="18" charset="0"/>
              </a:rPr>
              <a:t>Execução</a:t>
            </a:r>
            <a:r>
              <a:rPr lang="pt-BR" dirty="0">
                <a:latin typeface="Calibri" panose="020F0502020204030204" pitchFamily="34" charset="0"/>
                <a:cs typeface="Times New Roman" panose="02020603050405020304" pitchFamily="18" charset="0"/>
              </a:rPr>
              <a:t>: 2016 a 2018</a:t>
            </a:r>
          </a:p>
          <a:p>
            <a:pPr algn="just" eaLnBrk="0" hangingPunct="0">
              <a:spcBef>
                <a:spcPct val="20000"/>
              </a:spcBef>
              <a:spcAft>
                <a:spcPts val="300"/>
              </a:spcAft>
              <a:defRPr/>
            </a:pPr>
            <a:endParaRPr lang="pt-BR" sz="10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ct val="20000"/>
              </a:spcBef>
              <a:spcAft>
                <a:spcPts val="300"/>
              </a:spcAft>
              <a:defRPr/>
            </a:pPr>
            <a:r>
              <a:rPr lang="pt-BR" b="1" dirty="0">
                <a:latin typeface="Calibri" panose="020F0502020204030204" pitchFamily="34" charset="0"/>
                <a:cs typeface="Times New Roman" panose="02020603050405020304" pitchFamily="18" charset="0"/>
              </a:rPr>
              <a:t>Objetivo</a:t>
            </a:r>
            <a:r>
              <a:rPr lang="pt-BR" dirty="0">
                <a:latin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BR" dirty="0"/>
              <a:t>Tornar o banco de dados do SNIS mais sólido e confiável e assegurar maior exatidão dos dados repassados pelos prestadores, a partir da atuação das agências reguladoras. As informações, que atualmente são autodeclaradas, passarão a ser certificadas pelas agências reguladoras, a quem caberá aplicar normas que contemplem padrões e indicadores de qualidade da prestação dos serviços.</a:t>
            </a:r>
          </a:p>
          <a:p>
            <a:pPr algn="just" eaLnBrk="0" hangingPunct="0">
              <a:spcBef>
                <a:spcPct val="20000"/>
              </a:spcBef>
              <a:defRPr/>
            </a:pPr>
            <a:endParaRPr lang="pt-BR" sz="12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ct val="20000"/>
              </a:spcBef>
              <a:defRPr/>
            </a:pPr>
            <a:endParaRPr lang="pt-BR" sz="12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ct val="20000"/>
              </a:spcBef>
              <a:spcAft>
                <a:spcPts val="300"/>
              </a:spcAft>
              <a:defRPr/>
            </a:pPr>
            <a:r>
              <a:rPr lang="pt-BR" b="1" dirty="0">
                <a:latin typeface="Calibri" panose="020F0502020204030204" pitchFamily="34" charset="0"/>
                <a:cs typeface="Times New Roman" panose="02020603050405020304" pitchFamily="18" charset="0"/>
              </a:rPr>
              <a:t>Etapas do Projeto</a:t>
            </a:r>
            <a:r>
              <a:rPr lang="pt-BR" dirty="0">
                <a:latin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pt-BR" dirty="0"/>
              <a:t>Diagnóstico das práticas de auditoria e certificação de informações.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pt-BR" dirty="0"/>
              <a:t>Desenvolvimento de metodologia e elaboração de Guia de Auditoria e Certificação de Informações para agências reguladoras.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pt-BR" dirty="0"/>
              <a:t>Campanhas-piloto para aplicação dos guias.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pt-BR" dirty="0"/>
              <a:t>Elaboração de Manual de Melhores Práticas de Gestão de Informações para Prestadores de Serviços.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pt-BR" dirty="0"/>
              <a:t>Desenvolvimento de modelo de cálculo de nota de certificação para indicadores gerados pelo SNIS/</a:t>
            </a:r>
            <a:r>
              <a:rPr lang="pt-BR" dirty="0" err="1"/>
              <a:t>Sinisa</a:t>
            </a:r>
            <a:r>
              <a:rPr lang="pt-BR" dirty="0"/>
              <a:t>.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pt-BR" dirty="0"/>
              <a:t>Capacitação para agências reguladoras e prestadores de serviços.</a:t>
            </a:r>
          </a:p>
        </p:txBody>
      </p:sp>
      <p:pic>
        <p:nvPicPr>
          <p:cNvPr id="7" name="Espaço Reservado para Conteúdo 4">
            <a:extLst>
              <a:ext uri="{FF2B5EF4-FFF2-40B4-BE49-F238E27FC236}">
                <a16:creationId xmlns:a16="http://schemas.microsoft.com/office/drawing/2014/main" id="{332DA92E-6F84-4F7D-BF63-201A41E1D5DB}"/>
              </a:ext>
            </a:extLst>
          </p:cNvPr>
          <p:cNvPicPr/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tretch>
            <a:fillRect/>
          </a:stretch>
        </p:blipFill>
        <p:spPr>
          <a:xfrm>
            <a:off x="-1" y="-1"/>
            <a:ext cx="5281685" cy="68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79" y="322251"/>
            <a:ext cx="2385872" cy="2068222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176028" y="2644893"/>
            <a:ext cx="38364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dirty="0"/>
              <a:t>Auditoria e Certificação de Informações do Sistema Nacional de Informações sobre Saneamento </a:t>
            </a: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0581644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1063</Words>
  <Application>Microsoft Office PowerPoint</Application>
  <PresentationFormat>Widescreen</PresentationFormat>
  <Paragraphs>300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Wingdings</vt:lpstr>
      <vt:lpstr>Tema do Office</vt:lpstr>
      <vt:lpstr>Iniciativas do MDR no campo da Regulação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Chagas Gomes</dc:creator>
  <cp:lastModifiedBy>6291</cp:lastModifiedBy>
  <cp:revision>1096</cp:revision>
  <cp:lastPrinted>2019-05-03T20:57:51Z</cp:lastPrinted>
  <dcterms:created xsi:type="dcterms:W3CDTF">2012-07-30T23:50:35Z</dcterms:created>
  <dcterms:modified xsi:type="dcterms:W3CDTF">2019-05-08T11:50:13Z</dcterms:modified>
</cp:coreProperties>
</file>