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76" r:id="rId8"/>
    <p:sldId id="261" r:id="rId9"/>
    <p:sldId id="279" r:id="rId10"/>
    <p:sldId id="273" r:id="rId11"/>
    <p:sldId id="278" r:id="rId12"/>
    <p:sldId id="264" r:id="rId13"/>
    <p:sldId id="265" r:id="rId14"/>
    <p:sldId id="274" r:id="rId15"/>
    <p:sldId id="275" r:id="rId16"/>
    <p:sldId id="266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84ACE8"/>
    <a:srgbClr val="FF99CC"/>
    <a:srgbClr val="FFCC99"/>
    <a:srgbClr val="CCFFCC"/>
    <a:srgbClr val="99CCFF"/>
    <a:srgbClr val="FFFF99"/>
    <a:srgbClr val="FF5050"/>
    <a:srgbClr val="99FF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ndrina\SNSA2$\DARIN\_GERENCIAS\_GPAI\Estagi&#225;rios\Marilia%20Candida\Trabalhos%20t&#233;cnicos\ASSEMAE\Avalia&#231;&#227;o%20final%20de%20todos%20os%20autore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Avaliação dos PMSB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Resultados!$A$54</c:f>
              <c:strCache>
                <c:ptCount val="1"/>
                <c:pt idx="0">
                  <c:v>Florianópolis/SC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2780742658534023E-2"/>
                  <c:y val="2.0626148620101377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6,29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7F-4176-BA18-386095ADE3F7}"/>
                </c:ext>
              </c:extLst>
            </c:dLbl>
            <c:dLbl>
              <c:idx val="1"/>
              <c:layout>
                <c:manualLayout>
                  <c:x val="-5.5258459267273081E-2"/>
                  <c:y val="3.535911192017379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6,52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7F-4176-BA18-386095ADE3F7}"/>
                </c:ext>
              </c:extLst>
            </c:dLbl>
            <c:dLbl>
              <c:idx val="2"/>
              <c:layout>
                <c:manualLayout>
                  <c:x val="-3.2085556993900519E-2"/>
                  <c:y val="3.2412519260159305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6,00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7F-4176-BA18-386095ADE3F7}"/>
                </c:ext>
              </c:extLst>
            </c:dLbl>
            <c:dLbl>
              <c:idx val="3"/>
              <c:layout>
                <c:manualLayout>
                  <c:x val="-2.8520495105689412E-2"/>
                  <c:y val="4.7145482560231718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6,67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7F-4176-BA18-386095ADE3F7}"/>
                </c:ext>
              </c:extLst>
            </c:dLbl>
            <c:dLbl>
              <c:idx val="4"/>
              <c:layout>
                <c:manualLayout>
                  <c:x val="-3.3868087938006101E-2"/>
                  <c:y val="2.9465926600144823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6,58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C7F-4176-BA18-386095ADE3F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Resultados!$B$53:$F$53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Resultados!$B$54:$F$54</c:f>
              <c:numCache>
                <c:formatCode>General</c:formatCode>
                <c:ptCount val="5"/>
                <c:pt idx="0">
                  <c:v>6.2857142857142856</c:v>
                </c:pt>
                <c:pt idx="1">
                  <c:v>6.5238095238095237</c:v>
                </c:pt>
                <c:pt idx="2" formatCode="0.000">
                  <c:v>6</c:v>
                </c:pt>
                <c:pt idx="3" formatCode="0.000">
                  <c:v>6.6669999999999998</c:v>
                </c:pt>
                <c:pt idx="4">
                  <c:v>6.5810000000000004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C7F-4176-BA18-386095ADE3F7}"/>
            </c:ext>
          </c:extLst>
        </c:ser>
        <c:ser>
          <c:idx val="1"/>
          <c:order val="1"/>
          <c:tx>
            <c:strRef>
              <c:f>Resultados!$A$55</c:f>
              <c:strCache>
                <c:ptCount val="1"/>
                <c:pt idx="0">
                  <c:v>Cocalzinho de Goiás/GO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7568411848492203E-2"/>
                  <c:y val="-2.9782227138416332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4,24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7F-4176-BA18-386095ADE3F7}"/>
                </c:ext>
              </c:extLst>
            </c:dLbl>
            <c:dLbl>
              <c:idx val="1"/>
              <c:layout>
                <c:manualLayout>
                  <c:x val="-5.3475928323167528E-3"/>
                  <c:y val="-2.6519333940130396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4,05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C7F-4176-BA18-386095ADE3F7}"/>
                </c:ext>
              </c:extLst>
            </c:dLbl>
            <c:dLbl>
              <c:idx val="2"/>
              <c:layout>
                <c:manualLayout>
                  <c:x val="-3.9215821127090107E-2"/>
                  <c:y val="-2.9465926600144823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3,95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C7F-4176-BA18-386095ADE3F7}"/>
                </c:ext>
              </c:extLst>
            </c:dLbl>
            <c:dLbl>
              <c:idx val="3"/>
              <c:layout>
                <c:manualLayout>
                  <c:x val="-2.6537534697947389E-2"/>
                  <c:y val="-2.0928232371545327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4,14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C7F-4176-BA18-386095ADE3F7}"/>
                </c:ext>
              </c:extLst>
            </c:dLbl>
            <c:dLbl>
              <c:idx val="4"/>
              <c:layout>
                <c:manualLayout>
                  <c:x val="-3.5650618882111684E-2"/>
                  <c:y val="-2.6519333940130289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4,57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C7F-4176-BA18-386095ADE3F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Resultados!$B$53:$F$53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Resultados!$B$55:$F$55</c:f>
              <c:numCache>
                <c:formatCode>General</c:formatCode>
                <c:ptCount val="5"/>
                <c:pt idx="0">
                  <c:v>4.2380952380952381</c:v>
                </c:pt>
                <c:pt idx="1">
                  <c:v>4.0476190476190474</c:v>
                </c:pt>
                <c:pt idx="2">
                  <c:v>3.9523809523809526</c:v>
                </c:pt>
                <c:pt idx="3" formatCode="0.000">
                  <c:v>4.1429999999999998</c:v>
                </c:pt>
                <c:pt idx="4">
                  <c:v>4.5714285714285712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BC7F-4176-BA18-386095ADE3F7}"/>
            </c:ext>
          </c:extLst>
        </c:ser>
        <c:ser>
          <c:idx val="2"/>
          <c:order val="2"/>
          <c:tx>
            <c:strRef>
              <c:f>Resultados!$A$56</c:f>
              <c:strCache>
                <c:ptCount val="1"/>
                <c:pt idx="0">
                  <c:v>Baião/PA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3172902273372594E-2"/>
                  <c:y val="3.2412287244989332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3,19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C7F-4176-BA18-386095ADE3F7}"/>
                </c:ext>
              </c:extLst>
            </c:dLbl>
            <c:dLbl>
              <c:idx val="1"/>
              <c:layout>
                <c:manualLayout>
                  <c:x val="-2.8520495105689346E-2"/>
                  <c:y val="3.8305704580188164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3,95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C7F-4176-BA18-386095ADE3F7}"/>
                </c:ext>
              </c:extLst>
            </c:dLbl>
            <c:dLbl>
              <c:idx val="2"/>
              <c:layout>
                <c:manualLayout>
                  <c:x val="-3.921568077032285E-2"/>
                  <c:y val="3.2412519260159305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3,76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C7F-4176-BA18-386095ADE3F7}"/>
                </c:ext>
              </c:extLst>
            </c:dLbl>
            <c:dLbl>
              <c:idx val="3"/>
              <c:layout>
                <c:manualLayout>
                  <c:x val="-2.3173042630139914E-2"/>
                  <c:y val="3.5359111920173894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3,10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C7F-4176-BA18-386095ADE3F7}"/>
                </c:ext>
              </c:extLst>
            </c:dLbl>
            <c:dLbl>
              <c:idx val="4"/>
              <c:layout>
                <c:manualLayout>
                  <c:x val="-1.247771660873909E-2"/>
                  <c:y val="1.4732963300072304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2,95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C7F-4176-BA18-386095ADE3F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Resultados!$B$53:$F$53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Resultados!$B$56:$F$56</c:f>
              <c:numCache>
                <c:formatCode>General</c:formatCode>
                <c:ptCount val="5"/>
                <c:pt idx="0">
                  <c:v>3.1904761904761907</c:v>
                </c:pt>
                <c:pt idx="1">
                  <c:v>3.9523809523809526</c:v>
                </c:pt>
                <c:pt idx="2">
                  <c:v>3.7619047619047619</c:v>
                </c:pt>
                <c:pt idx="3" formatCode="0.000">
                  <c:v>3.0950000000000002</c:v>
                </c:pt>
                <c:pt idx="4">
                  <c:v>2.9529999999999998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BC7F-4176-BA18-386095ADE3F7}"/>
            </c:ext>
          </c:extLst>
        </c:ser>
        <c:ser>
          <c:idx val="3"/>
          <c:order val="3"/>
          <c:tx>
            <c:strRef>
              <c:f>Resultados!$A$57</c:f>
              <c:strCache>
                <c:ptCount val="1"/>
                <c:pt idx="0">
                  <c:v>Prata/PE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1390371329267011E-2"/>
                  <c:y val="-2.6519333940130368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7,14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C7F-4176-BA18-386095ADE3F7}"/>
                </c:ext>
              </c:extLst>
            </c:dLbl>
            <c:dLbl>
              <c:idx val="1"/>
              <c:layout>
                <c:manualLayout>
                  <c:x val="-2.3172902273372563E-2"/>
                  <c:y val="-4.4198889900217239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7,14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C7F-4176-BA18-386095ADE3F7}"/>
                </c:ext>
              </c:extLst>
            </c:dLbl>
            <c:dLbl>
              <c:idx val="2"/>
              <c:layout>
                <c:manualLayout>
                  <c:x val="-1.0695185664633506E-2"/>
                  <c:y val="-2.9465926600144823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7,57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C7F-4176-BA18-386095ADE3F7}"/>
                </c:ext>
              </c:extLst>
            </c:dLbl>
            <c:dLbl>
              <c:idx val="3"/>
              <c:layout>
                <c:manualLayout>
                  <c:x val="-3.3868087938006164E-2"/>
                  <c:y val="-3.5359111920173804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7,24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C7F-4176-BA18-386095ADE3F7}"/>
                </c:ext>
              </c:extLst>
            </c:dLbl>
            <c:dLbl>
              <c:idx val="4"/>
              <c:layout>
                <c:manualLayout>
                  <c:x val="-2.6737964161583763E-2"/>
                  <c:y val="-2.6519333940130348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8,01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C7F-4176-BA18-386095ADE3F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Resultados!$B$53:$F$53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Resultados!$B$57:$F$57</c:f>
              <c:numCache>
                <c:formatCode>General</c:formatCode>
                <c:ptCount val="5"/>
                <c:pt idx="0">
                  <c:v>7.1428571428571432</c:v>
                </c:pt>
                <c:pt idx="1">
                  <c:v>7.1428571428571432</c:v>
                </c:pt>
                <c:pt idx="2">
                  <c:v>7.5714285714285712</c:v>
                </c:pt>
                <c:pt idx="3" formatCode="0.000">
                  <c:v>7.2380000000000004</c:v>
                </c:pt>
                <c:pt idx="4">
                  <c:v>8.0120000000000005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BC7F-4176-BA18-386095ADE3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664384"/>
        <c:axId val="76358208"/>
      </c:lineChart>
      <c:catAx>
        <c:axId val="83664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rgbClr val="0070C0"/>
                    </a:solidFill>
                  </a:defRPr>
                </a:pPr>
                <a:r>
                  <a:rPr lang="en-US" sz="1200">
                    <a:solidFill>
                      <a:srgbClr val="0070C0"/>
                    </a:solidFill>
                  </a:rPr>
                  <a:t>Avaliadores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76358208"/>
        <c:crosses val="autoZero"/>
        <c:auto val="1"/>
        <c:lblAlgn val="ctr"/>
        <c:lblOffset val="100"/>
        <c:noMultiLvlLbl val="0"/>
      </c:catAx>
      <c:valAx>
        <c:axId val="76358208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2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Nota obtida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3664384"/>
        <c:crosses val="autoZero"/>
        <c:crossBetween val="between"/>
        <c:majorUnit val="0.5"/>
        <c:minorUnit val="0.2"/>
      </c:valAx>
      <c:spPr>
        <a:noFill/>
      </c:spPr>
    </c:plotArea>
    <c:legend>
      <c:legendPos val="r"/>
      <c:layout>
        <c:manualLayout>
          <c:xMode val="edge"/>
          <c:yMode val="edge"/>
          <c:x val="0.81887367301403124"/>
          <c:y val="0.11326797176106065"/>
          <c:w val="0.17068808889011"/>
          <c:h val="0.16475349331066302"/>
        </c:manualLayout>
      </c:layout>
      <c:overlay val="0"/>
      <c:txPr>
        <a:bodyPr/>
        <a:lstStyle/>
        <a:p>
          <a:pPr>
            <a:defRPr sz="8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pt-BR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867B7D-6F82-4BE8-97B5-37D285670D49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3A55842-8934-4F33-BA4E-F38875E88858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2400" b="1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Lei nº 11.445/2007 e Decreto nº 7.217/2010</a:t>
          </a:r>
        </a:p>
      </dgm:t>
    </dgm:pt>
    <dgm:pt modelId="{21DBA899-9D7F-43F2-AFBE-AC1932E0039E}" type="parTrans" cxnId="{F7354765-F09F-4FC6-BF84-379953F7705C}">
      <dgm:prSet/>
      <dgm:spPr/>
      <dgm:t>
        <a:bodyPr/>
        <a:lstStyle/>
        <a:p>
          <a:endParaRPr lang="pt-BR"/>
        </a:p>
      </dgm:t>
    </dgm:pt>
    <dgm:pt modelId="{9BB605B5-D7E2-4948-9D27-4803F193925E}" type="sibTrans" cxnId="{F7354765-F09F-4FC6-BF84-379953F7705C}">
      <dgm:prSet/>
      <dgm:spPr>
        <a:solidFill>
          <a:srgbClr val="3366CC"/>
        </a:solidFill>
      </dgm:spPr>
      <dgm:t>
        <a:bodyPr/>
        <a:lstStyle/>
        <a:p>
          <a:endParaRPr lang="pt-BR"/>
        </a:p>
      </dgm:t>
    </dgm:pt>
    <dgm:pt modelId="{2615FE29-1D95-43FD-ABA4-099AA66DF195}">
      <dgm:prSet phldrT="[Texto]" custT="1"/>
      <dgm:spPr/>
      <dgm:t>
        <a:bodyPr/>
        <a:lstStyle/>
        <a:p>
          <a:r>
            <a:rPr lang="pt-BR" sz="2400" b="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Universalização</a:t>
          </a:r>
        </a:p>
      </dgm:t>
    </dgm:pt>
    <dgm:pt modelId="{0ECA1379-5D12-4BF2-A57E-095D58805986}" type="parTrans" cxnId="{9B165A62-1BCC-4731-B7D3-59CB0677CDF2}">
      <dgm:prSet/>
      <dgm:spPr/>
      <dgm:t>
        <a:bodyPr/>
        <a:lstStyle/>
        <a:p>
          <a:endParaRPr lang="pt-BR"/>
        </a:p>
      </dgm:t>
    </dgm:pt>
    <dgm:pt modelId="{88ADF5E7-5D6F-49A1-9BB2-ED470FEA4F4E}" type="sibTrans" cxnId="{9B165A62-1BCC-4731-B7D3-59CB0677CDF2}">
      <dgm:prSet/>
      <dgm:spPr/>
      <dgm:t>
        <a:bodyPr/>
        <a:lstStyle/>
        <a:p>
          <a:endParaRPr lang="pt-BR"/>
        </a:p>
      </dgm:t>
    </dgm:pt>
    <dgm:pt modelId="{E580946F-1A3F-4A49-A0C1-81D0B4BF874A}">
      <dgm:prSet phldrT="[Texto]" custT="1"/>
      <dgm:spPr/>
      <dgm:t>
        <a:bodyPr/>
        <a:lstStyle/>
        <a:p>
          <a:r>
            <a:rPr lang="pt-BR" sz="2400" b="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Planos Municipais de Saneamento Básico</a:t>
          </a:r>
        </a:p>
      </dgm:t>
    </dgm:pt>
    <dgm:pt modelId="{A5EFEC2E-5654-4471-97EB-F51E72981524}" type="parTrans" cxnId="{F4624F3D-3829-43EB-B76D-A7865F959A2B}">
      <dgm:prSet/>
      <dgm:spPr/>
      <dgm:t>
        <a:bodyPr/>
        <a:lstStyle/>
        <a:p>
          <a:endParaRPr lang="pt-BR"/>
        </a:p>
      </dgm:t>
    </dgm:pt>
    <dgm:pt modelId="{54325023-7486-4D13-AAF9-0DE9DCD78DBC}" type="sibTrans" cxnId="{F4624F3D-3829-43EB-B76D-A7865F959A2B}">
      <dgm:prSet/>
      <dgm:spPr/>
      <dgm:t>
        <a:bodyPr/>
        <a:lstStyle/>
        <a:p>
          <a:endParaRPr lang="pt-BR"/>
        </a:p>
      </dgm:t>
    </dgm:pt>
    <dgm:pt modelId="{B0DB2C7D-0A17-4378-8C41-4E43C5BEFFF6}">
      <dgm:prSet phldrT="[Texto]" custT="1"/>
      <dgm:spPr/>
      <dgm:t>
        <a:bodyPr/>
        <a:lstStyle/>
        <a:p>
          <a:r>
            <a:rPr lang="pt-BR" sz="2400" b="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Titulares</a:t>
          </a:r>
        </a:p>
      </dgm:t>
    </dgm:pt>
    <dgm:pt modelId="{F3CBA108-87C2-4A2C-B509-8093873E0660}" type="parTrans" cxnId="{511A152C-2531-403B-9279-B211E81951D1}">
      <dgm:prSet/>
      <dgm:spPr/>
      <dgm:t>
        <a:bodyPr/>
        <a:lstStyle/>
        <a:p>
          <a:endParaRPr lang="pt-BR"/>
        </a:p>
      </dgm:t>
    </dgm:pt>
    <dgm:pt modelId="{388DBD9B-2A6A-4004-9BA5-15E52160C1CC}" type="sibTrans" cxnId="{511A152C-2531-403B-9279-B211E81951D1}">
      <dgm:prSet/>
      <dgm:spPr/>
      <dgm:t>
        <a:bodyPr/>
        <a:lstStyle/>
        <a:p>
          <a:endParaRPr lang="pt-BR"/>
        </a:p>
      </dgm:t>
    </dgm:pt>
    <dgm:pt modelId="{A2A561F3-B2A1-45BF-AD54-5641825FF374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2400" b="1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Secretaria Nacional de Saneamento Ambiental do Ministério das Cidades</a:t>
          </a:r>
        </a:p>
      </dgm:t>
    </dgm:pt>
    <dgm:pt modelId="{871274C2-7356-4E92-902B-3D1281CBC0D6}" type="parTrans" cxnId="{D2F93E11-6207-4DE2-947D-43857B26B2C3}">
      <dgm:prSet/>
      <dgm:spPr/>
      <dgm:t>
        <a:bodyPr/>
        <a:lstStyle/>
        <a:p>
          <a:endParaRPr lang="pt-BR"/>
        </a:p>
      </dgm:t>
    </dgm:pt>
    <dgm:pt modelId="{01088779-1C19-4E53-B6F3-2AB22872CD97}" type="sibTrans" cxnId="{D2F93E11-6207-4DE2-947D-43857B26B2C3}">
      <dgm:prSet/>
      <dgm:spPr>
        <a:solidFill>
          <a:srgbClr val="3366CC"/>
        </a:solidFill>
      </dgm:spPr>
      <dgm:t>
        <a:bodyPr/>
        <a:lstStyle/>
        <a:p>
          <a:endParaRPr lang="pt-BR"/>
        </a:p>
      </dgm:t>
    </dgm:pt>
    <dgm:pt modelId="{A230D186-535A-4AAC-829F-0F7C52C1355D}">
      <dgm:prSet phldrT="[Texto]" custT="1"/>
      <dgm:spPr/>
      <dgm:t>
        <a:bodyPr/>
        <a:lstStyle/>
        <a:p>
          <a:r>
            <a:rPr lang="pt-BR" sz="2400" b="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Auxílio aos Titulares</a:t>
          </a:r>
        </a:p>
      </dgm:t>
    </dgm:pt>
    <dgm:pt modelId="{6BF3F35F-ADAF-4D15-8083-4076273D0359}" type="parTrans" cxnId="{D1BA8E5D-0E4E-41D6-843A-ADAEA4E836DB}">
      <dgm:prSet/>
      <dgm:spPr/>
      <dgm:t>
        <a:bodyPr/>
        <a:lstStyle/>
        <a:p>
          <a:endParaRPr lang="pt-BR"/>
        </a:p>
      </dgm:t>
    </dgm:pt>
    <dgm:pt modelId="{BFB8C79C-49DF-455E-A7B0-9C5284FD16BE}" type="sibTrans" cxnId="{D1BA8E5D-0E4E-41D6-843A-ADAEA4E836DB}">
      <dgm:prSet/>
      <dgm:spPr/>
      <dgm:t>
        <a:bodyPr/>
        <a:lstStyle/>
        <a:p>
          <a:endParaRPr lang="pt-BR"/>
        </a:p>
      </dgm:t>
    </dgm:pt>
    <dgm:pt modelId="{E8245A61-22D7-49F9-8B60-9F13B6DF8D4F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2400" b="1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Revisão dos (PMSB)</a:t>
          </a:r>
        </a:p>
      </dgm:t>
    </dgm:pt>
    <dgm:pt modelId="{F5C75AAF-BD8A-4F8B-93D3-973FF6A114AC}" type="parTrans" cxnId="{10FAA0BE-F5B5-47AF-AEA5-D2FB383F5DCC}">
      <dgm:prSet/>
      <dgm:spPr/>
      <dgm:t>
        <a:bodyPr/>
        <a:lstStyle/>
        <a:p>
          <a:endParaRPr lang="pt-BR"/>
        </a:p>
      </dgm:t>
    </dgm:pt>
    <dgm:pt modelId="{481038C9-0398-414D-8B91-DEADC2B267FE}" type="sibTrans" cxnId="{10FAA0BE-F5B5-47AF-AEA5-D2FB383F5DCC}">
      <dgm:prSet/>
      <dgm:spPr/>
      <dgm:t>
        <a:bodyPr/>
        <a:lstStyle/>
        <a:p>
          <a:endParaRPr lang="pt-BR"/>
        </a:p>
      </dgm:t>
    </dgm:pt>
    <dgm:pt modelId="{52423F89-7002-4645-BE78-0B2AFD16CE2A}">
      <dgm:prSet phldrT="[Texto]" custT="1"/>
      <dgm:spPr/>
      <dgm:t>
        <a:bodyPr/>
        <a:lstStyle/>
        <a:p>
          <a:r>
            <a:rPr lang="pt-BR" sz="2400" b="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Roteiro de Avaliação de Planos Municipais de Saneamento Básico</a:t>
          </a:r>
        </a:p>
      </dgm:t>
    </dgm:pt>
    <dgm:pt modelId="{E797017A-F4EA-4993-9A49-1282D566F295}" type="parTrans" cxnId="{68A995EB-01F6-4359-90E8-B5B302EF44BF}">
      <dgm:prSet/>
      <dgm:spPr/>
      <dgm:t>
        <a:bodyPr/>
        <a:lstStyle/>
        <a:p>
          <a:endParaRPr lang="pt-BR"/>
        </a:p>
      </dgm:t>
    </dgm:pt>
    <dgm:pt modelId="{70138E47-1123-45B2-93C0-40AF146EB3E0}" type="sibTrans" cxnId="{68A995EB-01F6-4359-90E8-B5B302EF44BF}">
      <dgm:prSet/>
      <dgm:spPr/>
      <dgm:t>
        <a:bodyPr/>
        <a:lstStyle/>
        <a:p>
          <a:endParaRPr lang="pt-BR"/>
        </a:p>
      </dgm:t>
    </dgm:pt>
    <dgm:pt modelId="{5E6C6AFD-9BE6-40F1-9BFA-F4011493CDB5}">
      <dgm:prSet phldrT="[Texto]" custT="1"/>
      <dgm:spPr/>
      <dgm:t>
        <a:bodyPr/>
        <a:lstStyle/>
        <a:p>
          <a:r>
            <a:rPr lang="pt-BR" sz="2400" b="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Política Federal de Saneamento Básico</a:t>
          </a:r>
        </a:p>
      </dgm:t>
    </dgm:pt>
    <dgm:pt modelId="{EF50163E-728A-41B6-A8C8-1E0E1970C149}" type="parTrans" cxnId="{797CA7A8-678D-46E3-BE67-2F5000DB9F96}">
      <dgm:prSet/>
      <dgm:spPr/>
      <dgm:t>
        <a:bodyPr/>
        <a:lstStyle/>
        <a:p>
          <a:endParaRPr lang="pt-BR"/>
        </a:p>
      </dgm:t>
    </dgm:pt>
    <dgm:pt modelId="{CB60E6E2-AEF3-4FCB-875D-9C5925DCE2EF}" type="sibTrans" cxnId="{797CA7A8-678D-46E3-BE67-2F5000DB9F96}">
      <dgm:prSet/>
      <dgm:spPr/>
      <dgm:t>
        <a:bodyPr/>
        <a:lstStyle/>
        <a:p>
          <a:endParaRPr lang="pt-BR"/>
        </a:p>
      </dgm:t>
    </dgm:pt>
    <dgm:pt modelId="{432BB768-5CF8-481D-9A5C-1E52077F7A65}">
      <dgm:prSet phldrT="[Texto]" custT="1"/>
      <dgm:spPr/>
      <dgm:t>
        <a:bodyPr/>
        <a:lstStyle/>
        <a:p>
          <a:r>
            <a:rPr lang="pt-BR" sz="2400" b="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TR para elaboração do PMSB</a:t>
          </a:r>
        </a:p>
      </dgm:t>
    </dgm:pt>
    <dgm:pt modelId="{FE854F5B-6CD2-481B-8E3A-646D0A8B5C3A}" type="parTrans" cxnId="{B9A9C279-15D2-4583-9DE4-366475EF4AFA}">
      <dgm:prSet/>
      <dgm:spPr/>
      <dgm:t>
        <a:bodyPr/>
        <a:lstStyle/>
        <a:p>
          <a:endParaRPr lang="pt-BR"/>
        </a:p>
      </dgm:t>
    </dgm:pt>
    <dgm:pt modelId="{695AE62A-1EBD-4382-A484-E5614387A284}" type="sibTrans" cxnId="{B9A9C279-15D2-4583-9DE4-366475EF4AFA}">
      <dgm:prSet/>
      <dgm:spPr/>
      <dgm:t>
        <a:bodyPr/>
        <a:lstStyle/>
        <a:p>
          <a:endParaRPr lang="pt-BR"/>
        </a:p>
      </dgm:t>
    </dgm:pt>
    <dgm:pt modelId="{C977D646-BCC9-45C4-9BE1-8D20F4C61B86}">
      <dgm:prSet phldrT="[Texto]" custT="1"/>
      <dgm:spPr/>
      <dgm:t>
        <a:bodyPr/>
        <a:lstStyle/>
        <a:p>
          <a:r>
            <a:rPr lang="pt-BR" sz="2400" b="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Panorama da elaboração dos PMSB no Brasil</a:t>
          </a:r>
        </a:p>
      </dgm:t>
    </dgm:pt>
    <dgm:pt modelId="{6EECFFC7-E79E-43D1-96D1-0A67DDD7CB76}" type="parTrans" cxnId="{F724A806-3D1D-42E6-B81E-E1CDEA0C277F}">
      <dgm:prSet/>
      <dgm:spPr/>
      <dgm:t>
        <a:bodyPr/>
        <a:lstStyle/>
        <a:p>
          <a:endParaRPr lang="pt-BR"/>
        </a:p>
      </dgm:t>
    </dgm:pt>
    <dgm:pt modelId="{F1175086-1169-4F6A-9380-CE726C52B992}" type="sibTrans" cxnId="{F724A806-3D1D-42E6-B81E-E1CDEA0C277F}">
      <dgm:prSet/>
      <dgm:spPr/>
      <dgm:t>
        <a:bodyPr/>
        <a:lstStyle/>
        <a:p>
          <a:endParaRPr lang="pt-BR"/>
        </a:p>
      </dgm:t>
    </dgm:pt>
    <dgm:pt modelId="{592796CE-FE21-4DC7-B2B7-3E54EE9A2685}" type="pres">
      <dgm:prSet presAssocID="{E3867B7D-6F82-4BE8-97B5-37D285670D49}" presName="Name0" presStyleCnt="0">
        <dgm:presLayoutVars>
          <dgm:dir/>
          <dgm:animLvl val="lvl"/>
          <dgm:resizeHandles val="exact"/>
        </dgm:presLayoutVars>
      </dgm:prSet>
      <dgm:spPr/>
    </dgm:pt>
    <dgm:pt modelId="{75E758C0-3856-4520-B91B-A25798183401}" type="pres">
      <dgm:prSet presAssocID="{E3867B7D-6F82-4BE8-97B5-37D285670D49}" presName="tSp" presStyleCnt="0"/>
      <dgm:spPr/>
    </dgm:pt>
    <dgm:pt modelId="{B6A4FA67-F949-4326-8118-1FA376B12C02}" type="pres">
      <dgm:prSet presAssocID="{E3867B7D-6F82-4BE8-97B5-37D285670D49}" presName="bSp" presStyleCnt="0"/>
      <dgm:spPr/>
    </dgm:pt>
    <dgm:pt modelId="{15A7FA46-342D-478E-834C-32947EE612AF}" type="pres">
      <dgm:prSet presAssocID="{E3867B7D-6F82-4BE8-97B5-37D285670D49}" presName="process" presStyleCnt="0"/>
      <dgm:spPr/>
    </dgm:pt>
    <dgm:pt modelId="{B3012FEB-B84F-4FCA-A6B6-5435A7FD26BB}" type="pres">
      <dgm:prSet presAssocID="{13A55842-8934-4F33-BA4E-F38875E88858}" presName="composite1" presStyleCnt="0"/>
      <dgm:spPr/>
    </dgm:pt>
    <dgm:pt modelId="{50790F3B-C1F0-4977-9A36-DFAD1CAD302C}" type="pres">
      <dgm:prSet presAssocID="{13A55842-8934-4F33-BA4E-F38875E88858}" presName="dummyNode1" presStyleLbl="node1" presStyleIdx="0" presStyleCnt="3"/>
      <dgm:spPr/>
    </dgm:pt>
    <dgm:pt modelId="{E8FBEC13-472B-4D86-A9AA-8A4476EAFA35}" type="pres">
      <dgm:prSet presAssocID="{13A55842-8934-4F33-BA4E-F38875E88858}" presName="childNode1" presStyleLbl="bgAcc1" presStyleIdx="0" presStyleCnt="3" custScaleX="166578" custScaleY="164700" custLinFactNeighborX="2635" custLinFactNeighborY="-59056">
        <dgm:presLayoutVars>
          <dgm:bulletEnabled val="1"/>
        </dgm:presLayoutVars>
      </dgm:prSet>
      <dgm:spPr/>
    </dgm:pt>
    <dgm:pt modelId="{153A93CD-AD5F-48CB-9C36-1B4481D9EFF8}" type="pres">
      <dgm:prSet presAssocID="{13A55842-8934-4F33-BA4E-F38875E88858}" presName="childNode1tx" presStyleLbl="bgAcc1" presStyleIdx="0" presStyleCnt="3">
        <dgm:presLayoutVars>
          <dgm:bulletEnabled val="1"/>
        </dgm:presLayoutVars>
      </dgm:prSet>
      <dgm:spPr/>
    </dgm:pt>
    <dgm:pt modelId="{68CF33AC-D05C-4698-816C-681C2DF77011}" type="pres">
      <dgm:prSet presAssocID="{13A55842-8934-4F33-BA4E-F38875E88858}" presName="parentNode1" presStyleLbl="node1" presStyleIdx="0" presStyleCnt="3" custScaleX="129174" custScaleY="156998" custLinFactNeighborX="25365" custLinFactNeighborY="-36506">
        <dgm:presLayoutVars>
          <dgm:chMax val="1"/>
          <dgm:bulletEnabled val="1"/>
        </dgm:presLayoutVars>
      </dgm:prSet>
      <dgm:spPr/>
    </dgm:pt>
    <dgm:pt modelId="{9A3D9633-38A3-4AB5-A3BA-A7BF0DFD457E}" type="pres">
      <dgm:prSet presAssocID="{13A55842-8934-4F33-BA4E-F38875E88858}" presName="connSite1" presStyleCnt="0"/>
      <dgm:spPr/>
    </dgm:pt>
    <dgm:pt modelId="{8CCC46AA-F5C4-44B7-86BA-4E163AC2B931}" type="pres">
      <dgm:prSet presAssocID="{9BB605B5-D7E2-4948-9D27-4803F193925E}" presName="Name9" presStyleLbl="sibTrans2D1" presStyleIdx="0" presStyleCnt="2" custAng="925985" custLinFactNeighborX="-18803" custLinFactNeighborY="12826"/>
      <dgm:spPr/>
    </dgm:pt>
    <dgm:pt modelId="{4F6C2AD7-C1D7-4F81-8B2F-836CF3DBAC73}" type="pres">
      <dgm:prSet presAssocID="{A2A561F3-B2A1-45BF-AD54-5641825FF374}" presName="composite2" presStyleCnt="0"/>
      <dgm:spPr/>
    </dgm:pt>
    <dgm:pt modelId="{F3160AA2-C449-46CB-826F-D8C4DB50A2D1}" type="pres">
      <dgm:prSet presAssocID="{A2A561F3-B2A1-45BF-AD54-5641825FF374}" presName="dummyNode2" presStyleLbl="node1" presStyleIdx="0" presStyleCnt="3"/>
      <dgm:spPr/>
    </dgm:pt>
    <dgm:pt modelId="{7F42605F-95CD-41DF-8167-09E071123F62}" type="pres">
      <dgm:prSet presAssocID="{A2A561F3-B2A1-45BF-AD54-5641825FF374}" presName="childNode2" presStyleLbl="bgAcc1" presStyleIdx="1" presStyleCnt="3" custScaleX="149868" custScaleY="191476" custLinFactNeighborX="3219" custLinFactNeighborY="11872">
        <dgm:presLayoutVars>
          <dgm:bulletEnabled val="1"/>
        </dgm:presLayoutVars>
      </dgm:prSet>
      <dgm:spPr/>
    </dgm:pt>
    <dgm:pt modelId="{EE912E60-4424-455E-BEA8-0132CDE3C86C}" type="pres">
      <dgm:prSet presAssocID="{A2A561F3-B2A1-45BF-AD54-5641825FF374}" presName="childNode2tx" presStyleLbl="bgAcc1" presStyleIdx="1" presStyleCnt="3">
        <dgm:presLayoutVars>
          <dgm:bulletEnabled val="1"/>
        </dgm:presLayoutVars>
      </dgm:prSet>
      <dgm:spPr/>
    </dgm:pt>
    <dgm:pt modelId="{36166ABA-DDA7-459C-9FB2-B10AD93AFBFD}" type="pres">
      <dgm:prSet presAssocID="{A2A561F3-B2A1-45BF-AD54-5641825FF374}" presName="parentNode2" presStyleLbl="node1" presStyleIdx="1" presStyleCnt="3" custScaleX="153427" custScaleY="185492" custLinFactNeighborX="3800" custLinFactNeighborY="-58194">
        <dgm:presLayoutVars>
          <dgm:chMax val="0"/>
          <dgm:bulletEnabled val="1"/>
        </dgm:presLayoutVars>
      </dgm:prSet>
      <dgm:spPr/>
    </dgm:pt>
    <dgm:pt modelId="{71172812-54A8-4A0D-9B78-77BFA3C8FC2D}" type="pres">
      <dgm:prSet presAssocID="{A2A561F3-B2A1-45BF-AD54-5641825FF374}" presName="connSite2" presStyleCnt="0"/>
      <dgm:spPr/>
    </dgm:pt>
    <dgm:pt modelId="{A69B8A0F-D4FD-4947-92AB-78C5DD9481DC}" type="pres">
      <dgm:prSet presAssocID="{01088779-1C19-4E53-B6F3-2AB22872CD97}" presName="Name18" presStyleLbl="sibTrans2D1" presStyleIdx="1" presStyleCnt="2"/>
      <dgm:spPr/>
    </dgm:pt>
    <dgm:pt modelId="{3BD80B50-5860-4688-BCA9-0D12393EC012}" type="pres">
      <dgm:prSet presAssocID="{E8245A61-22D7-49F9-8B60-9F13B6DF8D4F}" presName="composite1" presStyleCnt="0"/>
      <dgm:spPr/>
    </dgm:pt>
    <dgm:pt modelId="{AC49DA14-4FD9-424D-90C5-976754033847}" type="pres">
      <dgm:prSet presAssocID="{E8245A61-22D7-49F9-8B60-9F13B6DF8D4F}" presName="dummyNode1" presStyleLbl="node1" presStyleIdx="1" presStyleCnt="3"/>
      <dgm:spPr/>
    </dgm:pt>
    <dgm:pt modelId="{05D2C663-B4DF-4A10-96CE-DE764567E890}" type="pres">
      <dgm:prSet presAssocID="{E8245A61-22D7-49F9-8B60-9F13B6DF8D4F}" presName="childNode1" presStyleLbl="bgAcc1" presStyleIdx="2" presStyleCnt="3" custScaleX="134128" custScaleY="93708" custLinFactNeighborX="-3685" custLinFactNeighborY="-3793">
        <dgm:presLayoutVars>
          <dgm:bulletEnabled val="1"/>
        </dgm:presLayoutVars>
      </dgm:prSet>
      <dgm:spPr/>
    </dgm:pt>
    <dgm:pt modelId="{F5D84115-AD21-42AC-86CC-466152C31AAC}" type="pres">
      <dgm:prSet presAssocID="{E8245A61-22D7-49F9-8B60-9F13B6DF8D4F}" presName="childNode1tx" presStyleLbl="bgAcc1" presStyleIdx="2" presStyleCnt="3">
        <dgm:presLayoutVars>
          <dgm:bulletEnabled val="1"/>
        </dgm:presLayoutVars>
      </dgm:prSet>
      <dgm:spPr/>
    </dgm:pt>
    <dgm:pt modelId="{AE8E7942-1D46-493D-AA83-E0A9605829B3}" type="pres">
      <dgm:prSet presAssocID="{E8245A61-22D7-49F9-8B60-9F13B6DF8D4F}" presName="parentNode1" presStyleLbl="node1" presStyleIdx="2" presStyleCnt="3" custScaleX="86178" custScaleY="105662" custLinFactNeighborX="18758" custLinFactNeighborY="-18725">
        <dgm:presLayoutVars>
          <dgm:chMax val="1"/>
          <dgm:bulletEnabled val="1"/>
        </dgm:presLayoutVars>
      </dgm:prSet>
      <dgm:spPr/>
    </dgm:pt>
    <dgm:pt modelId="{D2259B6C-226B-4010-966A-D357ACCA71C9}" type="pres">
      <dgm:prSet presAssocID="{E8245A61-22D7-49F9-8B60-9F13B6DF8D4F}" presName="connSite1" presStyleCnt="0"/>
      <dgm:spPr/>
    </dgm:pt>
  </dgm:ptLst>
  <dgm:cxnLst>
    <dgm:cxn modelId="{890EF303-BE06-4060-BBCF-13D16EFA3B1E}" type="presOf" srcId="{A230D186-535A-4AAC-829F-0F7C52C1355D}" destId="{7F42605F-95CD-41DF-8167-09E071123F62}" srcOrd="0" destOrd="0" presId="urn:microsoft.com/office/officeart/2005/8/layout/hProcess4"/>
    <dgm:cxn modelId="{F724A806-3D1D-42E6-B81E-E1CDEA0C277F}" srcId="{A230D186-535A-4AAC-829F-0F7C52C1355D}" destId="{C977D646-BCC9-45C4-9BE1-8D20F4C61B86}" srcOrd="1" destOrd="0" parTransId="{6EECFFC7-E79E-43D1-96D1-0A67DDD7CB76}" sibTransId="{F1175086-1169-4F6A-9380-CE726C52B992}"/>
    <dgm:cxn modelId="{D2F93E11-6207-4DE2-947D-43857B26B2C3}" srcId="{E3867B7D-6F82-4BE8-97B5-37D285670D49}" destId="{A2A561F3-B2A1-45BF-AD54-5641825FF374}" srcOrd="1" destOrd="0" parTransId="{871274C2-7356-4E92-902B-3D1281CBC0D6}" sibTransId="{01088779-1C19-4E53-B6F3-2AB22872CD97}"/>
    <dgm:cxn modelId="{23574321-963C-44C2-AE3F-F95AC8A77960}" type="presOf" srcId="{B0DB2C7D-0A17-4378-8C41-4E43C5BEFFF6}" destId="{153A93CD-AD5F-48CB-9C36-1B4481D9EFF8}" srcOrd="1" destOrd="3" presId="urn:microsoft.com/office/officeart/2005/8/layout/hProcess4"/>
    <dgm:cxn modelId="{4258E724-DE69-42AB-8388-13E2572F575D}" type="presOf" srcId="{432BB768-5CF8-481D-9A5C-1E52077F7A65}" destId="{7F42605F-95CD-41DF-8167-09E071123F62}" srcOrd="0" destOrd="1" presId="urn:microsoft.com/office/officeart/2005/8/layout/hProcess4"/>
    <dgm:cxn modelId="{6122DA29-1E5D-4E47-B560-A6D3722E899C}" type="presOf" srcId="{432BB768-5CF8-481D-9A5C-1E52077F7A65}" destId="{EE912E60-4424-455E-BEA8-0132CDE3C86C}" srcOrd="1" destOrd="1" presId="urn:microsoft.com/office/officeart/2005/8/layout/hProcess4"/>
    <dgm:cxn modelId="{511A152C-2531-403B-9279-B211E81951D1}" srcId="{13A55842-8934-4F33-BA4E-F38875E88858}" destId="{B0DB2C7D-0A17-4378-8C41-4E43C5BEFFF6}" srcOrd="3" destOrd="0" parTransId="{F3CBA108-87C2-4A2C-B509-8093873E0660}" sibTransId="{388DBD9B-2A6A-4004-9BA5-15E52160C1CC}"/>
    <dgm:cxn modelId="{DA69102E-FFE6-4B08-9080-0DBCB714505B}" type="presOf" srcId="{C977D646-BCC9-45C4-9BE1-8D20F4C61B86}" destId="{7F42605F-95CD-41DF-8167-09E071123F62}" srcOrd="0" destOrd="2" presId="urn:microsoft.com/office/officeart/2005/8/layout/hProcess4"/>
    <dgm:cxn modelId="{F4624F3D-3829-43EB-B76D-A7865F959A2B}" srcId="{13A55842-8934-4F33-BA4E-F38875E88858}" destId="{E580946F-1A3F-4A49-A0C1-81D0B4BF874A}" srcOrd="2" destOrd="0" parTransId="{A5EFEC2E-5654-4471-97EB-F51E72981524}" sibTransId="{54325023-7486-4D13-AAF9-0DE9DCD78DBC}"/>
    <dgm:cxn modelId="{35068240-D05F-4279-A0AF-31F6BDE30D65}" type="presOf" srcId="{9BB605B5-D7E2-4948-9D27-4803F193925E}" destId="{8CCC46AA-F5C4-44B7-86BA-4E163AC2B931}" srcOrd="0" destOrd="0" presId="urn:microsoft.com/office/officeart/2005/8/layout/hProcess4"/>
    <dgm:cxn modelId="{D1BA8E5D-0E4E-41D6-843A-ADAEA4E836DB}" srcId="{A2A561F3-B2A1-45BF-AD54-5641825FF374}" destId="{A230D186-535A-4AAC-829F-0F7C52C1355D}" srcOrd="0" destOrd="0" parTransId="{6BF3F35F-ADAF-4D15-8083-4076273D0359}" sibTransId="{BFB8C79C-49DF-455E-A7B0-9C5284FD16BE}"/>
    <dgm:cxn modelId="{9B165A62-1BCC-4731-B7D3-59CB0677CDF2}" srcId="{13A55842-8934-4F33-BA4E-F38875E88858}" destId="{2615FE29-1D95-43FD-ABA4-099AA66DF195}" srcOrd="1" destOrd="0" parTransId="{0ECA1379-5D12-4BF2-A57E-095D58805986}" sibTransId="{88ADF5E7-5D6F-49A1-9BB2-ED470FEA4F4E}"/>
    <dgm:cxn modelId="{D6F01145-6C54-48CA-882B-6918C7D918CB}" type="presOf" srcId="{E580946F-1A3F-4A49-A0C1-81D0B4BF874A}" destId="{153A93CD-AD5F-48CB-9C36-1B4481D9EFF8}" srcOrd="1" destOrd="2" presId="urn:microsoft.com/office/officeart/2005/8/layout/hProcess4"/>
    <dgm:cxn modelId="{F7354765-F09F-4FC6-BF84-379953F7705C}" srcId="{E3867B7D-6F82-4BE8-97B5-37D285670D49}" destId="{13A55842-8934-4F33-BA4E-F38875E88858}" srcOrd="0" destOrd="0" parTransId="{21DBA899-9D7F-43F2-AFBE-AC1932E0039E}" sibTransId="{9BB605B5-D7E2-4948-9D27-4803F193925E}"/>
    <dgm:cxn modelId="{FE4A9773-BAD6-4381-97A2-E6D915344682}" type="presOf" srcId="{13A55842-8934-4F33-BA4E-F38875E88858}" destId="{68CF33AC-D05C-4698-816C-681C2DF77011}" srcOrd="0" destOrd="0" presId="urn:microsoft.com/office/officeart/2005/8/layout/hProcess4"/>
    <dgm:cxn modelId="{B9A9C279-15D2-4583-9DE4-366475EF4AFA}" srcId="{A230D186-535A-4AAC-829F-0F7C52C1355D}" destId="{432BB768-5CF8-481D-9A5C-1E52077F7A65}" srcOrd="0" destOrd="0" parTransId="{FE854F5B-6CD2-481B-8E3A-646D0A8B5C3A}" sibTransId="{695AE62A-1EBD-4382-A484-E5614387A284}"/>
    <dgm:cxn modelId="{17963485-77F3-45A4-89DE-868BB079588A}" type="presOf" srcId="{B0DB2C7D-0A17-4378-8C41-4E43C5BEFFF6}" destId="{E8FBEC13-472B-4D86-A9AA-8A4476EAFA35}" srcOrd="0" destOrd="3" presId="urn:microsoft.com/office/officeart/2005/8/layout/hProcess4"/>
    <dgm:cxn modelId="{7D80F088-0F42-4FA4-B7E2-2CC65F8651D4}" type="presOf" srcId="{52423F89-7002-4645-BE78-0B2AFD16CE2A}" destId="{F5D84115-AD21-42AC-86CC-466152C31AAC}" srcOrd="1" destOrd="0" presId="urn:microsoft.com/office/officeart/2005/8/layout/hProcess4"/>
    <dgm:cxn modelId="{ABD5F498-2564-4147-9272-83C6EA552F2B}" type="presOf" srcId="{2615FE29-1D95-43FD-ABA4-099AA66DF195}" destId="{E8FBEC13-472B-4D86-A9AA-8A4476EAFA35}" srcOrd="0" destOrd="1" presId="urn:microsoft.com/office/officeart/2005/8/layout/hProcess4"/>
    <dgm:cxn modelId="{610B8AA3-0B6D-4526-8837-0A48A6FEEFCB}" type="presOf" srcId="{5E6C6AFD-9BE6-40F1-9BFA-F4011493CDB5}" destId="{E8FBEC13-472B-4D86-A9AA-8A4476EAFA35}" srcOrd="0" destOrd="0" presId="urn:microsoft.com/office/officeart/2005/8/layout/hProcess4"/>
    <dgm:cxn modelId="{797CA7A8-678D-46E3-BE67-2F5000DB9F96}" srcId="{13A55842-8934-4F33-BA4E-F38875E88858}" destId="{5E6C6AFD-9BE6-40F1-9BFA-F4011493CDB5}" srcOrd="0" destOrd="0" parTransId="{EF50163E-728A-41B6-A8C8-1E0E1970C149}" sibTransId="{CB60E6E2-AEF3-4FCB-875D-9C5925DCE2EF}"/>
    <dgm:cxn modelId="{930507AF-4B14-4D91-80B8-FDABB9E01261}" type="presOf" srcId="{5E6C6AFD-9BE6-40F1-9BFA-F4011493CDB5}" destId="{153A93CD-AD5F-48CB-9C36-1B4481D9EFF8}" srcOrd="1" destOrd="0" presId="urn:microsoft.com/office/officeart/2005/8/layout/hProcess4"/>
    <dgm:cxn modelId="{3F5B29B4-9E8D-437E-9285-41E8478F8449}" type="presOf" srcId="{2615FE29-1D95-43FD-ABA4-099AA66DF195}" destId="{153A93CD-AD5F-48CB-9C36-1B4481D9EFF8}" srcOrd="1" destOrd="1" presId="urn:microsoft.com/office/officeart/2005/8/layout/hProcess4"/>
    <dgm:cxn modelId="{AA4D66B7-0FE6-4F78-AF54-E40E6EF32F49}" type="presOf" srcId="{01088779-1C19-4E53-B6F3-2AB22872CD97}" destId="{A69B8A0F-D4FD-4947-92AB-78C5DD9481DC}" srcOrd="0" destOrd="0" presId="urn:microsoft.com/office/officeart/2005/8/layout/hProcess4"/>
    <dgm:cxn modelId="{10FAA0BE-F5B5-47AF-AEA5-D2FB383F5DCC}" srcId="{E3867B7D-6F82-4BE8-97B5-37D285670D49}" destId="{E8245A61-22D7-49F9-8B60-9F13B6DF8D4F}" srcOrd="2" destOrd="0" parTransId="{F5C75AAF-BD8A-4F8B-93D3-973FF6A114AC}" sibTransId="{481038C9-0398-414D-8B91-DEADC2B267FE}"/>
    <dgm:cxn modelId="{761CB3BE-0902-40CB-9456-C8D464095651}" type="presOf" srcId="{A2A561F3-B2A1-45BF-AD54-5641825FF374}" destId="{36166ABA-DDA7-459C-9FB2-B10AD93AFBFD}" srcOrd="0" destOrd="0" presId="urn:microsoft.com/office/officeart/2005/8/layout/hProcess4"/>
    <dgm:cxn modelId="{4A235FC0-33BC-4C18-88FD-0B6612F5773D}" type="presOf" srcId="{E580946F-1A3F-4A49-A0C1-81D0B4BF874A}" destId="{E8FBEC13-472B-4D86-A9AA-8A4476EAFA35}" srcOrd="0" destOrd="2" presId="urn:microsoft.com/office/officeart/2005/8/layout/hProcess4"/>
    <dgm:cxn modelId="{448374C4-CD93-432B-A832-9571538660F3}" type="presOf" srcId="{52423F89-7002-4645-BE78-0B2AFD16CE2A}" destId="{05D2C663-B4DF-4A10-96CE-DE764567E890}" srcOrd="0" destOrd="0" presId="urn:microsoft.com/office/officeart/2005/8/layout/hProcess4"/>
    <dgm:cxn modelId="{4DE943D9-7219-4670-8033-DEC36097A102}" type="presOf" srcId="{E8245A61-22D7-49F9-8B60-9F13B6DF8D4F}" destId="{AE8E7942-1D46-493D-AA83-E0A9605829B3}" srcOrd="0" destOrd="0" presId="urn:microsoft.com/office/officeart/2005/8/layout/hProcess4"/>
    <dgm:cxn modelId="{0D52D1E4-24D2-467B-9A7A-3C8EE5BAAF94}" type="presOf" srcId="{C977D646-BCC9-45C4-9BE1-8D20F4C61B86}" destId="{EE912E60-4424-455E-BEA8-0132CDE3C86C}" srcOrd="1" destOrd="2" presId="urn:microsoft.com/office/officeart/2005/8/layout/hProcess4"/>
    <dgm:cxn modelId="{68A995EB-01F6-4359-90E8-B5B302EF44BF}" srcId="{E8245A61-22D7-49F9-8B60-9F13B6DF8D4F}" destId="{52423F89-7002-4645-BE78-0B2AFD16CE2A}" srcOrd="0" destOrd="0" parTransId="{E797017A-F4EA-4993-9A49-1282D566F295}" sibTransId="{70138E47-1123-45B2-93C0-40AF146EB3E0}"/>
    <dgm:cxn modelId="{01EC18F9-888D-4129-9455-3BB3A1A768D4}" type="presOf" srcId="{E3867B7D-6F82-4BE8-97B5-37D285670D49}" destId="{592796CE-FE21-4DC7-B2B7-3E54EE9A2685}" srcOrd="0" destOrd="0" presId="urn:microsoft.com/office/officeart/2005/8/layout/hProcess4"/>
    <dgm:cxn modelId="{6CF2E9FB-0756-41D5-BD97-0B5F15753181}" type="presOf" srcId="{A230D186-535A-4AAC-829F-0F7C52C1355D}" destId="{EE912E60-4424-455E-BEA8-0132CDE3C86C}" srcOrd="1" destOrd="0" presId="urn:microsoft.com/office/officeart/2005/8/layout/hProcess4"/>
    <dgm:cxn modelId="{6DBA89C8-7AA6-4439-91A0-EA51921693E7}" type="presParOf" srcId="{592796CE-FE21-4DC7-B2B7-3E54EE9A2685}" destId="{75E758C0-3856-4520-B91B-A25798183401}" srcOrd="0" destOrd="0" presId="urn:microsoft.com/office/officeart/2005/8/layout/hProcess4"/>
    <dgm:cxn modelId="{5DAE18C0-8FF4-4FD6-AE89-2CEBF62CA192}" type="presParOf" srcId="{592796CE-FE21-4DC7-B2B7-3E54EE9A2685}" destId="{B6A4FA67-F949-4326-8118-1FA376B12C02}" srcOrd="1" destOrd="0" presId="urn:microsoft.com/office/officeart/2005/8/layout/hProcess4"/>
    <dgm:cxn modelId="{63E7F4D1-2563-488B-9384-9BA86C6508CA}" type="presParOf" srcId="{592796CE-FE21-4DC7-B2B7-3E54EE9A2685}" destId="{15A7FA46-342D-478E-834C-32947EE612AF}" srcOrd="2" destOrd="0" presId="urn:microsoft.com/office/officeart/2005/8/layout/hProcess4"/>
    <dgm:cxn modelId="{82295D10-C574-4D67-8170-7F7025DDA4E7}" type="presParOf" srcId="{15A7FA46-342D-478E-834C-32947EE612AF}" destId="{B3012FEB-B84F-4FCA-A6B6-5435A7FD26BB}" srcOrd="0" destOrd="0" presId="urn:microsoft.com/office/officeart/2005/8/layout/hProcess4"/>
    <dgm:cxn modelId="{84833BA3-CF94-4FC6-9BAD-14BE3A14DFF1}" type="presParOf" srcId="{B3012FEB-B84F-4FCA-A6B6-5435A7FD26BB}" destId="{50790F3B-C1F0-4977-9A36-DFAD1CAD302C}" srcOrd="0" destOrd="0" presId="urn:microsoft.com/office/officeart/2005/8/layout/hProcess4"/>
    <dgm:cxn modelId="{239CAE64-00C8-42F7-89C0-2446E8CD34BF}" type="presParOf" srcId="{B3012FEB-B84F-4FCA-A6B6-5435A7FD26BB}" destId="{E8FBEC13-472B-4D86-A9AA-8A4476EAFA35}" srcOrd="1" destOrd="0" presId="urn:microsoft.com/office/officeart/2005/8/layout/hProcess4"/>
    <dgm:cxn modelId="{8E72C14A-771A-4215-BB50-7CCF657512D0}" type="presParOf" srcId="{B3012FEB-B84F-4FCA-A6B6-5435A7FD26BB}" destId="{153A93CD-AD5F-48CB-9C36-1B4481D9EFF8}" srcOrd="2" destOrd="0" presId="urn:microsoft.com/office/officeart/2005/8/layout/hProcess4"/>
    <dgm:cxn modelId="{9103D8E0-DFE6-4D61-BC34-19C61E2ACBCD}" type="presParOf" srcId="{B3012FEB-B84F-4FCA-A6B6-5435A7FD26BB}" destId="{68CF33AC-D05C-4698-816C-681C2DF77011}" srcOrd="3" destOrd="0" presId="urn:microsoft.com/office/officeart/2005/8/layout/hProcess4"/>
    <dgm:cxn modelId="{590A87C4-DCCB-498F-8EAB-9BD02774BF0D}" type="presParOf" srcId="{B3012FEB-B84F-4FCA-A6B6-5435A7FD26BB}" destId="{9A3D9633-38A3-4AB5-A3BA-A7BF0DFD457E}" srcOrd="4" destOrd="0" presId="urn:microsoft.com/office/officeart/2005/8/layout/hProcess4"/>
    <dgm:cxn modelId="{25D7E448-3C65-4490-A5FE-1E855C6AEFE9}" type="presParOf" srcId="{15A7FA46-342D-478E-834C-32947EE612AF}" destId="{8CCC46AA-F5C4-44B7-86BA-4E163AC2B931}" srcOrd="1" destOrd="0" presId="urn:microsoft.com/office/officeart/2005/8/layout/hProcess4"/>
    <dgm:cxn modelId="{DE85F16E-4144-4AAA-8238-6EA05622A94D}" type="presParOf" srcId="{15A7FA46-342D-478E-834C-32947EE612AF}" destId="{4F6C2AD7-C1D7-4F81-8B2F-836CF3DBAC73}" srcOrd="2" destOrd="0" presId="urn:microsoft.com/office/officeart/2005/8/layout/hProcess4"/>
    <dgm:cxn modelId="{0348F584-65D8-4DD3-9DB5-3051F6825074}" type="presParOf" srcId="{4F6C2AD7-C1D7-4F81-8B2F-836CF3DBAC73}" destId="{F3160AA2-C449-46CB-826F-D8C4DB50A2D1}" srcOrd="0" destOrd="0" presId="urn:microsoft.com/office/officeart/2005/8/layout/hProcess4"/>
    <dgm:cxn modelId="{02F095D1-A7AB-4D8D-AAAE-B385A347F408}" type="presParOf" srcId="{4F6C2AD7-C1D7-4F81-8B2F-836CF3DBAC73}" destId="{7F42605F-95CD-41DF-8167-09E071123F62}" srcOrd="1" destOrd="0" presId="urn:microsoft.com/office/officeart/2005/8/layout/hProcess4"/>
    <dgm:cxn modelId="{BBB8B6DF-C29D-452A-96C7-228EA4006561}" type="presParOf" srcId="{4F6C2AD7-C1D7-4F81-8B2F-836CF3DBAC73}" destId="{EE912E60-4424-455E-BEA8-0132CDE3C86C}" srcOrd="2" destOrd="0" presId="urn:microsoft.com/office/officeart/2005/8/layout/hProcess4"/>
    <dgm:cxn modelId="{758C5FEB-D346-4F05-A80B-590B34FACBCA}" type="presParOf" srcId="{4F6C2AD7-C1D7-4F81-8B2F-836CF3DBAC73}" destId="{36166ABA-DDA7-459C-9FB2-B10AD93AFBFD}" srcOrd="3" destOrd="0" presId="urn:microsoft.com/office/officeart/2005/8/layout/hProcess4"/>
    <dgm:cxn modelId="{0FAC0B4B-C2F3-40C1-A68A-D9F992223A10}" type="presParOf" srcId="{4F6C2AD7-C1D7-4F81-8B2F-836CF3DBAC73}" destId="{71172812-54A8-4A0D-9B78-77BFA3C8FC2D}" srcOrd="4" destOrd="0" presId="urn:microsoft.com/office/officeart/2005/8/layout/hProcess4"/>
    <dgm:cxn modelId="{AC6C763D-6390-4B87-BC7D-A3BFB9C0816D}" type="presParOf" srcId="{15A7FA46-342D-478E-834C-32947EE612AF}" destId="{A69B8A0F-D4FD-4947-92AB-78C5DD9481DC}" srcOrd="3" destOrd="0" presId="urn:microsoft.com/office/officeart/2005/8/layout/hProcess4"/>
    <dgm:cxn modelId="{16BF3A50-E35C-4C15-8981-B0849B36A1C1}" type="presParOf" srcId="{15A7FA46-342D-478E-834C-32947EE612AF}" destId="{3BD80B50-5860-4688-BCA9-0D12393EC012}" srcOrd="4" destOrd="0" presId="urn:microsoft.com/office/officeart/2005/8/layout/hProcess4"/>
    <dgm:cxn modelId="{C4165E85-E0C1-4368-ABA9-3555F9F7863C}" type="presParOf" srcId="{3BD80B50-5860-4688-BCA9-0D12393EC012}" destId="{AC49DA14-4FD9-424D-90C5-976754033847}" srcOrd="0" destOrd="0" presId="urn:microsoft.com/office/officeart/2005/8/layout/hProcess4"/>
    <dgm:cxn modelId="{196C175B-3D57-4C9C-ADF9-A1E6CA897AA8}" type="presParOf" srcId="{3BD80B50-5860-4688-BCA9-0D12393EC012}" destId="{05D2C663-B4DF-4A10-96CE-DE764567E890}" srcOrd="1" destOrd="0" presId="urn:microsoft.com/office/officeart/2005/8/layout/hProcess4"/>
    <dgm:cxn modelId="{9094DD0D-371F-416F-9B25-F331DEA13A70}" type="presParOf" srcId="{3BD80B50-5860-4688-BCA9-0D12393EC012}" destId="{F5D84115-AD21-42AC-86CC-466152C31AAC}" srcOrd="2" destOrd="0" presId="urn:microsoft.com/office/officeart/2005/8/layout/hProcess4"/>
    <dgm:cxn modelId="{5BBD51F0-8FE6-4C97-82AD-B67CA5E5C1F3}" type="presParOf" srcId="{3BD80B50-5860-4688-BCA9-0D12393EC012}" destId="{AE8E7942-1D46-493D-AA83-E0A9605829B3}" srcOrd="3" destOrd="0" presId="urn:microsoft.com/office/officeart/2005/8/layout/hProcess4"/>
    <dgm:cxn modelId="{C7B2460C-930E-45BA-98A3-DAAE05F1A371}" type="presParOf" srcId="{3BD80B50-5860-4688-BCA9-0D12393EC012}" destId="{D2259B6C-226B-4010-966A-D357ACCA71C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6C3671-132B-46C8-AC54-F691B4A9981F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1D9B6CC6-B177-4FF3-B4FC-88025C27AEDA}">
      <dgm:prSet phldrT="[Texto]" custT="1"/>
      <dgm:spPr>
        <a:solidFill>
          <a:srgbClr val="0070C0"/>
        </a:solidFill>
      </dgm:spPr>
      <dgm:t>
        <a:bodyPr/>
        <a:lstStyle/>
        <a:p>
          <a:pPr algn="ctr"/>
          <a:r>
            <a:rPr lang="pt-BR" sz="2000" b="1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Uso de Palavras-chave nos PMSB com o auxílio da aplicação da Planilha em formato Excel</a:t>
          </a:r>
        </a:p>
      </dgm:t>
    </dgm:pt>
    <dgm:pt modelId="{3E9A61CE-F2BA-4D33-9738-8AF19E94D7D0}" type="parTrans" cxnId="{616047FB-7E41-404A-A286-8DA8A8A7F476}">
      <dgm:prSet/>
      <dgm:spPr/>
      <dgm:t>
        <a:bodyPr/>
        <a:lstStyle/>
        <a:p>
          <a:endParaRPr lang="pt-BR"/>
        </a:p>
      </dgm:t>
    </dgm:pt>
    <dgm:pt modelId="{CDDBEB35-60BB-4561-BA5A-D736AF2C3817}" type="sibTrans" cxnId="{616047FB-7E41-404A-A286-8DA8A8A7F476}">
      <dgm:prSet/>
      <dgm:spPr/>
      <dgm:t>
        <a:bodyPr/>
        <a:lstStyle/>
        <a:p>
          <a:endParaRPr lang="pt-BR"/>
        </a:p>
      </dgm:t>
    </dgm:pt>
    <dgm:pt modelId="{D01CEE4D-0162-4258-B7A5-3EC4636B540E}">
      <dgm:prSet phldrT="[Texto]" custT="1"/>
      <dgm:spPr>
        <a:solidFill>
          <a:srgbClr val="0070C0"/>
        </a:solidFill>
      </dgm:spPr>
      <dgm:t>
        <a:bodyPr/>
        <a:lstStyle/>
        <a:p>
          <a:pPr algn="ctr"/>
          <a:r>
            <a:rPr lang="pt-BR" sz="2000" b="1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Atribuição de menção numérica</a:t>
          </a:r>
        </a:p>
      </dgm:t>
    </dgm:pt>
    <dgm:pt modelId="{7692D70B-7557-4441-B66E-6E9BE62A71D8}" type="parTrans" cxnId="{D5C0674A-E20B-49B5-8E1F-1D9C1852B587}">
      <dgm:prSet/>
      <dgm:spPr/>
      <dgm:t>
        <a:bodyPr/>
        <a:lstStyle/>
        <a:p>
          <a:endParaRPr lang="pt-BR"/>
        </a:p>
      </dgm:t>
    </dgm:pt>
    <dgm:pt modelId="{29117E47-E359-4C84-8809-1F0568DCB233}" type="sibTrans" cxnId="{D5C0674A-E20B-49B5-8E1F-1D9C1852B587}">
      <dgm:prSet/>
      <dgm:spPr/>
      <dgm:t>
        <a:bodyPr/>
        <a:lstStyle/>
        <a:p>
          <a:endParaRPr lang="pt-BR"/>
        </a:p>
      </dgm:t>
    </dgm:pt>
    <dgm:pt modelId="{78CCB2F5-DCE5-4222-BBF4-BE7A609D0509}">
      <dgm:prSet phldrT="[Texto]" custT="1"/>
      <dgm:spPr>
        <a:solidFill>
          <a:srgbClr val="0070C0"/>
        </a:solidFill>
      </dgm:spPr>
      <dgm:t>
        <a:bodyPr/>
        <a:lstStyle/>
        <a:p>
          <a:pPr algn="ctr"/>
          <a:r>
            <a:rPr lang="pt-BR" sz="2000" b="1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Cálculo da Média Aritmética Simples dos valores</a:t>
          </a:r>
        </a:p>
      </dgm:t>
    </dgm:pt>
    <dgm:pt modelId="{FF1C4444-BF27-42F2-9AC4-831479A4A1F5}" type="parTrans" cxnId="{898BC5C1-E31A-48B7-A298-F237F49DDAF3}">
      <dgm:prSet/>
      <dgm:spPr/>
      <dgm:t>
        <a:bodyPr/>
        <a:lstStyle/>
        <a:p>
          <a:endParaRPr lang="pt-BR"/>
        </a:p>
      </dgm:t>
    </dgm:pt>
    <dgm:pt modelId="{A878B107-6172-4CF1-BF9E-261B6C88493C}" type="sibTrans" cxnId="{898BC5C1-E31A-48B7-A298-F237F49DDAF3}">
      <dgm:prSet/>
      <dgm:spPr/>
      <dgm:t>
        <a:bodyPr/>
        <a:lstStyle/>
        <a:p>
          <a:endParaRPr lang="pt-BR"/>
        </a:p>
      </dgm:t>
    </dgm:pt>
    <dgm:pt modelId="{3C430A05-9CC9-4625-9CE6-D8180B1E3BEB}">
      <dgm:prSet phldrT="[Texto]" custT="1"/>
      <dgm:spPr>
        <a:solidFill>
          <a:srgbClr val="0070C0"/>
        </a:solidFill>
      </dgm:spPr>
      <dgm:t>
        <a:bodyPr/>
        <a:lstStyle/>
        <a:p>
          <a:pPr algn="ctr"/>
          <a:r>
            <a:rPr lang="pt-BR" sz="2000" b="1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Classificação do Plano</a:t>
          </a:r>
        </a:p>
        <a:p>
          <a:pPr algn="ctr"/>
          <a:endParaRPr lang="pt-BR" sz="2000" b="1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43194334-A0AB-4E5A-98F8-0201DCDE3DAC}" type="parTrans" cxnId="{CF5246CB-8511-4715-881D-74E948813996}">
      <dgm:prSet/>
      <dgm:spPr/>
      <dgm:t>
        <a:bodyPr/>
        <a:lstStyle/>
        <a:p>
          <a:endParaRPr lang="pt-BR"/>
        </a:p>
      </dgm:t>
    </dgm:pt>
    <dgm:pt modelId="{D0816851-8E6F-42FC-8FE1-6D781E72F7B0}" type="sibTrans" cxnId="{CF5246CB-8511-4715-881D-74E948813996}">
      <dgm:prSet/>
      <dgm:spPr/>
      <dgm:t>
        <a:bodyPr/>
        <a:lstStyle/>
        <a:p>
          <a:endParaRPr lang="pt-BR"/>
        </a:p>
      </dgm:t>
    </dgm:pt>
    <dgm:pt modelId="{47099F7D-242E-4ECD-8595-70BAC8C38051}">
      <dgm:prSet phldrT="[Texto]" custT="1"/>
      <dgm:spPr>
        <a:solidFill>
          <a:srgbClr val="0070C0"/>
        </a:solidFill>
      </dgm:spPr>
      <dgm:t>
        <a:bodyPr/>
        <a:lstStyle/>
        <a:p>
          <a:pPr algn="ctr"/>
          <a:r>
            <a:rPr lang="pt-BR" sz="2000" b="1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Indicação ou não de Revisão Imediata do PMSB</a:t>
          </a:r>
        </a:p>
      </dgm:t>
    </dgm:pt>
    <dgm:pt modelId="{310B0A8A-BB6A-4B8D-85E6-86AA2B3DE167}" type="parTrans" cxnId="{E26E9810-6C7F-4368-B5B2-3C14AD3777A9}">
      <dgm:prSet/>
      <dgm:spPr/>
      <dgm:t>
        <a:bodyPr/>
        <a:lstStyle/>
        <a:p>
          <a:endParaRPr lang="pt-BR"/>
        </a:p>
      </dgm:t>
    </dgm:pt>
    <dgm:pt modelId="{769486FC-7215-46F7-9170-6684AC20F275}" type="sibTrans" cxnId="{E26E9810-6C7F-4368-B5B2-3C14AD3777A9}">
      <dgm:prSet/>
      <dgm:spPr/>
      <dgm:t>
        <a:bodyPr/>
        <a:lstStyle/>
        <a:p>
          <a:endParaRPr lang="pt-BR"/>
        </a:p>
      </dgm:t>
    </dgm:pt>
    <dgm:pt modelId="{A13FF29B-D1F8-4610-92F0-75D8E2D27399}" type="pres">
      <dgm:prSet presAssocID="{126C3671-132B-46C8-AC54-F691B4A9981F}" presName="CompostProcess" presStyleCnt="0">
        <dgm:presLayoutVars>
          <dgm:dir/>
          <dgm:resizeHandles val="exact"/>
        </dgm:presLayoutVars>
      </dgm:prSet>
      <dgm:spPr/>
    </dgm:pt>
    <dgm:pt modelId="{C50E2BF1-6807-49DB-B074-43829E618990}" type="pres">
      <dgm:prSet presAssocID="{126C3671-132B-46C8-AC54-F691B4A9981F}" presName="arrow" presStyleLbl="bgShp" presStyleIdx="0" presStyleCnt="1" custScaleX="117647"/>
      <dgm:spPr>
        <a:solidFill>
          <a:schemeClr val="tx2">
            <a:lumMod val="75000"/>
            <a:lumOff val="25000"/>
          </a:schemeClr>
        </a:solidFill>
      </dgm:spPr>
    </dgm:pt>
    <dgm:pt modelId="{B571B547-EF86-4EFB-85F7-44275AAEDB38}" type="pres">
      <dgm:prSet presAssocID="{126C3671-132B-46C8-AC54-F691B4A9981F}" presName="linearProcess" presStyleCnt="0"/>
      <dgm:spPr/>
    </dgm:pt>
    <dgm:pt modelId="{B7D28DE5-7BD2-474B-915B-C9370B6F984F}" type="pres">
      <dgm:prSet presAssocID="{1D9B6CC6-B177-4FF3-B4FC-88025C27AEDA}" presName="textNode" presStyleLbl="node1" presStyleIdx="0" presStyleCnt="5" custScaleX="81792" custScaleY="114209" custLinFactNeighborX="21097" custLinFactNeighborY="1955">
        <dgm:presLayoutVars>
          <dgm:bulletEnabled val="1"/>
        </dgm:presLayoutVars>
      </dgm:prSet>
      <dgm:spPr/>
    </dgm:pt>
    <dgm:pt modelId="{DD092E2A-FBE7-47A0-BB4A-EE6FB98E2D91}" type="pres">
      <dgm:prSet presAssocID="{CDDBEB35-60BB-4561-BA5A-D736AF2C3817}" presName="sibTrans" presStyleCnt="0"/>
      <dgm:spPr/>
    </dgm:pt>
    <dgm:pt modelId="{2D36D30B-B026-4DF1-8FA2-506A4DDBBD74}" type="pres">
      <dgm:prSet presAssocID="{D01CEE4D-0162-4258-B7A5-3EC4636B540E}" presName="textNode" presStyleLbl="node1" presStyleIdx="1" presStyleCnt="5" custScaleX="67942" custScaleY="60728" custLinFactNeighborX="8219" custLinFactNeighborY="2706">
        <dgm:presLayoutVars>
          <dgm:bulletEnabled val="1"/>
        </dgm:presLayoutVars>
      </dgm:prSet>
      <dgm:spPr/>
    </dgm:pt>
    <dgm:pt modelId="{ED45CF15-0DFB-4850-BCF9-676D66B4300C}" type="pres">
      <dgm:prSet presAssocID="{29117E47-E359-4C84-8809-1F0568DCB233}" presName="sibTrans" presStyleCnt="0"/>
      <dgm:spPr/>
    </dgm:pt>
    <dgm:pt modelId="{01732BAD-5EC3-409A-A3BA-0633A6A1EFDA}" type="pres">
      <dgm:prSet presAssocID="{78CCB2F5-DCE5-4222-BBF4-BE7A609D0509}" presName="textNode" presStyleLbl="node1" presStyleIdx="2" presStyleCnt="5" custScaleX="58920" custScaleY="99947" custLinFactNeighborX="-1089" custLinFactNeighborY="485">
        <dgm:presLayoutVars>
          <dgm:bulletEnabled val="1"/>
        </dgm:presLayoutVars>
      </dgm:prSet>
      <dgm:spPr/>
    </dgm:pt>
    <dgm:pt modelId="{D5C5E93C-127D-418E-9246-6F9115CD323A}" type="pres">
      <dgm:prSet presAssocID="{A878B107-6172-4CF1-BF9E-261B6C88493C}" presName="sibTrans" presStyleCnt="0"/>
      <dgm:spPr/>
    </dgm:pt>
    <dgm:pt modelId="{A5F30434-9CB5-4DA9-B20E-727FC8AE7646}" type="pres">
      <dgm:prSet presAssocID="{3C430A05-9CC9-4625-9CE6-D8180B1E3BEB}" presName="textNode" presStyleLbl="node1" presStyleIdx="3" presStyleCnt="5" custScaleX="76280" custScaleY="90317" custLinFactNeighborX="9675" custLinFactNeighborY="-1582">
        <dgm:presLayoutVars>
          <dgm:bulletEnabled val="1"/>
        </dgm:presLayoutVars>
      </dgm:prSet>
      <dgm:spPr/>
    </dgm:pt>
    <dgm:pt modelId="{705CC9B8-C2CD-4ABD-811D-13613A75F03F}" type="pres">
      <dgm:prSet presAssocID="{D0816851-8E6F-42FC-8FE1-6D781E72F7B0}" presName="sibTrans" presStyleCnt="0"/>
      <dgm:spPr/>
    </dgm:pt>
    <dgm:pt modelId="{AC12E64B-5C2B-4D18-9522-782F5CA29BEC}" type="pres">
      <dgm:prSet presAssocID="{47099F7D-242E-4ECD-8595-70BAC8C38051}" presName="textNode" presStyleLbl="node1" presStyleIdx="4" presStyleCnt="5" custScaleX="65730" custScaleY="84307">
        <dgm:presLayoutVars>
          <dgm:bulletEnabled val="1"/>
        </dgm:presLayoutVars>
      </dgm:prSet>
      <dgm:spPr/>
    </dgm:pt>
  </dgm:ptLst>
  <dgm:cxnLst>
    <dgm:cxn modelId="{993F8F05-3565-4985-8896-0A49F7AA5F12}" type="presOf" srcId="{78CCB2F5-DCE5-4222-BBF4-BE7A609D0509}" destId="{01732BAD-5EC3-409A-A3BA-0633A6A1EFDA}" srcOrd="0" destOrd="0" presId="urn:microsoft.com/office/officeart/2005/8/layout/hProcess9"/>
    <dgm:cxn modelId="{E26E9810-6C7F-4368-B5B2-3C14AD3777A9}" srcId="{126C3671-132B-46C8-AC54-F691B4A9981F}" destId="{47099F7D-242E-4ECD-8595-70BAC8C38051}" srcOrd="4" destOrd="0" parTransId="{310B0A8A-BB6A-4B8D-85E6-86AA2B3DE167}" sibTransId="{769486FC-7215-46F7-9170-6684AC20F275}"/>
    <dgm:cxn modelId="{0CE9821B-676C-4ED7-987E-C0A019F323CB}" type="presOf" srcId="{47099F7D-242E-4ECD-8595-70BAC8C38051}" destId="{AC12E64B-5C2B-4D18-9522-782F5CA29BEC}" srcOrd="0" destOrd="0" presId="urn:microsoft.com/office/officeart/2005/8/layout/hProcess9"/>
    <dgm:cxn modelId="{3292CB2D-90EA-43C2-BE4D-AFB6C18F52DB}" type="presOf" srcId="{3C430A05-9CC9-4625-9CE6-D8180B1E3BEB}" destId="{A5F30434-9CB5-4DA9-B20E-727FC8AE7646}" srcOrd="0" destOrd="0" presId="urn:microsoft.com/office/officeart/2005/8/layout/hProcess9"/>
    <dgm:cxn modelId="{41369C49-B71F-4AAC-BE32-CB1C93B2957B}" type="presOf" srcId="{1D9B6CC6-B177-4FF3-B4FC-88025C27AEDA}" destId="{B7D28DE5-7BD2-474B-915B-C9370B6F984F}" srcOrd="0" destOrd="0" presId="urn:microsoft.com/office/officeart/2005/8/layout/hProcess9"/>
    <dgm:cxn modelId="{D5C0674A-E20B-49B5-8E1F-1D9C1852B587}" srcId="{126C3671-132B-46C8-AC54-F691B4A9981F}" destId="{D01CEE4D-0162-4258-B7A5-3EC4636B540E}" srcOrd="1" destOrd="0" parTransId="{7692D70B-7557-4441-B66E-6E9BE62A71D8}" sibTransId="{29117E47-E359-4C84-8809-1F0568DCB233}"/>
    <dgm:cxn modelId="{AF957C5A-F4CA-4FEE-B709-20F7C8106901}" type="presOf" srcId="{126C3671-132B-46C8-AC54-F691B4A9981F}" destId="{A13FF29B-D1F8-4610-92F0-75D8E2D27399}" srcOrd="0" destOrd="0" presId="urn:microsoft.com/office/officeart/2005/8/layout/hProcess9"/>
    <dgm:cxn modelId="{898BC5C1-E31A-48B7-A298-F237F49DDAF3}" srcId="{126C3671-132B-46C8-AC54-F691B4A9981F}" destId="{78CCB2F5-DCE5-4222-BBF4-BE7A609D0509}" srcOrd="2" destOrd="0" parTransId="{FF1C4444-BF27-42F2-9AC4-831479A4A1F5}" sibTransId="{A878B107-6172-4CF1-BF9E-261B6C88493C}"/>
    <dgm:cxn modelId="{CF5246CB-8511-4715-881D-74E948813996}" srcId="{126C3671-132B-46C8-AC54-F691B4A9981F}" destId="{3C430A05-9CC9-4625-9CE6-D8180B1E3BEB}" srcOrd="3" destOrd="0" parTransId="{43194334-A0AB-4E5A-98F8-0201DCDE3DAC}" sibTransId="{D0816851-8E6F-42FC-8FE1-6D781E72F7B0}"/>
    <dgm:cxn modelId="{657C26FA-4419-4A0E-AAD6-343EE304B515}" type="presOf" srcId="{D01CEE4D-0162-4258-B7A5-3EC4636B540E}" destId="{2D36D30B-B026-4DF1-8FA2-506A4DDBBD74}" srcOrd="0" destOrd="0" presId="urn:microsoft.com/office/officeart/2005/8/layout/hProcess9"/>
    <dgm:cxn modelId="{616047FB-7E41-404A-A286-8DA8A8A7F476}" srcId="{126C3671-132B-46C8-AC54-F691B4A9981F}" destId="{1D9B6CC6-B177-4FF3-B4FC-88025C27AEDA}" srcOrd="0" destOrd="0" parTransId="{3E9A61CE-F2BA-4D33-9738-8AF19E94D7D0}" sibTransId="{CDDBEB35-60BB-4561-BA5A-D736AF2C3817}"/>
    <dgm:cxn modelId="{32DD37E4-EE71-4DE3-9B27-AF6CF70E1F3F}" type="presParOf" srcId="{A13FF29B-D1F8-4610-92F0-75D8E2D27399}" destId="{C50E2BF1-6807-49DB-B074-43829E618990}" srcOrd="0" destOrd="0" presId="urn:microsoft.com/office/officeart/2005/8/layout/hProcess9"/>
    <dgm:cxn modelId="{9C0509A9-A387-4FC6-B608-25450FF93D8B}" type="presParOf" srcId="{A13FF29B-D1F8-4610-92F0-75D8E2D27399}" destId="{B571B547-EF86-4EFB-85F7-44275AAEDB38}" srcOrd="1" destOrd="0" presId="urn:microsoft.com/office/officeart/2005/8/layout/hProcess9"/>
    <dgm:cxn modelId="{10B35DA1-F0AA-45D7-A4C5-BE7C4341B155}" type="presParOf" srcId="{B571B547-EF86-4EFB-85F7-44275AAEDB38}" destId="{B7D28DE5-7BD2-474B-915B-C9370B6F984F}" srcOrd="0" destOrd="0" presId="urn:microsoft.com/office/officeart/2005/8/layout/hProcess9"/>
    <dgm:cxn modelId="{24241F02-0D09-4734-9321-B0EEC52809B0}" type="presParOf" srcId="{B571B547-EF86-4EFB-85F7-44275AAEDB38}" destId="{DD092E2A-FBE7-47A0-BB4A-EE6FB98E2D91}" srcOrd="1" destOrd="0" presId="urn:microsoft.com/office/officeart/2005/8/layout/hProcess9"/>
    <dgm:cxn modelId="{5E47D779-C978-4EA8-A490-01CF0777F054}" type="presParOf" srcId="{B571B547-EF86-4EFB-85F7-44275AAEDB38}" destId="{2D36D30B-B026-4DF1-8FA2-506A4DDBBD74}" srcOrd="2" destOrd="0" presId="urn:microsoft.com/office/officeart/2005/8/layout/hProcess9"/>
    <dgm:cxn modelId="{1523443C-9D68-43E6-8396-20BEA69213B3}" type="presParOf" srcId="{B571B547-EF86-4EFB-85F7-44275AAEDB38}" destId="{ED45CF15-0DFB-4850-BCF9-676D66B4300C}" srcOrd="3" destOrd="0" presId="urn:microsoft.com/office/officeart/2005/8/layout/hProcess9"/>
    <dgm:cxn modelId="{82D92D80-2A92-468B-879A-EC46A671D1BD}" type="presParOf" srcId="{B571B547-EF86-4EFB-85F7-44275AAEDB38}" destId="{01732BAD-5EC3-409A-A3BA-0633A6A1EFDA}" srcOrd="4" destOrd="0" presId="urn:microsoft.com/office/officeart/2005/8/layout/hProcess9"/>
    <dgm:cxn modelId="{9C3E2966-C07F-43AA-8818-0101CCB83A5D}" type="presParOf" srcId="{B571B547-EF86-4EFB-85F7-44275AAEDB38}" destId="{D5C5E93C-127D-418E-9246-6F9115CD323A}" srcOrd="5" destOrd="0" presId="urn:microsoft.com/office/officeart/2005/8/layout/hProcess9"/>
    <dgm:cxn modelId="{39C14688-04F4-4CA1-975A-4111828A3FA6}" type="presParOf" srcId="{B571B547-EF86-4EFB-85F7-44275AAEDB38}" destId="{A5F30434-9CB5-4DA9-B20E-727FC8AE7646}" srcOrd="6" destOrd="0" presId="urn:microsoft.com/office/officeart/2005/8/layout/hProcess9"/>
    <dgm:cxn modelId="{9C9D8C2F-7EDE-46E7-A0A7-0D02EC038E9D}" type="presParOf" srcId="{B571B547-EF86-4EFB-85F7-44275AAEDB38}" destId="{705CC9B8-C2CD-4ABD-811D-13613A75F03F}" srcOrd="7" destOrd="0" presId="urn:microsoft.com/office/officeart/2005/8/layout/hProcess9"/>
    <dgm:cxn modelId="{22106137-0794-4D6B-B3C1-EE4F6929FCE7}" type="presParOf" srcId="{B571B547-EF86-4EFB-85F7-44275AAEDB38}" destId="{AC12E64B-5C2B-4D18-9522-782F5CA29BEC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0A0E1E-715F-4AED-990B-46A56EF92A08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30FCCAB-2AB4-45C3-8797-685FC1AC5D9B}">
      <dgm:prSet phldrT="[Texto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2800" b="1" i="1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Planos Extensos e Complexos</a:t>
          </a:r>
        </a:p>
      </dgm:t>
    </dgm:pt>
    <dgm:pt modelId="{44A6A7E4-8CBF-4FDE-9772-C66DA7F8AB2B}">
      <dgm:prSet phldrT="[Texto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2800" b="1" i="1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Uso de Palavras-chave</a:t>
          </a:r>
        </a:p>
      </dgm:t>
    </dgm:pt>
    <dgm:pt modelId="{0C747FB1-38D4-4339-8B73-0BA81EE402AF}">
      <dgm:prSet phldrT="[Texto]"/>
      <dgm:spPr/>
      <dgm:t>
        <a:bodyPr/>
        <a:lstStyle/>
        <a:p>
          <a:r>
            <a:rPr lang="pt-BR" b="1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Roteiro de Avaliação de PMSB</a:t>
          </a:r>
        </a:p>
      </dgm:t>
    </dgm:pt>
    <dgm:pt modelId="{96FB440A-5E3C-473D-97DB-AEEB9BEA5ADC}" type="sibTrans" cxnId="{225BE1F8-660D-442B-8FE1-754087780293}">
      <dgm:prSet/>
      <dgm:spPr/>
      <dgm:t>
        <a:bodyPr/>
        <a:lstStyle/>
        <a:p>
          <a:endParaRPr lang="pt-BR"/>
        </a:p>
      </dgm:t>
    </dgm:pt>
    <dgm:pt modelId="{343458E4-4F66-4A89-892C-8C78B6A7C454}" type="parTrans" cxnId="{225BE1F8-660D-442B-8FE1-754087780293}">
      <dgm:prSet/>
      <dgm:spPr/>
      <dgm:t>
        <a:bodyPr/>
        <a:lstStyle/>
        <a:p>
          <a:endParaRPr lang="pt-BR"/>
        </a:p>
      </dgm:t>
    </dgm:pt>
    <dgm:pt modelId="{F8B7D5B6-56C3-473A-B482-69456080AB31}" type="sibTrans" cxnId="{40500E7C-AB84-4368-A002-DA71AA4C6755}">
      <dgm:prSet/>
      <dgm:spPr/>
      <dgm:t>
        <a:bodyPr/>
        <a:lstStyle/>
        <a:p>
          <a:endParaRPr lang="pt-BR"/>
        </a:p>
      </dgm:t>
    </dgm:pt>
    <dgm:pt modelId="{03A275B8-DF11-4B67-A495-BE9C4F126288}" type="parTrans" cxnId="{40500E7C-AB84-4368-A002-DA71AA4C6755}">
      <dgm:prSet/>
      <dgm:spPr/>
      <dgm:t>
        <a:bodyPr/>
        <a:lstStyle/>
        <a:p>
          <a:endParaRPr lang="pt-BR"/>
        </a:p>
      </dgm:t>
    </dgm:pt>
    <dgm:pt modelId="{EBDF3E58-D508-44F0-9C64-63F6B0D91EA2}" type="sibTrans" cxnId="{918CBDA9-343A-4053-A2D2-93FC6CBCE428}">
      <dgm:prSet/>
      <dgm:spPr/>
      <dgm:t>
        <a:bodyPr/>
        <a:lstStyle/>
        <a:p>
          <a:endParaRPr lang="pt-BR"/>
        </a:p>
      </dgm:t>
    </dgm:pt>
    <dgm:pt modelId="{3969CB17-7483-4216-B1AD-683EBB7FA850}" type="parTrans" cxnId="{918CBDA9-343A-4053-A2D2-93FC6CBCE428}">
      <dgm:prSet/>
      <dgm:spPr/>
      <dgm:t>
        <a:bodyPr/>
        <a:lstStyle/>
        <a:p>
          <a:endParaRPr lang="pt-BR"/>
        </a:p>
      </dgm:t>
    </dgm:pt>
    <dgm:pt modelId="{924D5BC0-74A6-48C9-B810-576CE54A9577}">
      <dgm:prSet phldrT="[Texto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2800" b="1" i="1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Caráter Subjetivo</a:t>
          </a:r>
        </a:p>
      </dgm:t>
    </dgm:pt>
    <dgm:pt modelId="{0F46383C-AB5B-4E29-87BF-39BF0F0D90C6}" type="sibTrans" cxnId="{250CA75C-EC3F-4808-B2F3-45EF6D5F8C9A}">
      <dgm:prSet/>
      <dgm:spPr/>
      <dgm:t>
        <a:bodyPr/>
        <a:lstStyle/>
        <a:p>
          <a:endParaRPr lang="pt-BR"/>
        </a:p>
      </dgm:t>
    </dgm:pt>
    <dgm:pt modelId="{38C61740-F535-42D9-A60D-FD34CEE24FDA}" type="parTrans" cxnId="{250CA75C-EC3F-4808-B2F3-45EF6D5F8C9A}">
      <dgm:prSet/>
      <dgm:spPr/>
      <dgm:t>
        <a:bodyPr/>
        <a:lstStyle/>
        <a:p>
          <a:endParaRPr lang="pt-BR"/>
        </a:p>
      </dgm:t>
    </dgm:pt>
    <dgm:pt modelId="{75D9596F-FB26-4D7A-BE68-780EF3771745}" type="pres">
      <dgm:prSet presAssocID="{290A0E1E-715F-4AED-990B-46A56EF92A08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41E96DC5-C04D-4AC8-BC9F-A3145B682B10}" type="pres">
      <dgm:prSet presAssocID="{290A0E1E-715F-4AED-990B-46A56EF92A08}" presName="cycle" presStyleCnt="0"/>
      <dgm:spPr/>
    </dgm:pt>
    <dgm:pt modelId="{67C05DC1-2F50-403F-90B9-D05DDE359551}" type="pres">
      <dgm:prSet presAssocID="{290A0E1E-715F-4AED-990B-46A56EF92A08}" presName="centerShape" presStyleCnt="0"/>
      <dgm:spPr/>
    </dgm:pt>
    <dgm:pt modelId="{B464A5B3-01F2-4BED-BACB-FF203627B049}" type="pres">
      <dgm:prSet presAssocID="{290A0E1E-715F-4AED-990B-46A56EF92A08}" presName="connSite" presStyleLbl="node1" presStyleIdx="0" presStyleCnt="2"/>
      <dgm:spPr/>
    </dgm:pt>
    <dgm:pt modelId="{6BBE001D-C1D3-4F14-A754-D0BE3DDB3293}" type="pres">
      <dgm:prSet presAssocID="{290A0E1E-715F-4AED-990B-46A56EF92A08}" presName="visible" presStyleLbl="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5A3D539-6961-4F0F-ABB5-1FE1B283836C}" type="pres">
      <dgm:prSet presAssocID="{343458E4-4F66-4A89-892C-8C78B6A7C454}" presName="Name25" presStyleLbl="parChTrans1D1" presStyleIdx="0" presStyleCnt="1"/>
      <dgm:spPr/>
    </dgm:pt>
    <dgm:pt modelId="{A71849E8-E818-408F-8453-B9AACF900285}" type="pres">
      <dgm:prSet presAssocID="{0C747FB1-38D4-4339-8B73-0BA81EE402AF}" presName="node" presStyleCnt="0"/>
      <dgm:spPr/>
    </dgm:pt>
    <dgm:pt modelId="{B38A5479-0AD6-4452-8084-280E43B1E5FB}" type="pres">
      <dgm:prSet presAssocID="{0C747FB1-38D4-4339-8B73-0BA81EE402AF}" presName="parentNode" presStyleLbl="node1" presStyleIdx="1" presStyleCnt="2">
        <dgm:presLayoutVars>
          <dgm:chMax val="1"/>
          <dgm:bulletEnabled val="1"/>
        </dgm:presLayoutVars>
      </dgm:prSet>
      <dgm:spPr/>
    </dgm:pt>
    <dgm:pt modelId="{48FCCAD9-9330-47C8-A914-587D73A09146}" type="pres">
      <dgm:prSet presAssocID="{0C747FB1-38D4-4339-8B73-0BA81EE402AF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80A06717-E822-4B18-835B-1C4A181B3A83}" type="presOf" srcId="{44A6A7E4-8CBF-4FDE-9772-C66DA7F8AB2B}" destId="{48FCCAD9-9330-47C8-A914-587D73A09146}" srcOrd="0" destOrd="1" presId="urn:microsoft.com/office/officeart/2005/8/layout/radial2"/>
    <dgm:cxn modelId="{68467019-0425-4164-929F-56421EE7A3CA}" type="presOf" srcId="{343458E4-4F66-4A89-892C-8C78B6A7C454}" destId="{D5A3D539-6961-4F0F-ABB5-1FE1B283836C}" srcOrd="0" destOrd="0" presId="urn:microsoft.com/office/officeart/2005/8/layout/radial2"/>
    <dgm:cxn modelId="{250CA75C-EC3F-4808-B2F3-45EF6D5F8C9A}" srcId="{0C747FB1-38D4-4339-8B73-0BA81EE402AF}" destId="{924D5BC0-74A6-48C9-B810-576CE54A9577}" srcOrd="0" destOrd="0" parTransId="{38C61740-F535-42D9-A60D-FD34CEE24FDA}" sibTransId="{0F46383C-AB5B-4E29-87BF-39BF0F0D90C6}"/>
    <dgm:cxn modelId="{488D3645-177A-45AC-B474-83D656F5E71A}" type="presOf" srcId="{290A0E1E-715F-4AED-990B-46A56EF92A08}" destId="{75D9596F-FB26-4D7A-BE68-780EF3771745}" srcOrd="0" destOrd="0" presId="urn:microsoft.com/office/officeart/2005/8/layout/radial2"/>
    <dgm:cxn modelId="{40500E7C-AB84-4368-A002-DA71AA4C6755}" srcId="{0C747FB1-38D4-4339-8B73-0BA81EE402AF}" destId="{F30FCCAB-2AB4-45C3-8797-685FC1AC5D9B}" srcOrd="2" destOrd="0" parTransId="{03A275B8-DF11-4B67-A495-BE9C4F126288}" sibTransId="{F8B7D5B6-56C3-473A-B482-69456080AB31}"/>
    <dgm:cxn modelId="{2CE29286-E59A-4DE9-B5F6-C5E144E31A6F}" type="presOf" srcId="{0C747FB1-38D4-4339-8B73-0BA81EE402AF}" destId="{B38A5479-0AD6-4452-8084-280E43B1E5FB}" srcOrd="0" destOrd="0" presId="urn:microsoft.com/office/officeart/2005/8/layout/radial2"/>
    <dgm:cxn modelId="{293CE88B-0A12-4C1D-801A-51CAB72FDFA1}" type="presOf" srcId="{924D5BC0-74A6-48C9-B810-576CE54A9577}" destId="{48FCCAD9-9330-47C8-A914-587D73A09146}" srcOrd="0" destOrd="0" presId="urn:microsoft.com/office/officeart/2005/8/layout/radial2"/>
    <dgm:cxn modelId="{918CBDA9-343A-4053-A2D2-93FC6CBCE428}" srcId="{0C747FB1-38D4-4339-8B73-0BA81EE402AF}" destId="{44A6A7E4-8CBF-4FDE-9772-C66DA7F8AB2B}" srcOrd="1" destOrd="0" parTransId="{3969CB17-7483-4216-B1AD-683EBB7FA850}" sibTransId="{EBDF3E58-D508-44F0-9C64-63F6B0D91EA2}"/>
    <dgm:cxn modelId="{8BEB3BF5-E22D-4F64-9E90-7AD6A46EBA62}" type="presOf" srcId="{F30FCCAB-2AB4-45C3-8797-685FC1AC5D9B}" destId="{48FCCAD9-9330-47C8-A914-587D73A09146}" srcOrd="0" destOrd="2" presId="urn:microsoft.com/office/officeart/2005/8/layout/radial2"/>
    <dgm:cxn modelId="{225BE1F8-660D-442B-8FE1-754087780293}" srcId="{290A0E1E-715F-4AED-990B-46A56EF92A08}" destId="{0C747FB1-38D4-4339-8B73-0BA81EE402AF}" srcOrd="0" destOrd="0" parTransId="{343458E4-4F66-4A89-892C-8C78B6A7C454}" sibTransId="{96FB440A-5E3C-473D-97DB-AEEB9BEA5ADC}"/>
    <dgm:cxn modelId="{11EA55E1-BB99-471C-861A-5E8A89592679}" type="presParOf" srcId="{75D9596F-FB26-4D7A-BE68-780EF3771745}" destId="{41E96DC5-C04D-4AC8-BC9F-A3145B682B10}" srcOrd="0" destOrd="0" presId="urn:microsoft.com/office/officeart/2005/8/layout/radial2"/>
    <dgm:cxn modelId="{ACEFEAE9-ED03-4EAF-97EA-100A1EAA648A}" type="presParOf" srcId="{41E96DC5-C04D-4AC8-BC9F-A3145B682B10}" destId="{67C05DC1-2F50-403F-90B9-D05DDE359551}" srcOrd="0" destOrd="0" presId="urn:microsoft.com/office/officeart/2005/8/layout/radial2"/>
    <dgm:cxn modelId="{BA5CBEB8-306C-45A8-AFB1-D428734F50CC}" type="presParOf" srcId="{67C05DC1-2F50-403F-90B9-D05DDE359551}" destId="{B464A5B3-01F2-4BED-BACB-FF203627B049}" srcOrd="0" destOrd="0" presId="urn:microsoft.com/office/officeart/2005/8/layout/radial2"/>
    <dgm:cxn modelId="{654D801D-EFC1-43DC-B343-30252DB780BE}" type="presParOf" srcId="{67C05DC1-2F50-403F-90B9-D05DDE359551}" destId="{6BBE001D-C1D3-4F14-A754-D0BE3DDB3293}" srcOrd="1" destOrd="0" presId="urn:microsoft.com/office/officeart/2005/8/layout/radial2"/>
    <dgm:cxn modelId="{1DD1128B-F553-4EE6-83E1-167E0A752840}" type="presParOf" srcId="{41E96DC5-C04D-4AC8-BC9F-A3145B682B10}" destId="{D5A3D539-6961-4F0F-ABB5-1FE1B283836C}" srcOrd="1" destOrd="0" presId="urn:microsoft.com/office/officeart/2005/8/layout/radial2"/>
    <dgm:cxn modelId="{B44B4797-6A6B-40B7-A2A6-6AE2726ADB3F}" type="presParOf" srcId="{41E96DC5-C04D-4AC8-BC9F-A3145B682B10}" destId="{A71849E8-E818-408F-8453-B9AACF900285}" srcOrd="2" destOrd="0" presId="urn:microsoft.com/office/officeart/2005/8/layout/radial2"/>
    <dgm:cxn modelId="{FB352D2D-D488-4347-BDDA-D6DE4D3FD101}" type="presParOf" srcId="{A71849E8-E818-408F-8453-B9AACF900285}" destId="{B38A5479-0AD6-4452-8084-280E43B1E5FB}" srcOrd="0" destOrd="0" presId="urn:microsoft.com/office/officeart/2005/8/layout/radial2"/>
    <dgm:cxn modelId="{2134CC3B-A8EE-4E8E-B1CB-1C835019D149}" type="presParOf" srcId="{A71849E8-E818-408F-8453-B9AACF900285}" destId="{48FCCAD9-9330-47C8-A914-587D73A0914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BEC13-472B-4D86-A9AA-8A4476EAFA35}">
      <dsp:nvSpPr>
        <dsp:cNvPr id="0" name=""/>
        <dsp:cNvSpPr/>
      </dsp:nvSpPr>
      <dsp:spPr>
        <a:xfrm>
          <a:off x="51936" y="307992"/>
          <a:ext cx="3041531" cy="2480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Política Federal de Saneamento Básico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Universalização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Planos Municipais de Saneamento Básico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Titulares</a:t>
          </a:r>
        </a:p>
      </dsp:txBody>
      <dsp:txXfrm>
        <a:off x="109016" y="365072"/>
        <a:ext cx="2927371" cy="1834682"/>
      </dsp:txXfrm>
    </dsp:sp>
    <dsp:sp modelId="{8CCC46AA-F5C4-44B7-86BA-4E163AC2B931}">
      <dsp:nvSpPr>
        <dsp:cNvPr id="0" name=""/>
        <dsp:cNvSpPr/>
      </dsp:nvSpPr>
      <dsp:spPr>
        <a:xfrm rot="925985">
          <a:off x="1594825" y="2025699"/>
          <a:ext cx="2580985" cy="2580985"/>
        </a:xfrm>
        <a:prstGeom prst="leftCircularArrow">
          <a:avLst>
            <a:gd name="adj1" fmla="val 2294"/>
            <a:gd name="adj2" fmla="val 276684"/>
            <a:gd name="adj3" fmla="val 2456153"/>
            <a:gd name="adj4" fmla="val 9428447"/>
            <a:gd name="adj5" fmla="val 2676"/>
          </a:avLst>
        </a:prstGeom>
        <a:solidFill>
          <a:srgbClr val="3366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CF33AC-D05C-4698-816C-681C2DF77011}">
      <dsp:nvSpPr>
        <dsp:cNvPr id="0" name=""/>
        <dsp:cNvSpPr/>
      </dsp:nvSpPr>
      <dsp:spPr>
        <a:xfrm>
          <a:off x="1192326" y="2448259"/>
          <a:ext cx="2096511" cy="1013294"/>
        </a:xfrm>
        <a:prstGeom prst="roundRect">
          <a:avLst>
            <a:gd name="adj" fmla="val 10000"/>
          </a:avLst>
        </a:prstGeom>
        <a:solidFill>
          <a:srgbClr val="0070C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Lei nº 11.445/2007 e Decreto nº 7.217/2010</a:t>
          </a:r>
        </a:p>
      </dsp:txBody>
      <dsp:txXfrm>
        <a:off x="1222004" y="2477937"/>
        <a:ext cx="2037155" cy="953938"/>
      </dsp:txXfrm>
    </dsp:sp>
    <dsp:sp modelId="{7F42605F-95CD-41DF-8167-09E071123F62}">
      <dsp:nvSpPr>
        <dsp:cNvPr id="0" name=""/>
        <dsp:cNvSpPr/>
      </dsp:nvSpPr>
      <dsp:spPr>
        <a:xfrm>
          <a:off x="3386061" y="1184264"/>
          <a:ext cx="2736424" cy="2883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Auxílio aos Titulares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TR para elaboração do PMSB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Panorama da elaboração dos PMSB no Brasil</a:t>
          </a:r>
        </a:p>
      </dsp:txBody>
      <dsp:txXfrm>
        <a:off x="3452420" y="1868534"/>
        <a:ext cx="2603706" cy="2132956"/>
      </dsp:txXfrm>
    </dsp:sp>
    <dsp:sp modelId="{A69B8A0F-D4FD-4947-92AB-78C5DD9481DC}">
      <dsp:nvSpPr>
        <dsp:cNvPr id="0" name=""/>
        <dsp:cNvSpPr/>
      </dsp:nvSpPr>
      <dsp:spPr>
        <a:xfrm>
          <a:off x="4608702" y="201641"/>
          <a:ext cx="3002663" cy="3002663"/>
        </a:xfrm>
        <a:prstGeom prst="circularArrow">
          <a:avLst>
            <a:gd name="adj1" fmla="val 1972"/>
            <a:gd name="adj2" fmla="val 236077"/>
            <a:gd name="adj3" fmla="val 20401831"/>
            <a:gd name="adj4" fmla="val 13388929"/>
            <a:gd name="adj5" fmla="val 2300"/>
          </a:avLst>
        </a:prstGeom>
        <a:solidFill>
          <a:srgbClr val="3366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66ABA-DDA7-459C-9FB2-B10AD93AFBFD}">
      <dsp:nvSpPr>
        <dsp:cNvPr id="0" name=""/>
        <dsp:cNvSpPr/>
      </dsp:nvSpPr>
      <dsp:spPr>
        <a:xfrm>
          <a:off x="3816417" y="720083"/>
          <a:ext cx="2490140" cy="1197200"/>
        </a:xfrm>
        <a:prstGeom prst="roundRect">
          <a:avLst>
            <a:gd name="adj" fmla="val 10000"/>
          </a:avLst>
        </a:prstGeom>
        <a:solidFill>
          <a:srgbClr val="0070C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Secretaria Nacional de Saneamento Ambiental do Ministério das Cidades</a:t>
          </a:r>
        </a:p>
      </dsp:txBody>
      <dsp:txXfrm>
        <a:off x="3851482" y="755148"/>
        <a:ext cx="2420010" cy="1127070"/>
      </dsp:txXfrm>
    </dsp:sp>
    <dsp:sp modelId="{05D2C663-B4DF-4A10-96CE-DE764567E890}">
      <dsp:nvSpPr>
        <dsp:cNvPr id="0" name=""/>
        <dsp:cNvSpPr/>
      </dsp:nvSpPr>
      <dsp:spPr>
        <a:xfrm>
          <a:off x="6459529" y="1675398"/>
          <a:ext cx="2449029" cy="1411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Roteiro de Avaliação de Planos Municipais de Saneamento Básico</a:t>
          </a:r>
        </a:p>
      </dsp:txBody>
      <dsp:txXfrm>
        <a:off x="6492005" y="1707874"/>
        <a:ext cx="2384077" cy="1043864"/>
      </dsp:txXfrm>
    </dsp:sp>
    <dsp:sp modelId="{AE8E7942-1D46-493D-AA83-E0A9605829B3}">
      <dsp:nvSpPr>
        <dsp:cNvPr id="0" name=""/>
        <dsp:cNvSpPr/>
      </dsp:nvSpPr>
      <dsp:spPr>
        <a:xfrm>
          <a:off x="7580987" y="2729283"/>
          <a:ext cx="1398680" cy="681962"/>
        </a:xfrm>
        <a:prstGeom prst="roundRect">
          <a:avLst>
            <a:gd name="adj" fmla="val 10000"/>
          </a:avLst>
        </a:prstGeom>
        <a:solidFill>
          <a:srgbClr val="0070C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Revisão dos (PMSB)</a:t>
          </a:r>
        </a:p>
      </dsp:txBody>
      <dsp:txXfrm>
        <a:off x="7600961" y="2749257"/>
        <a:ext cx="1358732" cy="6420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0E2BF1-6807-49DB-B074-43829E618990}">
      <dsp:nvSpPr>
        <dsp:cNvPr id="0" name=""/>
        <dsp:cNvSpPr/>
      </dsp:nvSpPr>
      <dsp:spPr>
        <a:xfrm>
          <a:off x="2" y="0"/>
          <a:ext cx="8775515" cy="3814414"/>
        </a:xfrm>
        <a:prstGeom prst="rightArrow">
          <a:avLst/>
        </a:prstGeom>
        <a:solidFill>
          <a:schemeClr val="tx2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D28DE5-7BD2-474B-915B-C9370B6F984F}">
      <dsp:nvSpPr>
        <dsp:cNvPr id="0" name=""/>
        <dsp:cNvSpPr/>
      </dsp:nvSpPr>
      <dsp:spPr>
        <a:xfrm>
          <a:off x="135353" y="1065754"/>
          <a:ext cx="1741501" cy="1742561"/>
        </a:xfrm>
        <a:prstGeom prst="roundRect">
          <a:avLst/>
        </a:prstGeom>
        <a:solidFill>
          <a:srgbClr val="0070C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Uso de Palavras-chave nos PMSB com o auxílio da aplicação da Planilha em formato Excel</a:t>
          </a:r>
        </a:p>
      </dsp:txBody>
      <dsp:txXfrm>
        <a:off x="220366" y="1150767"/>
        <a:ext cx="1571475" cy="1572535"/>
      </dsp:txXfrm>
    </dsp:sp>
    <dsp:sp modelId="{2D36D30B-B026-4DF1-8FA2-506A4DDBBD74}">
      <dsp:nvSpPr>
        <dsp:cNvPr id="0" name=""/>
        <dsp:cNvSpPr/>
      </dsp:nvSpPr>
      <dsp:spPr>
        <a:xfrm>
          <a:off x="2129726" y="1485210"/>
          <a:ext cx="1446609" cy="926566"/>
        </a:xfrm>
        <a:prstGeom prst="roundRect">
          <a:avLst/>
        </a:prstGeom>
        <a:solidFill>
          <a:srgbClr val="0070C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Atribuição de menção numérica</a:t>
          </a:r>
        </a:p>
      </dsp:txBody>
      <dsp:txXfrm>
        <a:off x="2174957" y="1530441"/>
        <a:ext cx="1356147" cy="836104"/>
      </dsp:txXfrm>
    </dsp:sp>
    <dsp:sp modelId="{01732BAD-5EC3-409A-A3BA-0633A6A1EFDA}">
      <dsp:nvSpPr>
        <dsp:cNvPr id="0" name=""/>
        <dsp:cNvSpPr/>
      </dsp:nvSpPr>
      <dsp:spPr>
        <a:xfrm>
          <a:off x="3839570" y="1152128"/>
          <a:ext cx="1254515" cy="1524956"/>
        </a:xfrm>
        <a:prstGeom prst="roundRect">
          <a:avLst/>
        </a:prstGeom>
        <a:solidFill>
          <a:srgbClr val="0070C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Cálculo da Média Aritmética Simples dos valores</a:t>
          </a:r>
        </a:p>
      </dsp:txBody>
      <dsp:txXfrm>
        <a:off x="3900810" y="1213368"/>
        <a:ext cx="1132035" cy="1402476"/>
      </dsp:txXfrm>
    </dsp:sp>
    <dsp:sp modelId="{A5F30434-9CB5-4DA9-B20E-727FC8AE7646}">
      <dsp:nvSpPr>
        <dsp:cNvPr id="0" name=""/>
        <dsp:cNvSpPr/>
      </dsp:nvSpPr>
      <dsp:spPr>
        <a:xfrm>
          <a:off x="5415578" y="1194056"/>
          <a:ext cx="1624141" cy="1378025"/>
        </a:xfrm>
        <a:prstGeom prst="roundRect">
          <a:avLst/>
        </a:prstGeom>
        <a:solidFill>
          <a:srgbClr val="0070C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Classificação do Plano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b="1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5482848" y="1261326"/>
        <a:ext cx="1489601" cy="1243485"/>
      </dsp:txXfrm>
    </dsp:sp>
    <dsp:sp modelId="{AC12E64B-5C2B-4D18-9522-782F5CA29BEC}">
      <dsp:nvSpPr>
        <dsp:cNvPr id="0" name=""/>
        <dsp:cNvSpPr/>
      </dsp:nvSpPr>
      <dsp:spPr>
        <a:xfrm>
          <a:off x="7301888" y="1264043"/>
          <a:ext cx="1399512" cy="1286327"/>
        </a:xfrm>
        <a:prstGeom prst="roundRect">
          <a:avLst/>
        </a:prstGeom>
        <a:solidFill>
          <a:srgbClr val="0070C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Indicação ou não de Revisão Imediata do PMSB</a:t>
          </a:r>
        </a:p>
      </dsp:txBody>
      <dsp:txXfrm>
        <a:off x="7364681" y="1326836"/>
        <a:ext cx="1273926" cy="11607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3D539-6961-4F0F-ABB5-1FE1B283836C}">
      <dsp:nvSpPr>
        <dsp:cNvPr id="0" name=""/>
        <dsp:cNvSpPr/>
      </dsp:nvSpPr>
      <dsp:spPr>
        <a:xfrm>
          <a:off x="2821668" y="2413253"/>
          <a:ext cx="783295" cy="68027"/>
        </a:xfrm>
        <a:custGeom>
          <a:avLst/>
          <a:gdLst/>
          <a:ahLst/>
          <a:cxnLst/>
          <a:rect l="0" t="0" r="0" b="0"/>
          <a:pathLst>
            <a:path>
              <a:moveTo>
                <a:pt x="0" y="34013"/>
              </a:moveTo>
              <a:lnTo>
                <a:pt x="783295" y="34013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BE001D-C1D3-4F14-A754-D0BE3DDB3293}">
      <dsp:nvSpPr>
        <dsp:cNvPr id="0" name=""/>
        <dsp:cNvSpPr/>
      </dsp:nvSpPr>
      <dsp:spPr>
        <a:xfrm>
          <a:off x="50" y="787491"/>
          <a:ext cx="3319550" cy="331955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38A5479-0AD6-4452-8084-280E43B1E5FB}">
      <dsp:nvSpPr>
        <dsp:cNvPr id="0" name=""/>
        <dsp:cNvSpPr/>
      </dsp:nvSpPr>
      <dsp:spPr>
        <a:xfrm>
          <a:off x="3604963" y="1451401"/>
          <a:ext cx="1991730" cy="19917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b="1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Roteiro de Avaliação de PMSB</a:t>
          </a:r>
        </a:p>
      </dsp:txBody>
      <dsp:txXfrm>
        <a:off x="3896645" y="1743083"/>
        <a:ext cx="1408366" cy="1408366"/>
      </dsp:txXfrm>
    </dsp:sp>
    <dsp:sp modelId="{48FCCAD9-9330-47C8-A914-587D73A09146}">
      <dsp:nvSpPr>
        <dsp:cNvPr id="0" name=""/>
        <dsp:cNvSpPr/>
      </dsp:nvSpPr>
      <dsp:spPr>
        <a:xfrm>
          <a:off x="5795867" y="1451401"/>
          <a:ext cx="2987595" cy="1991730"/>
        </a:xfrm>
        <a:prstGeom prst="rect">
          <a:avLst/>
        </a:prstGeom>
        <a:solidFill>
          <a:schemeClr val="accent4"/>
        </a:solidFill>
        <a:ln w="444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b="1" i="1" kern="12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Caráter Subjetivo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b="1" i="1" kern="12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Uso de Palavras-chave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b="1" i="1" kern="12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Planos Extensos e Complexos</a:t>
          </a:r>
        </a:p>
      </dsp:txBody>
      <dsp:txXfrm>
        <a:off x="5795867" y="1451401"/>
        <a:ext cx="2987595" cy="1991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D900-920B-4CBD-9E26-96C51BCFABC2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0C4E-5127-419D-8453-5C12E0844071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D900-920B-4CBD-9E26-96C51BCFABC2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0C4E-5127-419D-8453-5C12E084407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D900-920B-4CBD-9E26-96C51BCFABC2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0C4E-5127-419D-8453-5C12E084407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D900-920B-4CBD-9E26-96C51BCFABC2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0C4E-5127-419D-8453-5C12E084407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D900-920B-4CBD-9E26-96C51BCFABC2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0C4E-5127-419D-8453-5C12E0844071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D900-920B-4CBD-9E26-96C51BCFABC2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0C4E-5127-419D-8453-5C12E084407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D900-920B-4CBD-9E26-96C51BCFABC2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0C4E-5127-419D-8453-5C12E0844071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D900-920B-4CBD-9E26-96C51BCFABC2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0C4E-5127-419D-8453-5C12E084407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D900-920B-4CBD-9E26-96C51BCFABC2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0C4E-5127-419D-8453-5C12E084407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D900-920B-4CBD-9E26-96C51BCFABC2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0C4E-5127-419D-8453-5C12E0844071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D900-920B-4CBD-9E26-96C51BCFABC2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90C4E-5127-419D-8453-5C12E084407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034D900-920B-4CBD-9E26-96C51BCFABC2}" type="datetimeFigureOut">
              <a:rPr lang="pt-BR" smtClean="0"/>
              <a:t>19/06/2017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4A90C4E-5127-419D-8453-5C12E084407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4.jpeg"/><Relationship Id="rId7" Type="http://schemas.openxmlformats.org/officeDocument/2006/relationships/diagramLayout" Target="../diagrams/layou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5.png"/><Relationship Id="rId10" Type="http://schemas.microsoft.com/office/2007/relationships/diagramDrawing" Target="../diagrams/drawing3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4.jpeg"/><Relationship Id="rId7" Type="http://schemas.openxmlformats.org/officeDocument/2006/relationships/diagramLayout" Target="../diagrams/layou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microsoft.com/office/2007/relationships/diagramDrawing" Target="../diagrams/drawing2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subTitle" idx="1"/>
          </p:nvPr>
        </p:nvSpPr>
        <p:spPr>
          <a:xfrm>
            <a:off x="439533" y="692696"/>
            <a:ext cx="8280920" cy="2592287"/>
          </a:xfrm>
        </p:spPr>
        <p:txBody>
          <a:bodyPr>
            <a:noAutofit/>
          </a:bodyPr>
          <a:lstStyle/>
          <a:p>
            <a:pPr algn="ctr"/>
            <a:r>
              <a:rPr lang="pt-BR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Aplicação da metodologia para a avaliação dos Planos Municipais de Saneamento Básico (PMSB) do Brasil – X733</a:t>
            </a:r>
          </a:p>
          <a:p>
            <a:pPr algn="ctr"/>
            <a:r>
              <a:rPr lang="pt-B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Campinas-SP, 19.06.2016, 15 horas, </a:t>
            </a:r>
            <a:r>
              <a:rPr lang="pt-BR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Auditorio</a:t>
            </a:r>
            <a:r>
              <a:rPr lang="pt-B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Carvalho III.</a:t>
            </a:r>
          </a:p>
        </p:txBody>
      </p:sp>
      <p:pic>
        <p:nvPicPr>
          <p:cNvPr id="7" name="Imagem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6827248" y="-13672"/>
            <a:ext cx="2316752" cy="101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" y="6163294"/>
            <a:ext cx="9143999" cy="694705"/>
            <a:chOff x="0" y="3992"/>
            <a:chExt cx="7680" cy="328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92"/>
              <a:ext cx="7680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 descr="logomarc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6" y="3993"/>
              <a:ext cx="1352" cy="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Subtítulo 2"/>
          <p:cNvSpPr txBox="1">
            <a:spLocks/>
          </p:cNvSpPr>
          <p:nvPr/>
        </p:nvSpPr>
        <p:spPr>
          <a:xfrm>
            <a:off x="73472" y="3356992"/>
            <a:ext cx="8963024" cy="243885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pt-BR" sz="1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Alexandre Araujo Godeiro Carlos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8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Especialista em Infraestrutura Sênior da Secretaria Nacional de Saneamento Ambiental (SNSA) do Ministério das Cidades (</a:t>
            </a:r>
            <a:r>
              <a:rPr lang="pt-BR" sz="1800" i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MCidades</a:t>
            </a:r>
            <a:r>
              <a:rPr lang="pt-BR" sz="18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).</a:t>
            </a:r>
          </a:p>
          <a:p>
            <a:pPr marL="0" indent="0">
              <a:spcBef>
                <a:spcPts val="0"/>
              </a:spcBef>
              <a:buFont typeface="Wingdings 2"/>
              <a:buNone/>
            </a:pPr>
            <a:r>
              <a:rPr lang="pt-BR" sz="1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Marilia Candida Pinto Borges e Nicole John </a:t>
            </a:r>
            <a:r>
              <a:rPr lang="pt-BR" sz="18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Volken</a:t>
            </a:r>
            <a:r>
              <a:rPr lang="pt-BR" sz="1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pPr marL="0" indent="0">
              <a:spcBef>
                <a:spcPts val="0"/>
              </a:spcBef>
              <a:buFont typeface="Wingdings 2"/>
              <a:buNone/>
            </a:pPr>
            <a:r>
              <a:rPr lang="pt-BR" sz="18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Acadêmicas da Universidade de Brasília – UnB e estagiárias da SNSA/</a:t>
            </a:r>
            <a:r>
              <a:rPr lang="pt-BR" sz="1800" i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MCidades</a:t>
            </a:r>
            <a:r>
              <a:rPr lang="pt-BR" sz="18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Isabela Mirna Marques Lourenço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8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Acadêmica da Universidade de Brasília – UnB e estagiária da Caixa Econômica Federal.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Arthur Vinicius Rosa Lima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8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Acadêmico do Centro Universitário de Brasília – </a:t>
            </a:r>
            <a:r>
              <a:rPr lang="pt-BR" sz="1800" i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UniCEUB</a:t>
            </a:r>
            <a:r>
              <a:rPr lang="pt-BR" sz="18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e estagiário da SNSA/</a:t>
            </a:r>
            <a:r>
              <a:rPr lang="pt-BR" sz="1800" i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MCidades</a:t>
            </a:r>
            <a:r>
              <a:rPr lang="pt-BR" sz="18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Fernando Costa Milhome da Silva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800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Acadêmico do Centro Universitário Instituto de Educação Superior de Brasília – IESB.</a:t>
            </a:r>
          </a:p>
          <a:p>
            <a:pPr marL="0" indent="0">
              <a:buFont typeface="Wingdings 2"/>
              <a:buNone/>
            </a:pPr>
            <a:endParaRPr lang="pt-BR" sz="1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Font typeface="Wingdings 2"/>
              <a:buNone/>
            </a:pPr>
            <a:endParaRPr lang="pt-BR" sz="1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pt-BR" sz="1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026" name="Picture 2" descr="Logo377x25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6"/>
            <a:ext cx="1475655" cy="97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6835241" y="-25192"/>
            <a:ext cx="2316752" cy="101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Logo377x25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" y="-13426"/>
            <a:ext cx="1475655" cy="97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465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" y="6163294"/>
            <a:ext cx="9143999" cy="694705"/>
            <a:chOff x="0" y="3992"/>
            <a:chExt cx="7680" cy="328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92"/>
              <a:ext cx="7680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logomarc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6" y="3993"/>
              <a:ext cx="1352" cy="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Imagem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6835241" y="-25192"/>
            <a:ext cx="2316752" cy="101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Logo377x25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" y="-13426"/>
            <a:ext cx="1475655" cy="97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759296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4. Aplicação da metodologia do Roteiro de Avaliação de PMSB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70515" y="141277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Resultados para a ASSEMAE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70515" y="5661248"/>
            <a:ext cx="4491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FONTE: Elaborado pelos autores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620175"/>
              </p:ext>
            </p:extLst>
          </p:nvPr>
        </p:nvGraphicFramePr>
        <p:xfrm>
          <a:off x="267078" y="1844824"/>
          <a:ext cx="8625401" cy="3840480"/>
        </p:xfrm>
        <a:graphic>
          <a:graphicData uri="http://schemas.openxmlformats.org/drawingml/2006/table">
            <a:tbl>
              <a:tblPr firstRow="1" firstCol="1" bandRow="1"/>
              <a:tblGrid>
                <a:gridCol w="1589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0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0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06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06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2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20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abic Typesetting" panose="03020402040406030203" pitchFamily="66" charset="-78"/>
                          <a:ea typeface="Times New Roman"/>
                          <a:cs typeface="Arabic Typesetting" panose="03020402040406030203" pitchFamily="66" charset="-78"/>
                        </a:rPr>
                        <a:t>Município</a:t>
                      </a:r>
                      <a:endParaRPr lang="pt-BR" sz="1400" dirty="0">
                        <a:effectLst/>
                        <a:latin typeface="Arabic Typesetting" panose="03020402040406030203" pitchFamily="66" charset="-78"/>
                        <a:ea typeface="Calibri"/>
                        <a:cs typeface="Arabic Typesetting" panose="03020402040406030203" pitchFamily="66" charset="-7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Arabic Typesetting" panose="03020402040406030203" pitchFamily="66" charset="-78"/>
                          <a:ea typeface="Times New Roman"/>
                          <a:cs typeface="Arabic Typesetting" panose="03020402040406030203" pitchFamily="66" charset="-78"/>
                        </a:rPr>
                        <a:t>AVALIADOR A</a:t>
                      </a:r>
                      <a:endParaRPr lang="pt-BR" sz="1400">
                        <a:effectLst/>
                        <a:latin typeface="Arabic Typesetting" panose="03020402040406030203" pitchFamily="66" charset="-78"/>
                        <a:ea typeface="Calibri"/>
                        <a:cs typeface="Arabic Typesetting" panose="03020402040406030203" pitchFamily="66" charset="-7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Arabic Typesetting" panose="03020402040406030203" pitchFamily="66" charset="-78"/>
                          <a:ea typeface="Times New Roman"/>
                          <a:cs typeface="Arabic Typesetting" panose="03020402040406030203" pitchFamily="66" charset="-78"/>
                        </a:rPr>
                        <a:t>AVALIADOR B</a:t>
                      </a:r>
                      <a:endParaRPr lang="pt-BR" sz="1400">
                        <a:effectLst/>
                        <a:latin typeface="Arabic Typesetting" panose="03020402040406030203" pitchFamily="66" charset="-78"/>
                        <a:ea typeface="Calibri"/>
                        <a:cs typeface="Arabic Typesetting" panose="03020402040406030203" pitchFamily="66" charset="-7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Arabic Typesetting" panose="03020402040406030203" pitchFamily="66" charset="-78"/>
                          <a:ea typeface="Times New Roman"/>
                          <a:cs typeface="Arabic Typesetting" panose="03020402040406030203" pitchFamily="66" charset="-78"/>
                        </a:rPr>
                        <a:t>AVALIADOR C</a:t>
                      </a:r>
                      <a:endParaRPr lang="pt-BR" sz="1400">
                        <a:effectLst/>
                        <a:latin typeface="Arabic Typesetting" panose="03020402040406030203" pitchFamily="66" charset="-78"/>
                        <a:ea typeface="Calibri"/>
                        <a:cs typeface="Arabic Typesetting" panose="03020402040406030203" pitchFamily="66" charset="-7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Arabic Typesetting" panose="03020402040406030203" pitchFamily="66" charset="-78"/>
                          <a:ea typeface="Times New Roman"/>
                          <a:cs typeface="Arabic Typesetting" panose="03020402040406030203" pitchFamily="66" charset="-78"/>
                        </a:rPr>
                        <a:t>AVALIADOR D</a:t>
                      </a:r>
                      <a:endParaRPr lang="pt-BR" sz="1400">
                        <a:effectLst/>
                        <a:latin typeface="Arabic Typesetting" panose="03020402040406030203" pitchFamily="66" charset="-78"/>
                        <a:ea typeface="Calibri"/>
                        <a:cs typeface="Arabic Typesetting" panose="03020402040406030203" pitchFamily="66" charset="-7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Arabic Typesetting" panose="03020402040406030203" pitchFamily="66" charset="-78"/>
                          <a:ea typeface="Times New Roman"/>
                          <a:cs typeface="Arabic Typesetting" panose="03020402040406030203" pitchFamily="66" charset="-78"/>
                        </a:rPr>
                        <a:t>AVALIADOR E</a:t>
                      </a:r>
                      <a:endParaRPr lang="pt-BR" sz="1400">
                        <a:effectLst/>
                        <a:latin typeface="Arabic Typesetting" panose="03020402040406030203" pitchFamily="66" charset="-78"/>
                        <a:ea typeface="Calibri"/>
                        <a:cs typeface="Arabic Typesetting" panose="03020402040406030203" pitchFamily="66" charset="-7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Arabic Typesetting" panose="03020402040406030203" pitchFamily="66" charset="-78"/>
                          <a:ea typeface="Times New Roman"/>
                          <a:cs typeface="Arabic Typesetting" panose="03020402040406030203" pitchFamily="66" charset="-78"/>
                        </a:rPr>
                        <a:t>Média dos Avaliadores</a:t>
                      </a:r>
                      <a:endParaRPr lang="pt-BR" sz="1400">
                        <a:effectLst/>
                        <a:latin typeface="Arabic Typesetting" panose="03020402040406030203" pitchFamily="66" charset="-78"/>
                        <a:ea typeface="Calibri"/>
                        <a:cs typeface="Arabic Typesetting" panose="03020402040406030203" pitchFamily="66" charset="-7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abic Typesetting" panose="03020402040406030203" pitchFamily="66" charset="-78"/>
                          <a:ea typeface="Times New Roman"/>
                          <a:cs typeface="Arabic Typesetting" panose="03020402040406030203" pitchFamily="66" charset="-78"/>
                        </a:rPr>
                        <a:t>Curitiba/PR</a:t>
                      </a:r>
                      <a:endParaRPr lang="pt-BR" sz="1400" dirty="0">
                        <a:effectLst/>
                        <a:latin typeface="Arabic Typesetting" panose="03020402040406030203" pitchFamily="66" charset="-78"/>
                        <a:ea typeface="Calibri"/>
                        <a:cs typeface="Arabic Typesetting" panose="03020402040406030203" pitchFamily="66" charset="-7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5,667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effectLst/>
                          <a:latin typeface="Times New Roman"/>
                        </a:rPr>
                        <a:t>5,619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5,571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6,143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6,238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5,848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abic Typesetting" panose="03020402040406030203" pitchFamily="66" charset="-78"/>
                          <a:ea typeface="Times New Roman"/>
                          <a:cs typeface="Arabic Typesetting" panose="03020402040406030203" pitchFamily="66" charset="-78"/>
                        </a:rPr>
                        <a:t>Florianópolis/SC</a:t>
                      </a:r>
                      <a:endParaRPr lang="pt-BR" sz="1400" dirty="0">
                        <a:effectLst/>
                        <a:latin typeface="Arabic Typesetting" panose="03020402040406030203" pitchFamily="66" charset="-78"/>
                        <a:ea typeface="Calibri"/>
                        <a:cs typeface="Arabic Typesetting" panose="03020402040406030203" pitchFamily="66" charset="-7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6,286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effectLst/>
                          <a:latin typeface="Times New Roman"/>
                        </a:rPr>
                        <a:t>6,524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6,000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6,667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6,581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6,412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abic Typesetting" panose="03020402040406030203" pitchFamily="66" charset="-78"/>
                          <a:ea typeface="Times New Roman"/>
                          <a:cs typeface="Arabic Typesetting" panose="03020402040406030203" pitchFamily="66" charset="-78"/>
                        </a:rPr>
                        <a:t>Alto Araguaia/MT</a:t>
                      </a:r>
                      <a:endParaRPr lang="pt-BR" sz="1400" dirty="0">
                        <a:effectLst/>
                        <a:latin typeface="Arabic Typesetting" panose="03020402040406030203" pitchFamily="66" charset="-78"/>
                        <a:ea typeface="Calibri"/>
                        <a:cs typeface="Arabic Typesetting" panose="03020402040406030203" pitchFamily="66" charset="-7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4,333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effectLst/>
                          <a:latin typeface="Times New Roman"/>
                        </a:rPr>
                        <a:t>4,429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4,190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3,952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4,366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4,254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abic Typesetting" panose="03020402040406030203" pitchFamily="66" charset="-78"/>
                          <a:ea typeface="Times New Roman"/>
                          <a:cs typeface="Arabic Typesetting" panose="03020402040406030203" pitchFamily="66" charset="-78"/>
                        </a:rPr>
                        <a:t>Cocalzinho de Goiás/GO</a:t>
                      </a:r>
                      <a:endParaRPr lang="pt-BR" sz="1400" dirty="0">
                        <a:effectLst/>
                        <a:latin typeface="Arabic Typesetting" panose="03020402040406030203" pitchFamily="66" charset="-78"/>
                        <a:ea typeface="Calibri"/>
                        <a:cs typeface="Arabic Typesetting" panose="03020402040406030203" pitchFamily="66" charset="-7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4,238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4,048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3,952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4,143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4,571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4,191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abic Typesetting" panose="03020402040406030203" pitchFamily="66" charset="-78"/>
                          <a:ea typeface="Times New Roman"/>
                          <a:cs typeface="Arabic Typesetting" panose="03020402040406030203" pitchFamily="66" charset="-78"/>
                        </a:rPr>
                        <a:t>Belém/PA</a:t>
                      </a:r>
                      <a:endParaRPr lang="pt-BR" sz="1400" dirty="0">
                        <a:effectLst/>
                        <a:latin typeface="Arabic Typesetting" panose="03020402040406030203" pitchFamily="66" charset="-78"/>
                        <a:ea typeface="Calibri"/>
                        <a:cs typeface="Arabic Typesetting" panose="03020402040406030203" pitchFamily="66" charset="-7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5,333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5,524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5,429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4,810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4,667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5,152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abic Typesetting" panose="03020402040406030203" pitchFamily="66" charset="-78"/>
                          <a:ea typeface="Times New Roman"/>
                          <a:cs typeface="Arabic Typesetting" panose="03020402040406030203" pitchFamily="66" charset="-78"/>
                        </a:rPr>
                        <a:t>Baião/PA</a:t>
                      </a:r>
                      <a:endParaRPr lang="pt-BR" sz="1400" dirty="0">
                        <a:effectLst/>
                        <a:latin typeface="Arabic Typesetting" panose="03020402040406030203" pitchFamily="66" charset="-78"/>
                        <a:ea typeface="Calibri"/>
                        <a:cs typeface="Arabic Typesetting" panose="03020402040406030203" pitchFamily="66" charset="-7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3,190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3,952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3,762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3,095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2,953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3,391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abic Typesetting" panose="03020402040406030203" pitchFamily="66" charset="-78"/>
                          <a:ea typeface="Times New Roman"/>
                          <a:cs typeface="Arabic Typesetting" panose="03020402040406030203" pitchFamily="66" charset="-78"/>
                        </a:rPr>
                        <a:t>Barro/CE</a:t>
                      </a:r>
                      <a:endParaRPr lang="pt-BR" sz="1400" dirty="0">
                        <a:effectLst/>
                        <a:latin typeface="Arabic Typesetting" panose="03020402040406030203" pitchFamily="66" charset="-78"/>
                        <a:ea typeface="Calibri"/>
                        <a:cs typeface="Arabic Typesetting" panose="03020402040406030203" pitchFamily="66" charset="-7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4,333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6,19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5,381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4,286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5,877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5,214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abic Typesetting" panose="03020402040406030203" pitchFamily="66" charset="-78"/>
                          <a:ea typeface="Times New Roman"/>
                          <a:cs typeface="Arabic Typesetting" panose="03020402040406030203" pitchFamily="66" charset="-78"/>
                        </a:rPr>
                        <a:t>Prata/PE</a:t>
                      </a:r>
                      <a:endParaRPr lang="pt-BR" sz="1400" dirty="0">
                        <a:effectLst/>
                        <a:latin typeface="Arabic Typesetting" panose="03020402040406030203" pitchFamily="66" charset="-78"/>
                        <a:ea typeface="Calibri"/>
                        <a:cs typeface="Arabic Typesetting" panose="03020402040406030203" pitchFamily="66" charset="-7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7,143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7,143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7,571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7,238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8,012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7,421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abic Typesetting" panose="03020402040406030203" pitchFamily="66" charset="-78"/>
                          <a:ea typeface="Times New Roman"/>
                          <a:cs typeface="Arabic Typesetting" panose="03020402040406030203" pitchFamily="66" charset="-78"/>
                        </a:rPr>
                        <a:t>São Gabriel </a:t>
                      </a:r>
                      <a:r>
                        <a:rPr lang="pt-BR" sz="1400">
                          <a:effectLst/>
                          <a:latin typeface="Arabic Typesetting" panose="03020402040406030203" pitchFamily="66" charset="-78"/>
                          <a:ea typeface="Times New Roman"/>
                          <a:cs typeface="Arabic Typesetting" panose="03020402040406030203" pitchFamily="66" charset="-78"/>
                        </a:rPr>
                        <a:t>da Palha/ES</a:t>
                      </a:r>
                      <a:endParaRPr lang="pt-BR" sz="1400" dirty="0">
                        <a:effectLst/>
                        <a:latin typeface="Arabic Typesetting" panose="03020402040406030203" pitchFamily="66" charset="-78"/>
                        <a:ea typeface="Calibri"/>
                        <a:cs typeface="Arabic Typesetting" panose="03020402040406030203" pitchFamily="66" charset="-7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5,286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5,714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5,238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5,190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4,531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effectLst/>
                          <a:latin typeface="Times New Roman"/>
                        </a:rPr>
                        <a:t>5,192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0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abic Typesetting" panose="03020402040406030203" pitchFamily="66" charset="-78"/>
                          <a:ea typeface="Times New Roman"/>
                          <a:cs typeface="Arabic Typesetting" panose="03020402040406030203" pitchFamily="66" charset="-78"/>
                        </a:rPr>
                        <a:t>Taubaté/SP</a:t>
                      </a:r>
                      <a:endParaRPr lang="pt-BR" sz="1400" dirty="0">
                        <a:effectLst/>
                        <a:latin typeface="Arabic Typesetting" panose="03020402040406030203" pitchFamily="66" charset="-78"/>
                        <a:ea typeface="Calibri"/>
                        <a:cs typeface="Arabic Typesetting" panose="03020402040406030203" pitchFamily="66" charset="-78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4,619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4,81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4,667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4,762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4,799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Times New Roman"/>
                        </a:rPr>
                        <a:t>4,731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77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" y="6163294"/>
            <a:ext cx="9143999" cy="694705"/>
            <a:chOff x="0" y="3992"/>
            <a:chExt cx="7680" cy="328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92"/>
              <a:ext cx="7680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logomarc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6" y="3993"/>
              <a:ext cx="1352" cy="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Imagem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6835241" y="-25192"/>
            <a:ext cx="2316752" cy="101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Logo377x25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" y="-13426"/>
            <a:ext cx="1475655" cy="97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759296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4. Aplicação da metodologia do Roteiro de Avaliação de PMSB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70514" y="5886295"/>
            <a:ext cx="4491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FONTE: Elaborado pelos autores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0651036"/>
              </p:ext>
            </p:extLst>
          </p:nvPr>
        </p:nvGraphicFramePr>
        <p:xfrm>
          <a:off x="303709" y="1331733"/>
          <a:ext cx="8516763" cy="455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229" y="2636913"/>
            <a:ext cx="84786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629606"/>
              </p:ext>
            </p:extLst>
          </p:nvPr>
        </p:nvGraphicFramePr>
        <p:xfrm>
          <a:off x="7457502" y="3717032"/>
          <a:ext cx="1401318" cy="19202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01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19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PLANO VERDE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7 &lt; Média ≤ 10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abic Typesetting" panose="03020402040406030203" pitchFamily="66" charset="-78"/>
                        <a:ea typeface="Times New Roman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 anchor="ctr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4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PLANO AMARELO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4 &lt; Média ≤ 7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abic Typesetting" panose="03020402040406030203" pitchFamily="66" charset="-78"/>
                        <a:ea typeface="Times New Roman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4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PLANO VERMELHO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Média ≤ 4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Arabic Typesetting" panose="03020402040406030203" pitchFamily="66" charset="-78"/>
                        <a:ea typeface="Times New Roman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5368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" y="6163294"/>
            <a:ext cx="9143999" cy="694705"/>
            <a:chOff x="0" y="3992"/>
            <a:chExt cx="7680" cy="328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92"/>
              <a:ext cx="7680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logomarc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6" y="3993"/>
              <a:ext cx="1352" cy="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Imagem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6835241" y="-25192"/>
            <a:ext cx="2316752" cy="101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Logo377x25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" y="-13426"/>
            <a:ext cx="1475655" cy="97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764704"/>
            <a:ext cx="9144000" cy="75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4. Aplicação da metodologia do Roteiro de Avaliação de PMSB</a:t>
            </a: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76938005"/>
              </p:ext>
            </p:extLst>
          </p:nvPr>
        </p:nvGraphicFramePr>
        <p:xfrm>
          <a:off x="179511" y="1268760"/>
          <a:ext cx="8783513" cy="4894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719432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" y="6122216"/>
            <a:ext cx="9143999" cy="694705"/>
            <a:chOff x="0" y="3992"/>
            <a:chExt cx="7680" cy="328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92"/>
              <a:ext cx="7680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logomarc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6" y="3993"/>
              <a:ext cx="1352" cy="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Imagem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6835241" y="-25192"/>
            <a:ext cx="2316752" cy="101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Logo377x25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" y="-13426"/>
            <a:ext cx="1475655" cy="97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764704"/>
            <a:ext cx="9144000" cy="75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4. Aplicação da metodologia do Roteiro de Avaliação de PMSB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61017" y="1524000"/>
            <a:ext cx="8621966" cy="46474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Classificação dos Planos avaliados</a:t>
            </a:r>
          </a:p>
          <a:p>
            <a:pPr algn="ctr"/>
            <a:endParaRPr lang="pt-BR" sz="2800" b="1" dirty="0">
              <a:solidFill>
                <a:srgbClr val="0070C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Apenas o Município de Prata/PE, classificado como Plano Verde, poderia manter a revisão de seu Plano no tempo previsto, a cada 4 (quatro) anos;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 Município de Baião/PA, classificado como Plano Vermelho, necessitaria de uma revisão imediata do conteúdo de seu Plano;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Grande parte se encontra em uma média intermediária – PLANOS AMARELOS, sendo necessária a antecipação da revisão de seus Planos, como os Municípios de: Barro, Alto Araguaia, Cocalzinho de Goiás e Taubaté;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Detalhamento insatisfatório; e,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 maioria dos Planos avaliados aponta para uma certa negligência do Plano de Mobilização Social.</a:t>
            </a:r>
          </a:p>
        </p:txBody>
      </p:sp>
    </p:spTree>
    <p:extLst>
      <p:ext uri="{BB962C8B-B14F-4D97-AF65-F5344CB8AC3E}">
        <p14:creationId xmlns:p14="http://schemas.microsoft.com/office/powerpoint/2010/main" val="2719432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" y="6163294"/>
            <a:ext cx="9143999" cy="694705"/>
            <a:chOff x="0" y="3992"/>
            <a:chExt cx="7680" cy="328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92"/>
              <a:ext cx="7680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logomarc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6" y="3993"/>
              <a:ext cx="1352" cy="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Imagem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6835241" y="-25192"/>
            <a:ext cx="2316752" cy="101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Logo377x25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" y="-13426"/>
            <a:ext cx="1475655" cy="97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764704"/>
            <a:ext cx="9144000" cy="75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b="1" dirty="0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5. Considerações Finais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70514" y="1628800"/>
            <a:ext cx="5165582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 principal objetivo do Roteiro é avaliar os Planos elaborados e disponibilizados pelo Titular e, por meio dessa avaliação, identificar a necessidade de uma revisão imediata, ou não, do conteúdo do Plano em relação à Legislação vigente de Saneamento Básico;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1023" y="2892842"/>
            <a:ext cx="2952328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Possui um caráter subjetivo, exigindo a aplicação por parte de profissionais da área;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902380" y="3789040"/>
            <a:ext cx="2369734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 metodologia é de fácil aplicação e o uso de palavras-chave é de grande valia;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787800" y="4718953"/>
            <a:ext cx="2016224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É necessário que se entenda o contexto no qual cada palavra está inserida;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523879" y="2838297"/>
            <a:ext cx="2560290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 maioria dos Planos avaliados carece de ajustes, quer seja na incorporação de conteúdos faltantes ou no maior detalhamento do conteúdo apresentado; 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940152" y="1524000"/>
            <a:ext cx="3096344" cy="40934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Considerando a homogeneização dos resultados obtidos no que diz respeito à classificação dos Planos avaliados, observando as considerações apresentadas, a aplicação da metodologia contida no Roteiro de Avaliação dos Planos Municipais de Saneamento Básico, disponibilizado pela SNSA/Ministério das Cidades, cumpre com o seu objetivo e é um importante instrumento de auxílio aos Municípios com Planos elaborados no que refere à necessidade de revisão imediata ou não.</a:t>
            </a:r>
          </a:p>
        </p:txBody>
      </p:sp>
    </p:spTree>
    <p:extLst>
      <p:ext uri="{BB962C8B-B14F-4D97-AF65-F5344CB8AC3E}">
        <p14:creationId xmlns:p14="http://schemas.microsoft.com/office/powerpoint/2010/main" val="368732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" y="6163294"/>
            <a:ext cx="9143999" cy="694705"/>
            <a:chOff x="0" y="3992"/>
            <a:chExt cx="7680" cy="328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92"/>
              <a:ext cx="7680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logomarc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6" y="3993"/>
              <a:ext cx="1352" cy="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Imagem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6835241" y="-25192"/>
            <a:ext cx="2316752" cy="101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Logo377x25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" y="-13426"/>
            <a:ext cx="1475655" cy="97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764703"/>
            <a:ext cx="9144000" cy="741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b="1" dirty="0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6. Referências Bibliográficas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11558" y="1628800"/>
            <a:ext cx="799288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BRASIL. Decreto nº 7,217, de 21 de junho de 2010. Disponível em: &lt;https://www.planalto.gov.br/ccivil_03/_ato2007-2010/2010/decreto/d7217.htm&gt;.  Acesso em janeiro de 2017.</a:t>
            </a:r>
          </a:p>
          <a:p>
            <a:endParaRPr lang="pt-BR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pt-BR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BRASIL. Lei nº 11.445, de 05 de janeiro de 2007. Disponível em: &lt;http://www.planalto.gov.br/ccivil_03/_ato2007-2010/2007/lei/l11445.htm&gt;. Acesso em janeiro de 2017.</a:t>
            </a:r>
          </a:p>
          <a:p>
            <a:endParaRPr lang="pt-BR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pt-BR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BRASIL. Ministério das Cidades. Guia para a elaboração de Planos Municipais de Saneamento Básico - Brasília: Ministério das Cidades, 2011. 2ª edição. 152 p.: il.</a:t>
            </a:r>
          </a:p>
          <a:p>
            <a:endParaRPr lang="pt-BR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pt-BR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BRASIL. Ministério das Cidades. Secretaria Nacional de Saneamento Ambiental, Roteiro para Avaliação de PMSB. Disponível em: &lt;www.cidades.gov.br/saneamento-cidades/</a:t>
            </a:r>
            <a:r>
              <a:rPr lang="pt-BR" sz="20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pmsb</a:t>
            </a:r>
            <a:r>
              <a:rPr lang="pt-BR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&gt;. Acesso em janeiro de 2017.</a:t>
            </a:r>
          </a:p>
          <a:p>
            <a:endParaRPr lang="pt-BR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lvl="0"/>
            <a:r>
              <a:rPr lang="pt-BR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CENSO 2010. Disponível em &lt; http://censo2010.ibge.gov.br/&gt;. Acesso em abril de 2017</a:t>
            </a:r>
          </a:p>
          <a:p>
            <a:endParaRPr lang="pt-BR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pt-BR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732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" y="6163294"/>
            <a:ext cx="9143999" cy="694705"/>
            <a:chOff x="0" y="3992"/>
            <a:chExt cx="7680" cy="328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92"/>
              <a:ext cx="7680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logomarc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6" y="3993"/>
              <a:ext cx="1352" cy="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Imagem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6835241" y="-25192"/>
            <a:ext cx="2316752" cy="101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Logo377x25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" y="-13426"/>
            <a:ext cx="1475655" cy="97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20571" y="2924944"/>
            <a:ext cx="9143998" cy="990600"/>
          </a:xfrm>
        </p:spPr>
        <p:txBody>
          <a:bodyPr>
            <a:noAutofit/>
          </a:bodyPr>
          <a:lstStyle/>
          <a:p>
            <a:pPr algn="ctr"/>
            <a:r>
              <a:rPr lang="pt-BR" sz="5400" b="1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Obrigado!</a:t>
            </a:r>
            <a:endParaRPr lang="pt-BR" sz="5400" b="1" dirty="0">
              <a:solidFill>
                <a:srgbClr val="0070C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19432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95" y="399755"/>
            <a:ext cx="9143998" cy="990600"/>
          </a:xfrm>
        </p:spPr>
        <p:txBody>
          <a:bodyPr>
            <a:noAutofit/>
          </a:bodyPr>
          <a:lstStyle/>
          <a:p>
            <a:pPr algn="ctr"/>
            <a:r>
              <a:rPr lang="pt-BR" sz="5400" b="1" dirty="0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Sumário</a:t>
            </a: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" y="6163294"/>
            <a:ext cx="9143999" cy="694705"/>
            <a:chOff x="0" y="3992"/>
            <a:chExt cx="7680" cy="328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92"/>
              <a:ext cx="7680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logomarc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6" y="3993"/>
              <a:ext cx="1352" cy="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Imagem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6835241" y="-25192"/>
            <a:ext cx="2316752" cy="101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Logo377x25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" y="-13426"/>
            <a:ext cx="1475655" cy="97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1547664" y="1480086"/>
            <a:ext cx="60486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28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Introdução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8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Objetivos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8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Roteiro de Avaliação de Planos Municipais de Saneamento Básico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8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Aplicação da metodologia do Roteiro de Avaliação de PMSB – RESULTADOS OBTIDOS e DISCUSSÃO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8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Considerações Finais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800" b="1" dirty="0">
                <a:solidFill>
                  <a:srgbClr val="0070C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Referências Bibliográficas</a:t>
            </a:r>
          </a:p>
        </p:txBody>
      </p:sp>
    </p:spTree>
    <p:extLst>
      <p:ext uri="{BB962C8B-B14F-4D97-AF65-F5344CB8AC3E}">
        <p14:creationId xmlns:p14="http://schemas.microsoft.com/office/powerpoint/2010/main" val="2466331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b="1" dirty="0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1. Introdução</a:t>
            </a: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" y="6163294"/>
            <a:ext cx="9143999" cy="694705"/>
            <a:chOff x="0" y="3992"/>
            <a:chExt cx="7680" cy="328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92"/>
              <a:ext cx="7680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logomarc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6" y="3993"/>
              <a:ext cx="1352" cy="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Imagem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6835241" y="-25192"/>
            <a:ext cx="2316752" cy="101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Logo377x25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" y="-13426"/>
            <a:ext cx="1475655" cy="97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152398658"/>
              </p:ext>
            </p:extLst>
          </p:nvPr>
        </p:nvGraphicFramePr>
        <p:xfrm>
          <a:off x="107504" y="1268760"/>
          <a:ext cx="8979668" cy="4894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719432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b="1" dirty="0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2. Objetivos</a:t>
            </a: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" y="6163294"/>
            <a:ext cx="9143999" cy="694705"/>
            <a:chOff x="0" y="3992"/>
            <a:chExt cx="7680" cy="328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92"/>
              <a:ext cx="7680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logomarc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6" y="3993"/>
              <a:ext cx="1352" cy="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Imagem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6835241" y="-25192"/>
            <a:ext cx="2316752" cy="101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Logo377x25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" y="-13426"/>
            <a:ext cx="1475655" cy="97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539552" y="1728312"/>
            <a:ext cx="5544616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Objetivo Geral</a:t>
            </a:r>
          </a:p>
          <a:p>
            <a:pPr algn="just"/>
            <a:r>
              <a:rPr lang="pt-BR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Aplicar a metodologia proposta pelo Roteiro de Avaliação de PMSB, apresentado pela SNSA/Ministério das Cidades, em 10 (dez) Municípios que disponibilizaram seus Planos Municipais à SNSA/Ministério das Cidades ou em seus sítios eletrônicos.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851920" y="3933056"/>
            <a:ext cx="4919374" cy="15696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Objetivos Específicos</a:t>
            </a:r>
          </a:p>
          <a:p>
            <a:pPr algn="just"/>
            <a:r>
              <a:rPr lang="pt-BR" sz="2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Realizar a discussão dos resultados, analisar a aplicação da metodologia do Roteiro e discutir possíveis medidas a serem tomadas após a avaliação.</a:t>
            </a:r>
          </a:p>
        </p:txBody>
      </p:sp>
    </p:spTree>
    <p:extLst>
      <p:ext uri="{BB962C8B-B14F-4D97-AF65-F5344CB8AC3E}">
        <p14:creationId xmlns:p14="http://schemas.microsoft.com/office/powerpoint/2010/main" val="2818830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864096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3. Roteiro de Avaliação de Planos Municipais de Saneamento Básico</a:t>
            </a: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" y="6163294"/>
            <a:ext cx="9143999" cy="694705"/>
            <a:chOff x="0" y="3992"/>
            <a:chExt cx="7680" cy="328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92"/>
              <a:ext cx="7680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logomarc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6" y="3993"/>
              <a:ext cx="1352" cy="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Imagem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6835241" y="-25192"/>
            <a:ext cx="2316752" cy="101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Logo377x25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" y="-13426"/>
            <a:ext cx="1475655" cy="97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3046566347"/>
              </p:ext>
            </p:extLst>
          </p:nvPr>
        </p:nvGraphicFramePr>
        <p:xfrm>
          <a:off x="187505" y="2348880"/>
          <a:ext cx="8775520" cy="3814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163579" y="2420888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Metodologia de Aplicação do Roteiro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99583" y="207015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Objetivo da Aplicação do Roteiro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573" y="4264456"/>
            <a:ext cx="521763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153315" y="1389004"/>
            <a:ext cx="8799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Roteiro disponível em: http://www.cidades.gov.br/images/stories/ArquivosSNSA/Arquivos_PDF/snsa_roteiro_avaliacao_pmsb.pdf</a:t>
            </a:r>
          </a:p>
        </p:txBody>
      </p:sp>
    </p:spTree>
    <p:extLst>
      <p:ext uri="{BB962C8B-B14F-4D97-AF65-F5344CB8AC3E}">
        <p14:creationId xmlns:p14="http://schemas.microsoft.com/office/powerpoint/2010/main" val="2719432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" y="6163294"/>
            <a:ext cx="9143999" cy="694705"/>
            <a:chOff x="0" y="3992"/>
            <a:chExt cx="7680" cy="328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92"/>
              <a:ext cx="7680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logomarc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6" y="3993"/>
              <a:ext cx="1352" cy="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Imagem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6835241" y="-25192"/>
            <a:ext cx="2316752" cy="101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2" descr="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187" y="53306"/>
            <a:ext cx="1080120" cy="84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Logo377x2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" y="-13426"/>
            <a:ext cx="1475655" cy="97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" y="0"/>
            <a:ext cx="91360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32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21"/>
            <a:ext cx="9144000" cy="6868773"/>
          </a:xfrm>
        </p:spPr>
      </p:pic>
    </p:spTree>
    <p:extLst>
      <p:ext uri="{BB962C8B-B14F-4D97-AF65-F5344CB8AC3E}">
        <p14:creationId xmlns:p14="http://schemas.microsoft.com/office/powerpoint/2010/main" val="1310021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" y="6165412"/>
            <a:ext cx="9143999" cy="692587"/>
            <a:chOff x="0" y="3992"/>
            <a:chExt cx="7680" cy="328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92"/>
              <a:ext cx="7680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logomarc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6" y="3993"/>
              <a:ext cx="1352" cy="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Imagem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6835241" y="-25192"/>
            <a:ext cx="2316752" cy="101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Logo377x25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" y="-13426"/>
            <a:ext cx="1475655" cy="97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620688"/>
            <a:ext cx="91440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3. Roteiro de Avaliação de Planos Municipais de Saneamento Básico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44239" y="5796080"/>
            <a:ext cx="8855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FONTE: Adaptado de BRASIL, Ministério das Cidades, Secretaria Nacional de Saneamento Ambiental, Roteiro de Avaliação de Plano Municipal de Saneamento Básico, 2016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580138"/>
              </p:ext>
            </p:extLst>
          </p:nvPr>
        </p:nvGraphicFramePr>
        <p:xfrm>
          <a:off x="107502" y="1318977"/>
          <a:ext cx="8928993" cy="444896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26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2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986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0000"/>
                          </a:solidFill>
                          <a:effectLst/>
                          <a:latin typeface="Arabic Typesetting"/>
                          <a:ea typeface="Times New Roman"/>
                          <a:cs typeface="Times New Roman"/>
                        </a:rPr>
                        <a:t>Categoria </a:t>
                      </a:r>
                      <a:endParaRPr lang="pt-B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solidFill>
                            <a:srgbClr val="000000"/>
                          </a:solidFill>
                          <a:effectLst/>
                          <a:latin typeface="Arabic Typesetting"/>
                          <a:ea typeface="Times New Roman"/>
                          <a:cs typeface="Times New Roman"/>
                        </a:rPr>
                        <a:t>Conceito</a:t>
                      </a:r>
                      <a:endParaRPr lang="pt-B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61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effectLst/>
                          <a:latin typeface="Arabic Typesetting"/>
                          <a:ea typeface="Times New Roman"/>
                          <a:cs typeface="Times New Roman"/>
                        </a:rPr>
                        <a:t>PLANO VERMELHO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effectLst/>
                          <a:latin typeface="Arabic Typesetting"/>
                          <a:ea typeface="Times New Roman"/>
                          <a:cs typeface="Times New Roman"/>
                        </a:rPr>
                        <a:t>Média </a:t>
                      </a:r>
                      <a:r>
                        <a:rPr lang="pt-BR" sz="1800" b="1" kern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≤</a:t>
                      </a:r>
                      <a:r>
                        <a:rPr lang="pt-BR" sz="1800" b="1" kern="1200" dirty="0">
                          <a:effectLst/>
                          <a:latin typeface="Arabic Typesetting"/>
                          <a:ea typeface="Times New Roman"/>
                          <a:cs typeface="Times New Roman"/>
                        </a:rPr>
                        <a:t> 4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effectLst/>
                          <a:latin typeface="Arabic Typesetting"/>
                          <a:ea typeface="Times New Roman"/>
                          <a:cs typeface="Times New Roman"/>
                        </a:rPr>
                        <a:t>O Plano contempla parte pequena do conteúdo necessário, com tendência de não atingir bons resultados na sua implementação, sendo necessário revisá-lo imediatamente.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41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>
                          <a:effectLst/>
                          <a:latin typeface="Arabic Typesetting"/>
                          <a:ea typeface="Times New Roman"/>
                          <a:cs typeface="Times New Roman"/>
                        </a:rPr>
                        <a:t>PLANO AMARELO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>
                          <a:effectLst/>
                          <a:latin typeface="Arabic Typesetting"/>
                          <a:ea typeface="Times New Roman"/>
                          <a:cs typeface="Times New Roman"/>
                        </a:rPr>
                        <a:t>4 &lt; Média </a:t>
                      </a:r>
                      <a:r>
                        <a:rPr lang="pt-BR" sz="1800" b="1" kern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≤</a:t>
                      </a:r>
                      <a:r>
                        <a:rPr lang="pt-BR" sz="1800" b="1" kern="1200">
                          <a:effectLst/>
                          <a:latin typeface="Arabic Typesetting"/>
                          <a:ea typeface="Times New Roman"/>
                          <a:cs typeface="Times New Roman"/>
                        </a:rPr>
                        <a:t> 7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effectLst/>
                          <a:latin typeface="Arabic Typesetting"/>
                          <a:ea typeface="Times New Roman"/>
                          <a:cs typeface="Times New Roman"/>
                        </a:rPr>
                        <a:t>O Plano contempla de forma moderada o conteúdo necessário, sendo que a parte de conteúdo não incluída pode inibir o alcance de melhores resultados na sua implementação, podendo ser necessário antecipar a revisão do Plano para incorporar este conteúdo faltante.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87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effectLst/>
                          <a:latin typeface="Arabic Typesetting"/>
                          <a:ea typeface="Times New Roman"/>
                          <a:cs typeface="Times New Roman"/>
                        </a:rPr>
                        <a:t>PLANO VERDE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effectLst/>
                          <a:latin typeface="Arabic Typesetting"/>
                          <a:ea typeface="Times New Roman"/>
                          <a:cs typeface="Times New Roman"/>
                        </a:rPr>
                        <a:t>7 &lt; Média </a:t>
                      </a:r>
                      <a:r>
                        <a:rPr lang="pt-BR" sz="1800" b="1" kern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≤</a:t>
                      </a:r>
                      <a:r>
                        <a:rPr lang="pt-BR" sz="1800" b="1" kern="1200" dirty="0">
                          <a:effectLst/>
                          <a:latin typeface="Arabic Typesetting"/>
                          <a:ea typeface="Times New Roman"/>
                          <a:cs typeface="Times New Roman"/>
                        </a:rPr>
                        <a:t> 10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b="1" kern="1200" dirty="0">
                          <a:effectLst/>
                          <a:latin typeface="Arabic Typesetting"/>
                          <a:ea typeface="Times New Roman"/>
                          <a:cs typeface="Times New Roman"/>
                        </a:rPr>
                        <a:t>O Plano apresenta conteúdo abrangente, abordando a maior parte do escopo necessário, sendo que a parte de conteúdo não incluída no Plano tende a não inibir o alcance de bons resultados na sua implementação.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85" y="1340768"/>
            <a:ext cx="521763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Logo377x25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94" y="138974"/>
            <a:ext cx="1475655" cy="97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432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03789"/>
            <a:ext cx="8151611" cy="6165304"/>
          </a:xfrm>
          <a:prstGeom prst="rect">
            <a:avLst/>
          </a:prstGeom>
        </p:spPr>
      </p:pic>
      <p:pic>
        <p:nvPicPr>
          <p:cNvPr id="5" name="Picture 2" descr="Logo377x2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" y="-13426"/>
            <a:ext cx="1475655" cy="97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r="3020"/>
          <a:stretch>
            <a:fillRect/>
          </a:stretch>
        </p:blipFill>
        <p:spPr bwMode="auto">
          <a:xfrm>
            <a:off x="6835241" y="-25192"/>
            <a:ext cx="2316752" cy="101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5132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lh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519</TotalTime>
  <Words>1275</Words>
  <Application>Microsoft Office PowerPoint</Application>
  <PresentationFormat>Apresentação na tela (4:3)</PresentationFormat>
  <Paragraphs>201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Arabic Typesetting</vt:lpstr>
      <vt:lpstr>Arial</vt:lpstr>
      <vt:lpstr>Calibri</vt:lpstr>
      <vt:lpstr>JasmineUPC</vt:lpstr>
      <vt:lpstr>Times New Roman</vt:lpstr>
      <vt:lpstr>Wingdings 2</vt:lpstr>
      <vt:lpstr>Brilho</vt:lpstr>
      <vt:lpstr>Apresentação do PowerPoint</vt:lpstr>
      <vt:lpstr>Sumário</vt:lpstr>
      <vt:lpstr>1. Introdução</vt:lpstr>
      <vt:lpstr>2. Objetivos</vt:lpstr>
      <vt:lpstr>3. Roteiro de Avaliação de Planos Municipais de Saneamento Básico</vt:lpstr>
      <vt:lpstr>Apresentação do PowerPoint</vt:lpstr>
      <vt:lpstr>Apresentação do PowerPoint</vt:lpstr>
      <vt:lpstr>Apresentação do PowerPoint</vt:lpstr>
      <vt:lpstr>Apresentação do PowerPoint</vt:lpstr>
      <vt:lpstr>4. Aplicação da metodologia do Roteiro de Avaliação de PMSB</vt:lpstr>
      <vt:lpstr>4. Aplicação da metodologia do Roteiro de Avaliação de PMSB</vt:lpstr>
      <vt:lpstr>Apresentação do PowerPoint</vt:lpstr>
      <vt:lpstr>Apresentação do PowerPoint</vt:lpstr>
      <vt:lpstr>Apresentação do PowerPoint</vt:lpstr>
      <vt:lpstr>Apresentação do PowerPoint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Marilia Candida Pinto Borges</dc:creator>
  <cp:lastModifiedBy>alexandre godeiro</cp:lastModifiedBy>
  <cp:revision>64</cp:revision>
  <dcterms:created xsi:type="dcterms:W3CDTF">2017-06-01T11:42:11Z</dcterms:created>
  <dcterms:modified xsi:type="dcterms:W3CDTF">2017-06-19T13:36:21Z</dcterms:modified>
</cp:coreProperties>
</file>