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69" r:id="rId2"/>
    <p:sldId id="312" r:id="rId3"/>
    <p:sldId id="313" r:id="rId4"/>
    <p:sldId id="295" r:id="rId5"/>
    <p:sldId id="301" r:id="rId6"/>
    <p:sldId id="297" r:id="rId7"/>
    <p:sldId id="320" r:id="rId8"/>
    <p:sldId id="322" r:id="rId9"/>
    <p:sldId id="326" r:id="rId10"/>
    <p:sldId id="328" r:id="rId11"/>
    <p:sldId id="315" r:id="rId12"/>
    <p:sldId id="330" r:id="rId13"/>
    <p:sldId id="305" r:id="rId14"/>
    <p:sldId id="329" r:id="rId15"/>
    <p:sldId id="306" r:id="rId16"/>
    <p:sldId id="307" r:id="rId17"/>
    <p:sldId id="308"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75" d="100"/>
          <a:sy n="75" d="100"/>
        </p:scale>
        <p:origin x="150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122" d="100"/>
          <a:sy n="122" d="100"/>
        </p:scale>
        <p:origin x="-392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1C7D6C-32F7-4FBC-A9E2-38E736976BCA}" type="doc">
      <dgm:prSet loTypeId="urn:microsoft.com/office/officeart/2005/8/layout/radial5" loCatId="cycle" qsTypeId="urn:microsoft.com/office/officeart/2005/8/quickstyle/simple5" qsCatId="simple" csTypeId="urn:microsoft.com/office/officeart/2005/8/colors/colorful1#1" csCatId="colorful" phldr="1"/>
      <dgm:spPr/>
      <dgm:t>
        <a:bodyPr/>
        <a:lstStyle/>
        <a:p>
          <a:endParaRPr lang="pt-BR"/>
        </a:p>
      </dgm:t>
    </dgm:pt>
    <dgm:pt modelId="{711E0FE4-ED0B-4360-9097-EF8A8847DB02}">
      <dgm:prSet phldrT="[Texto]" custT="1"/>
      <dgm:spPr/>
      <dgm:t>
        <a:bodyPr/>
        <a:lstStyle/>
        <a:p>
          <a:r>
            <a:rPr lang="pt-BR" sz="2000" b="1" dirty="0" smtClean="0">
              <a:solidFill>
                <a:schemeClr val="tx1"/>
              </a:solidFill>
              <a:effectLst>
                <a:outerShdw blurRad="38100" dist="38100" dir="2700000" algn="tl">
                  <a:srgbClr val="000000">
                    <a:alpha val="43137"/>
                  </a:srgbClr>
                </a:outerShdw>
              </a:effectLst>
            </a:rPr>
            <a:t>SAÚDE</a:t>
          </a:r>
          <a:endParaRPr lang="pt-BR" sz="2000" b="1" dirty="0">
            <a:solidFill>
              <a:schemeClr val="tx1"/>
            </a:solidFill>
            <a:effectLst>
              <a:outerShdw blurRad="38100" dist="38100" dir="2700000" algn="tl">
                <a:srgbClr val="000000">
                  <a:alpha val="43137"/>
                </a:srgbClr>
              </a:outerShdw>
            </a:effectLst>
          </a:endParaRPr>
        </a:p>
      </dgm:t>
    </dgm:pt>
    <dgm:pt modelId="{193623BD-0A47-4779-A9E2-A201732EDCCF}" type="parTrans" cxnId="{7F1464BD-2D7E-4522-9488-D9B2BE833810}">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811B9CBD-A5CF-40EC-8683-AD7B467BDBCA}" type="sibTrans" cxnId="{7F1464BD-2D7E-4522-9488-D9B2BE833810}">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D5AA1F81-90A9-4A12-B8D8-70E7F408C58F}">
      <dgm:prSet phldrT="[Texto]" custT="1"/>
      <dgm:spPr/>
      <dgm:t>
        <a:bodyPr/>
        <a:lstStyle/>
        <a:p>
          <a:r>
            <a:rPr lang="pt-BR" sz="900" b="1" dirty="0" smtClean="0">
              <a:solidFill>
                <a:schemeClr val="bg1"/>
              </a:solidFill>
              <a:effectLst>
                <a:outerShdw blurRad="38100" dist="38100" dir="2700000" algn="tl">
                  <a:srgbClr val="000000">
                    <a:alpha val="43137"/>
                  </a:srgbClr>
                </a:outerShdw>
              </a:effectLst>
            </a:rPr>
            <a:t>Moradia </a:t>
          </a:r>
          <a:endParaRPr lang="pt-BR" sz="900" b="1" dirty="0">
            <a:solidFill>
              <a:schemeClr val="bg1"/>
            </a:solidFill>
            <a:effectLst>
              <a:outerShdw blurRad="38100" dist="38100" dir="2700000" algn="tl">
                <a:srgbClr val="000000">
                  <a:alpha val="43137"/>
                </a:srgbClr>
              </a:outerShdw>
            </a:effectLst>
          </a:endParaRPr>
        </a:p>
      </dgm:t>
    </dgm:pt>
    <dgm:pt modelId="{5A146987-378A-4481-81AA-9F1DB5785FE7}" type="parTrans" cxnId="{E930E87C-E2A9-4195-9BF3-87120C7B0EAF}">
      <dgm:prSet custT="1"/>
      <dgm:spPr/>
      <dgm:t>
        <a:bodyPr/>
        <a:lstStyle/>
        <a:p>
          <a:endParaRPr lang="pt-BR" sz="900" b="1">
            <a:solidFill>
              <a:schemeClr val="tx1"/>
            </a:solidFill>
            <a:effectLst>
              <a:outerShdw blurRad="38100" dist="38100" dir="2700000" algn="tl">
                <a:srgbClr val="000000">
                  <a:alpha val="43137"/>
                </a:srgbClr>
              </a:outerShdw>
            </a:effectLst>
          </a:endParaRPr>
        </a:p>
      </dgm:t>
    </dgm:pt>
    <dgm:pt modelId="{1CA95C19-1140-4AF7-A070-704F1D713353}" type="sibTrans" cxnId="{E930E87C-E2A9-4195-9BF3-87120C7B0EAF}">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B9CE9971-AB4F-417B-A872-AE260A876D55}">
      <dgm:prSet phldrT="[Texto]" custT="1"/>
      <dgm:spPr>
        <a:solidFill>
          <a:srgbClr val="92D050"/>
        </a:solidFill>
      </dgm:spPr>
      <dgm:t>
        <a:bodyPr/>
        <a:lstStyle/>
        <a:p>
          <a:r>
            <a:rPr lang="pt-BR" sz="900" b="1" dirty="0" smtClean="0">
              <a:solidFill>
                <a:schemeClr val="tx1"/>
              </a:solidFill>
              <a:effectLst>
                <a:outerShdw blurRad="38100" dist="38100" dir="2700000" algn="tl">
                  <a:srgbClr val="000000">
                    <a:alpha val="43137"/>
                  </a:srgbClr>
                </a:outerShdw>
              </a:effectLst>
            </a:rPr>
            <a:t>Trabalho</a:t>
          </a:r>
          <a:endParaRPr lang="pt-BR" sz="900" b="1" dirty="0">
            <a:solidFill>
              <a:schemeClr val="tx1"/>
            </a:solidFill>
            <a:effectLst>
              <a:outerShdw blurRad="38100" dist="38100" dir="2700000" algn="tl">
                <a:srgbClr val="000000">
                  <a:alpha val="43137"/>
                </a:srgbClr>
              </a:outerShdw>
            </a:effectLst>
          </a:endParaRPr>
        </a:p>
      </dgm:t>
    </dgm:pt>
    <dgm:pt modelId="{4D506F63-D5AE-4F20-A90E-0B3E34643B41}" type="parTrans" cxnId="{D201F984-1660-47E0-8331-6E729231853B}">
      <dgm:prSet custT="1"/>
      <dgm:spPr/>
      <dgm:t>
        <a:bodyPr/>
        <a:lstStyle/>
        <a:p>
          <a:endParaRPr lang="pt-BR" sz="900" b="1">
            <a:solidFill>
              <a:schemeClr val="tx1"/>
            </a:solidFill>
            <a:effectLst>
              <a:outerShdw blurRad="38100" dist="38100" dir="2700000" algn="tl">
                <a:srgbClr val="000000">
                  <a:alpha val="43137"/>
                </a:srgbClr>
              </a:outerShdw>
            </a:effectLst>
          </a:endParaRPr>
        </a:p>
      </dgm:t>
    </dgm:pt>
    <dgm:pt modelId="{78D0E914-D38B-4165-9298-8B1A986AC666}" type="sibTrans" cxnId="{D201F984-1660-47E0-8331-6E729231853B}">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2DD8F00C-3BD6-40D6-BDD0-F6CAC032DF82}">
      <dgm:prSet phldrT="[Texto]" custT="1"/>
      <dgm:spPr>
        <a:solidFill>
          <a:srgbClr val="C00000"/>
        </a:solidFill>
      </dgm:spPr>
      <dgm:t>
        <a:bodyPr/>
        <a:lstStyle/>
        <a:p>
          <a:r>
            <a:rPr lang="pt-BR" sz="900" b="1" dirty="0" smtClean="0">
              <a:solidFill>
                <a:schemeClr val="tx1"/>
              </a:solidFill>
              <a:effectLst>
                <a:outerShdw blurRad="38100" dist="38100" dir="2700000" algn="tl">
                  <a:srgbClr val="000000">
                    <a:alpha val="43137"/>
                  </a:srgbClr>
                </a:outerShdw>
              </a:effectLst>
            </a:rPr>
            <a:t>Renda</a:t>
          </a:r>
          <a:endParaRPr lang="pt-BR" sz="900" b="1" dirty="0">
            <a:solidFill>
              <a:schemeClr val="tx1"/>
            </a:solidFill>
            <a:effectLst>
              <a:outerShdw blurRad="38100" dist="38100" dir="2700000" algn="tl">
                <a:srgbClr val="000000">
                  <a:alpha val="43137"/>
                </a:srgbClr>
              </a:outerShdw>
            </a:effectLst>
          </a:endParaRPr>
        </a:p>
      </dgm:t>
    </dgm:pt>
    <dgm:pt modelId="{5F3CE47D-DD83-4436-AB21-98CD71ABCC3A}" type="parTrans" cxnId="{38AFA7C8-41AD-41AF-866C-39E10965E340}">
      <dgm:prSet custT="1"/>
      <dgm:spPr>
        <a:solidFill>
          <a:srgbClr val="C00000"/>
        </a:solidFill>
      </dgm:spPr>
      <dgm:t>
        <a:bodyPr/>
        <a:lstStyle/>
        <a:p>
          <a:endParaRPr lang="pt-BR" sz="900" b="1">
            <a:solidFill>
              <a:schemeClr val="tx1"/>
            </a:solidFill>
            <a:effectLst>
              <a:outerShdw blurRad="38100" dist="38100" dir="2700000" algn="tl">
                <a:srgbClr val="000000">
                  <a:alpha val="43137"/>
                </a:srgbClr>
              </a:outerShdw>
            </a:effectLst>
          </a:endParaRPr>
        </a:p>
      </dgm:t>
    </dgm:pt>
    <dgm:pt modelId="{DD34C406-D7E8-447B-8ADE-FE9BFE08CE25}" type="sibTrans" cxnId="{38AFA7C8-41AD-41AF-866C-39E10965E340}">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00CC60EA-0741-48F3-A73A-D71E4F8C9D44}">
      <dgm:prSet phldrT="[Texto]" custT="1"/>
      <dgm:spPr/>
      <dgm:t>
        <a:bodyPr/>
        <a:lstStyle/>
        <a:p>
          <a:r>
            <a:rPr lang="pt-BR" sz="900" b="1" dirty="0" smtClean="0">
              <a:solidFill>
                <a:schemeClr val="tx1"/>
              </a:solidFill>
              <a:effectLst>
                <a:outerShdw blurRad="38100" dist="38100" dir="2700000" algn="tl">
                  <a:srgbClr val="000000">
                    <a:alpha val="43137"/>
                  </a:srgbClr>
                </a:outerShdw>
              </a:effectLst>
            </a:rPr>
            <a:t>Saneamento</a:t>
          </a:r>
          <a:endParaRPr lang="pt-BR" sz="900" b="1" dirty="0">
            <a:solidFill>
              <a:schemeClr val="tx1"/>
            </a:solidFill>
            <a:effectLst>
              <a:outerShdw blurRad="38100" dist="38100" dir="2700000" algn="tl">
                <a:srgbClr val="000000">
                  <a:alpha val="43137"/>
                </a:srgbClr>
              </a:outerShdw>
            </a:effectLst>
          </a:endParaRPr>
        </a:p>
      </dgm:t>
    </dgm:pt>
    <dgm:pt modelId="{6D22BC26-7044-4959-9336-B8131AAEE7EA}" type="parTrans" cxnId="{BB591465-ACDB-48C0-B257-9EE8F7656032}">
      <dgm:prSet custT="1"/>
      <dgm:spPr/>
      <dgm:t>
        <a:bodyPr/>
        <a:lstStyle/>
        <a:p>
          <a:endParaRPr lang="pt-BR" sz="900" b="1">
            <a:solidFill>
              <a:schemeClr val="tx1"/>
            </a:solidFill>
            <a:effectLst>
              <a:outerShdw blurRad="38100" dist="38100" dir="2700000" algn="tl">
                <a:srgbClr val="000000">
                  <a:alpha val="43137"/>
                </a:srgbClr>
              </a:outerShdw>
            </a:effectLst>
          </a:endParaRPr>
        </a:p>
      </dgm:t>
    </dgm:pt>
    <dgm:pt modelId="{8E3E1C85-B731-4EA4-A54C-37D0D0FDAD09}" type="sibTrans" cxnId="{BB591465-ACDB-48C0-B257-9EE8F7656032}">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ECE7AC80-9EBE-48A4-8795-1E1C05C9DB44}">
      <dgm:prSet phldrT="[Texto]" custT="1"/>
      <dgm:spPr>
        <a:solidFill>
          <a:srgbClr val="00B0F0"/>
        </a:solidFill>
      </dgm:spPr>
      <dgm:t>
        <a:bodyPr/>
        <a:lstStyle/>
        <a:p>
          <a:r>
            <a:rPr lang="pt-BR" sz="900" b="1" dirty="0" smtClean="0">
              <a:solidFill>
                <a:schemeClr val="tx1"/>
              </a:solidFill>
              <a:effectLst>
                <a:outerShdw blurRad="38100" dist="38100" dir="2700000" algn="tl">
                  <a:srgbClr val="000000">
                    <a:alpha val="43137"/>
                  </a:srgbClr>
                </a:outerShdw>
              </a:effectLst>
            </a:rPr>
            <a:t>Lazer</a:t>
          </a:r>
          <a:endParaRPr lang="pt-BR" sz="900" b="1" dirty="0">
            <a:solidFill>
              <a:schemeClr val="tx1"/>
            </a:solidFill>
            <a:effectLst>
              <a:outerShdw blurRad="38100" dist="38100" dir="2700000" algn="tl">
                <a:srgbClr val="000000">
                  <a:alpha val="43137"/>
                </a:srgbClr>
              </a:outerShdw>
            </a:effectLst>
          </a:endParaRPr>
        </a:p>
      </dgm:t>
    </dgm:pt>
    <dgm:pt modelId="{FFD2A76A-610C-4118-A9C2-923CB710C25E}" type="parTrans" cxnId="{9E5B6FA9-0A1B-4A15-846A-89708287B057}">
      <dgm:prSet custT="1"/>
      <dgm:spPr>
        <a:solidFill>
          <a:srgbClr val="00B0F0"/>
        </a:solidFill>
      </dgm:spPr>
      <dgm:t>
        <a:bodyPr/>
        <a:lstStyle/>
        <a:p>
          <a:endParaRPr lang="pt-BR" sz="900" b="1">
            <a:solidFill>
              <a:schemeClr val="tx1"/>
            </a:solidFill>
            <a:effectLst>
              <a:outerShdw blurRad="38100" dist="38100" dir="2700000" algn="tl">
                <a:srgbClr val="000000">
                  <a:alpha val="43137"/>
                </a:srgbClr>
              </a:outerShdw>
            </a:effectLst>
          </a:endParaRPr>
        </a:p>
      </dgm:t>
    </dgm:pt>
    <dgm:pt modelId="{D3D61461-7EA5-4100-B9CC-60C39F3321ED}" type="sibTrans" cxnId="{9E5B6FA9-0A1B-4A15-846A-89708287B057}">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1F89CD21-DB6A-4212-8739-95658D1E9AAD}">
      <dgm:prSet phldrT="[Texto]" custT="1"/>
      <dgm:spPr>
        <a:solidFill>
          <a:srgbClr val="FFC000"/>
        </a:solidFill>
      </dgm:spPr>
      <dgm:t>
        <a:bodyPr/>
        <a:lstStyle/>
        <a:p>
          <a:r>
            <a:rPr lang="pt-BR" sz="900" b="1" dirty="0" smtClean="0">
              <a:solidFill>
                <a:schemeClr val="tx1"/>
              </a:solidFill>
              <a:effectLst>
                <a:outerShdw blurRad="38100" dist="38100" dir="2700000" algn="tl">
                  <a:srgbClr val="000000">
                    <a:alpha val="43137"/>
                  </a:srgbClr>
                </a:outerShdw>
              </a:effectLst>
            </a:rPr>
            <a:t>Transporte</a:t>
          </a:r>
          <a:endParaRPr lang="pt-BR" sz="900" b="1" dirty="0">
            <a:solidFill>
              <a:schemeClr val="tx1"/>
            </a:solidFill>
            <a:effectLst>
              <a:outerShdw blurRad="38100" dist="38100" dir="2700000" algn="tl">
                <a:srgbClr val="000000">
                  <a:alpha val="43137"/>
                </a:srgbClr>
              </a:outerShdw>
            </a:effectLst>
          </a:endParaRPr>
        </a:p>
      </dgm:t>
    </dgm:pt>
    <dgm:pt modelId="{47C84FB0-E049-49FD-8A3A-F98FFFA025FC}" type="parTrans" cxnId="{6AED349C-626B-4A36-A2C7-379D88E34493}">
      <dgm:prSet custT="1"/>
      <dgm:spPr>
        <a:solidFill>
          <a:srgbClr val="FFC000"/>
        </a:solidFill>
      </dgm:spPr>
      <dgm:t>
        <a:bodyPr/>
        <a:lstStyle/>
        <a:p>
          <a:endParaRPr lang="pt-BR" sz="900" b="1">
            <a:solidFill>
              <a:schemeClr val="tx1"/>
            </a:solidFill>
            <a:effectLst>
              <a:outerShdw blurRad="38100" dist="38100" dir="2700000" algn="tl">
                <a:srgbClr val="000000">
                  <a:alpha val="43137"/>
                </a:srgbClr>
              </a:outerShdw>
            </a:effectLst>
          </a:endParaRPr>
        </a:p>
      </dgm:t>
    </dgm:pt>
    <dgm:pt modelId="{2AC94C91-1479-4695-93E1-7B46B85D0822}" type="sibTrans" cxnId="{6AED349C-626B-4A36-A2C7-379D88E34493}">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EC4C1989-C4DA-48E3-9CC4-1E7333159273}">
      <dgm:prSet phldrT="[Texto]" custT="1"/>
      <dgm:spPr>
        <a:solidFill>
          <a:srgbClr val="7030A0"/>
        </a:solidFill>
      </dgm:spPr>
      <dgm:t>
        <a:bodyPr/>
        <a:lstStyle/>
        <a:p>
          <a:r>
            <a:rPr lang="pt-BR" sz="900" b="1" dirty="0" smtClean="0">
              <a:solidFill>
                <a:schemeClr val="tx1"/>
              </a:solidFill>
              <a:effectLst>
                <a:outerShdw blurRad="38100" dist="38100" dir="2700000" algn="tl">
                  <a:srgbClr val="000000">
                    <a:alpha val="43137"/>
                  </a:srgbClr>
                </a:outerShdw>
              </a:effectLst>
            </a:rPr>
            <a:t>Alimentação</a:t>
          </a:r>
          <a:endParaRPr lang="pt-BR" sz="900" b="1" dirty="0">
            <a:solidFill>
              <a:schemeClr val="tx1"/>
            </a:solidFill>
            <a:effectLst>
              <a:outerShdw blurRad="38100" dist="38100" dir="2700000" algn="tl">
                <a:srgbClr val="000000">
                  <a:alpha val="43137"/>
                </a:srgbClr>
              </a:outerShdw>
            </a:effectLst>
          </a:endParaRPr>
        </a:p>
      </dgm:t>
    </dgm:pt>
    <dgm:pt modelId="{66AE8F72-C895-448A-8287-1F50D6A184E1}" type="parTrans" cxnId="{AF30FC1F-6BEC-482F-A5FD-1385982B52BC}">
      <dgm:prSet custT="1"/>
      <dgm:spPr>
        <a:solidFill>
          <a:srgbClr val="7030A0"/>
        </a:solidFill>
      </dgm:spPr>
      <dgm:t>
        <a:bodyPr/>
        <a:lstStyle/>
        <a:p>
          <a:endParaRPr lang="pt-BR" sz="900" b="1">
            <a:solidFill>
              <a:schemeClr val="tx1"/>
            </a:solidFill>
            <a:effectLst>
              <a:outerShdw blurRad="38100" dist="38100" dir="2700000" algn="tl">
                <a:srgbClr val="000000">
                  <a:alpha val="43137"/>
                </a:srgbClr>
              </a:outerShdw>
            </a:effectLst>
          </a:endParaRPr>
        </a:p>
      </dgm:t>
    </dgm:pt>
    <dgm:pt modelId="{20B83A58-789F-4176-AF21-C8613AACD71F}" type="sibTrans" cxnId="{AF30FC1F-6BEC-482F-A5FD-1385982B52BC}">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082C206D-BA8C-42D4-9A0E-0E97CE075B41}">
      <dgm:prSet phldrT="[Texto]" custT="1"/>
      <dgm:spPr>
        <a:solidFill>
          <a:schemeClr val="accent1">
            <a:lumMod val="50000"/>
          </a:schemeClr>
        </a:solidFill>
      </dgm:spPr>
      <dgm:t>
        <a:bodyPr/>
        <a:lstStyle/>
        <a:p>
          <a:r>
            <a:rPr lang="pt-BR" sz="900" b="1" dirty="0" smtClean="0">
              <a:solidFill>
                <a:schemeClr val="tx1"/>
              </a:solidFill>
              <a:effectLst>
                <a:outerShdw blurRad="38100" dist="38100" dir="2700000" algn="tl">
                  <a:srgbClr val="000000">
                    <a:alpha val="43137"/>
                  </a:srgbClr>
                </a:outerShdw>
              </a:effectLst>
            </a:rPr>
            <a:t>Meio Ambiente</a:t>
          </a:r>
          <a:endParaRPr lang="pt-BR" sz="900" b="1" dirty="0">
            <a:solidFill>
              <a:schemeClr val="tx1"/>
            </a:solidFill>
            <a:effectLst>
              <a:outerShdw blurRad="38100" dist="38100" dir="2700000" algn="tl">
                <a:srgbClr val="000000">
                  <a:alpha val="43137"/>
                </a:srgbClr>
              </a:outerShdw>
            </a:effectLst>
          </a:endParaRPr>
        </a:p>
      </dgm:t>
    </dgm:pt>
    <dgm:pt modelId="{082EEEDA-A3B2-4D97-BBFD-33850B467312}" type="parTrans" cxnId="{21E47258-7B2B-45EE-A860-839AD3D3A2E0}">
      <dgm:prSet custT="1"/>
      <dgm:spPr>
        <a:solidFill>
          <a:schemeClr val="accent1">
            <a:lumMod val="50000"/>
          </a:schemeClr>
        </a:solidFill>
      </dgm:spPr>
      <dgm:t>
        <a:bodyPr/>
        <a:lstStyle/>
        <a:p>
          <a:endParaRPr lang="pt-BR" sz="900" b="1">
            <a:solidFill>
              <a:schemeClr val="tx1"/>
            </a:solidFill>
            <a:effectLst>
              <a:outerShdw blurRad="38100" dist="38100" dir="2700000" algn="tl">
                <a:srgbClr val="000000">
                  <a:alpha val="43137"/>
                </a:srgbClr>
              </a:outerShdw>
            </a:effectLst>
          </a:endParaRPr>
        </a:p>
      </dgm:t>
    </dgm:pt>
    <dgm:pt modelId="{32D869F7-FA03-457D-9E73-33F996037996}" type="sibTrans" cxnId="{21E47258-7B2B-45EE-A860-839AD3D3A2E0}">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363CAD8B-32E2-4DD3-B989-39E3056DB76F}">
      <dgm:prSet phldrT="[Texto]" custT="1"/>
      <dgm:spPr>
        <a:solidFill>
          <a:srgbClr val="00CC99"/>
        </a:solidFill>
      </dgm:spPr>
      <dgm:t>
        <a:bodyPr/>
        <a:lstStyle/>
        <a:p>
          <a:r>
            <a:rPr lang="pt-BR" sz="900" b="1" dirty="0" smtClean="0">
              <a:solidFill>
                <a:schemeClr val="tx1"/>
              </a:solidFill>
              <a:effectLst>
                <a:outerShdw blurRad="38100" dist="38100" dir="2700000" algn="tl">
                  <a:srgbClr val="000000">
                    <a:alpha val="43137"/>
                  </a:srgbClr>
                </a:outerShdw>
              </a:effectLst>
            </a:rPr>
            <a:t>Educação</a:t>
          </a:r>
          <a:endParaRPr lang="pt-BR" sz="900" b="1" dirty="0">
            <a:solidFill>
              <a:schemeClr val="tx1"/>
            </a:solidFill>
            <a:effectLst>
              <a:outerShdw blurRad="38100" dist="38100" dir="2700000" algn="tl">
                <a:srgbClr val="000000">
                  <a:alpha val="43137"/>
                </a:srgbClr>
              </a:outerShdw>
            </a:effectLst>
          </a:endParaRPr>
        </a:p>
      </dgm:t>
    </dgm:pt>
    <dgm:pt modelId="{126272CA-F1A5-4B0B-856C-1698468D7FDB}" type="parTrans" cxnId="{E56BA67C-9257-4C85-85FD-EAE3C42CCFB3}">
      <dgm:prSet custT="1"/>
      <dgm:spPr/>
      <dgm:t>
        <a:bodyPr/>
        <a:lstStyle/>
        <a:p>
          <a:endParaRPr lang="pt-BR" sz="900" b="1">
            <a:solidFill>
              <a:schemeClr val="tx1"/>
            </a:solidFill>
            <a:effectLst>
              <a:outerShdw blurRad="38100" dist="38100" dir="2700000" algn="tl">
                <a:srgbClr val="000000">
                  <a:alpha val="43137"/>
                </a:srgbClr>
              </a:outerShdw>
            </a:effectLst>
          </a:endParaRPr>
        </a:p>
      </dgm:t>
    </dgm:pt>
    <dgm:pt modelId="{8290850B-58E5-41EE-923C-F870329609C5}" type="sibTrans" cxnId="{E56BA67C-9257-4C85-85FD-EAE3C42CCFB3}">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F0B6813E-B7F9-4FD1-9DBA-2C4588516862}">
      <dgm:prSet phldrT="[Texto]" custT="1"/>
      <dgm:spPr/>
      <dgm:t>
        <a:bodyPr/>
        <a:lstStyle/>
        <a:p>
          <a:r>
            <a:rPr lang="pt-BR" sz="900" b="1" dirty="0" smtClean="0">
              <a:solidFill>
                <a:srgbClr val="FFFF00"/>
              </a:solidFill>
              <a:effectLst>
                <a:outerShdw blurRad="38100" dist="38100" dir="2700000" algn="tl">
                  <a:srgbClr val="000000">
                    <a:alpha val="43137"/>
                  </a:srgbClr>
                </a:outerShdw>
              </a:effectLst>
            </a:rPr>
            <a:t>Participação e Controle Social</a:t>
          </a:r>
          <a:endParaRPr lang="pt-BR" sz="900" b="1" dirty="0">
            <a:solidFill>
              <a:srgbClr val="FFFF00"/>
            </a:solidFill>
            <a:effectLst>
              <a:outerShdw blurRad="38100" dist="38100" dir="2700000" algn="tl">
                <a:srgbClr val="000000">
                  <a:alpha val="43137"/>
                </a:srgbClr>
              </a:outerShdw>
            </a:effectLst>
          </a:endParaRPr>
        </a:p>
      </dgm:t>
    </dgm:pt>
    <dgm:pt modelId="{1312BBB4-2EF4-4A10-9534-580168758155}" type="parTrans" cxnId="{C04F6332-4A31-447C-936D-FF877E17D4F5}">
      <dgm:prSet custT="1"/>
      <dgm:spPr/>
      <dgm:t>
        <a:bodyPr/>
        <a:lstStyle/>
        <a:p>
          <a:endParaRPr lang="pt-BR" sz="900" b="1">
            <a:solidFill>
              <a:schemeClr val="tx1"/>
            </a:solidFill>
            <a:effectLst>
              <a:outerShdw blurRad="38100" dist="38100" dir="2700000" algn="tl">
                <a:srgbClr val="000000">
                  <a:alpha val="43137"/>
                </a:srgbClr>
              </a:outerShdw>
            </a:effectLst>
          </a:endParaRPr>
        </a:p>
      </dgm:t>
    </dgm:pt>
    <dgm:pt modelId="{C64DEC8B-00A7-4158-8B45-E64D0595EC2A}" type="sibTrans" cxnId="{C04F6332-4A31-447C-936D-FF877E17D4F5}">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7AF725ED-8FB0-4A40-82C1-E6619644C324}">
      <dgm:prSet phldrT="[Texto]" custT="1"/>
      <dgm:spPr>
        <a:solidFill>
          <a:srgbClr val="FF0000"/>
        </a:solidFill>
      </dgm:spPr>
      <dgm:t>
        <a:bodyPr/>
        <a:lstStyle/>
        <a:p>
          <a:r>
            <a:rPr lang="pt-BR" sz="900" b="1" dirty="0" smtClean="0">
              <a:solidFill>
                <a:schemeClr val="tx1"/>
              </a:solidFill>
              <a:effectLst>
                <a:outerShdw blurRad="38100" dist="38100" dir="2700000" algn="tl">
                  <a:srgbClr val="000000">
                    <a:alpha val="43137"/>
                  </a:srgbClr>
                </a:outerShdw>
              </a:effectLst>
            </a:rPr>
            <a:t>Acessibilidade</a:t>
          </a:r>
          <a:endParaRPr lang="pt-BR" sz="900" b="1" dirty="0">
            <a:solidFill>
              <a:schemeClr val="tx1"/>
            </a:solidFill>
            <a:effectLst>
              <a:outerShdw blurRad="38100" dist="38100" dir="2700000" algn="tl">
                <a:srgbClr val="000000">
                  <a:alpha val="43137"/>
                </a:srgbClr>
              </a:outerShdw>
            </a:effectLst>
          </a:endParaRPr>
        </a:p>
      </dgm:t>
    </dgm:pt>
    <dgm:pt modelId="{46C3FC79-F9AB-4D9B-84C6-EAD8C2BCA4A1}" type="parTrans" cxnId="{C45D905C-3B4B-4E53-A9ED-57A6C96D7DD4}">
      <dgm:prSet custT="1"/>
      <dgm:spPr>
        <a:solidFill>
          <a:srgbClr val="FF0000"/>
        </a:solidFill>
      </dgm:spPr>
      <dgm:t>
        <a:bodyPr/>
        <a:lstStyle/>
        <a:p>
          <a:endParaRPr lang="pt-BR" sz="900" b="1">
            <a:solidFill>
              <a:schemeClr val="tx1"/>
            </a:solidFill>
            <a:effectLst>
              <a:outerShdw blurRad="38100" dist="38100" dir="2700000" algn="tl">
                <a:srgbClr val="000000">
                  <a:alpha val="43137"/>
                </a:srgbClr>
              </a:outerShdw>
            </a:effectLst>
          </a:endParaRPr>
        </a:p>
      </dgm:t>
    </dgm:pt>
    <dgm:pt modelId="{F51926F3-E96C-4452-8EDA-5600DD7CEC89}" type="sibTrans" cxnId="{C45D905C-3B4B-4E53-A9ED-57A6C96D7DD4}">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A031B97C-D497-4926-8340-84D8F257BADB}">
      <dgm:prSet phldrT="[Texto]" custT="1"/>
      <dgm:spPr/>
      <dgm:t>
        <a:bodyPr/>
        <a:lstStyle/>
        <a:p>
          <a:r>
            <a:rPr lang="pt-BR" sz="900" b="1" dirty="0" smtClean="0">
              <a:solidFill>
                <a:schemeClr val="bg1"/>
              </a:solidFill>
              <a:effectLst>
                <a:outerShdw blurRad="38100" dist="38100" dir="2700000" algn="tl">
                  <a:srgbClr val="000000">
                    <a:alpha val="43137"/>
                  </a:srgbClr>
                </a:outerShdw>
              </a:effectLst>
            </a:rPr>
            <a:t>... e muito mais</a:t>
          </a:r>
          <a:endParaRPr lang="pt-BR" sz="900" b="1" dirty="0">
            <a:solidFill>
              <a:schemeClr val="bg1"/>
            </a:solidFill>
            <a:effectLst>
              <a:outerShdw blurRad="38100" dist="38100" dir="2700000" algn="tl">
                <a:srgbClr val="000000">
                  <a:alpha val="43137"/>
                </a:srgbClr>
              </a:outerShdw>
            </a:effectLst>
          </a:endParaRPr>
        </a:p>
      </dgm:t>
    </dgm:pt>
    <dgm:pt modelId="{FE6558F7-14E1-44B4-B5A7-A7E4D91A6BE6}" type="parTrans" cxnId="{8601EEED-BFC0-4942-908E-F09E12E464B2}">
      <dgm:prSet custT="1"/>
      <dgm:spPr/>
      <dgm:t>
        <a:bodyPr/>
        <a:lstStyle/>
        <a:p>
          <a:endParaRPr lang="pt-BR" sz="900" b="1">
            <a:solidFill>
              <a:schemeClr val="tx1"/>
            </a:solidFill>
            <a:effectLst>
              <a:outerShdw blurRad="38100" dist="38100" dir="2700000" algn="tl">
                <a:srgbClr val="000000">
                  <a:alpha val="43137"/>
                </a:srgbClr>
              </a:outerShdw>
            </a:effectLst>
          </a:endParaRPr>
        </a:p>
      </dgm:t>
    </dgm:pt>
    <dgm:pt modelId="{54305A79-D606-4C5A-8219-D7332EF8021E}" type="sibTrans" cxnId="{8601EEED-BFC0-4942-908E-F09E12E464B2}">
      <dgm:prSet/>
      <dgm:spPr/>
      <dgm:t>
        <a:bodyPr/>
        <a:lstStyle/>
        <a:p>
          <a:endParaRPr lang="pt-BR" sz="2800" b="1">
            <a:solidFill>
              <a:schemeClr val="tx1"/>
            </a:solidFill>
            <a:effectLst>
              <a:outerShdw blurRad="38100" dist="38100" dir="2700000" algn="tl">
                <a:srgbClr val="000000">
                  <a:alpha val="43137"/>
                </a:srgbClr>
              </a:outerShdw>
            </a:effectLst>
          </a:endParaRPr>
        </a:p>
      </dgm:t>
    </dgm:pt>
    <dgm:pt modelId="{BFAC1B5F-2CDC-4AA6-B2DB-AEE6A3AD2E16}">
      <dgm:prSet phldrT="[Texto]" custT="1"/>
      <dgm:spPr>
        <a:solidFill>
          <a:srgbClr val="FFFF00"/>
        </a:solidFill>
      </dgm:spPr>
      <dgm:t>
        <a:bodyPr/>
        <a:lstStyle/>
        <a:p>
          <a:r>
            <a:rPr lang="pt-BR" sz="900" b="1" dirty="0" smtClean="0">
              <a:solidFill>
                <a:schemeClr val="tx1"/>
              </a:solidFill>
              <a:effectLst>
                <a:outerShdw blurRad="38100" dist="38100" dir="2700000" algn="tl">
                  <a:srgbClr val="000000">
                    <a:alpha val="43137"/>
                  </a:srgbClr>
                </a:outerShdw>
              </a:effectLst>
            </a:rPr>
            <a:t>Esporte</a:t>
          </a:r>
          <a:endParaRPr lang="pt-BR" sz="900" b="1" dirty="0">
            <a:solidFill>
              <a:schemeClr val="tx1"/>
            </a:solidFill>
            <a:effectLst>
              <a:outerShdw blurRad="38100" dist="38100" dir="2700000" algn="tl">
                <a:srgbClr val="000000">
                  <a:alpha val="43137"/>
                </a:srgbClr>
              </a:outerShdw>
            </a:effectLst>
          </a:endParaRPr>
        </a:p>
      </dgm:t>
    </dgm:pt>
    <dgm:pt modelId="{1ADD0B34-6676-44E1-85F5-A79A588F2ABB}" type="parTrans" cxnId="{63DA15B0-83AE-4E00-949A-00FD2020D05A}">
      <dgm:prSet/>
      <dgm:spPr>
        <a:solidFill>
          <a:srgbClr val="FFFF00"/>
        </a:solidFill>
      </dgm:spPr>
      <dgm:t>
        <a:bodyPr/>
        <a:lstStyle/>
        <a:p>
          <a:endParaRPr lang="pt-BR">
            <a:solidFill>
              <a:schemeClr val="tx1"/>
            </a:solidFill>
          </a:endParaRPr>
        </a:p>
      </dgm:t>
    </dgm:pt>
    <dgm:pt modelId="{C8C48A6B-134D-41EC-83B2-F0F4F6606FA6}" type="sibTrans" cxnId="{63DA15B0-83AE-4E00-949A-00FD2020D05A}">
      <dgm:prSet/>
      <dgm:spPr/>
      <dgm:t>
        <a:bodyPr/>
        <a:lstStyle/>
        <a:p>
          <a:endParaRPr lang="pt-BR">
            <a:solidFill>
              <a:schemeClr val="tx1"/>
            </a:solidFill>
          </a:endParaRPr>
        </a:p>
      </dgm:t>
    </dgm:pt>
    <dgm:pt modelId="{32E1F74F-76E4-4C9B-BEBC-D62E99528198}" type="pres">
      <dgm:prSet presAssocID="{DD1C7D6C-32F7-4FBC-A9E2-38E736976BCA}" presName="Name0" presStyleCnt="0">
        <dgm:presLayoutVars>
          <dgm:chMax val="1"/>
          <dgm:dir/>
          <dgm:animLvl val="ctr"/>
          <dgm:resizeHandles val="exact"/>
        </dgm:presLayoutVars>
      </dgm:prSet>
      <dgm:spPr/>
      <dgm:t>
        <a:bodyPr/>
        <a:lstStyle/>
        <a:p>
          <a:endParaRPr lang="pt-BR"/>
        </a:p>
      </dgm:t>
    </dgm:pt>
    <dgm:pt modelId="{9ED6D9BE-284F-45B5-B4C2-E1B24EE06D60}" type="pres">
      <dgm:prSet presAssocID="{711E0FE4-ED0B-4360-9097-EF8A8847DB02}" presName="centerShape" presStyleLbl="node0" presStyleIdx="0" presStyleCnt="1" custScaleX="201063" custScaleY="189873"/>
      <dgm:spPr/>
      <dgm:t>
        <a:bodyPr/>
        <a:lstStyle/>
        <a:p>
          <a:endParaRPr lang="pt-BR"/>
        </a:p>
      </dgm:t>
    </dgm:pt>
    <dgm:pt modelId="{872D725D-1ABB-47FB-B4D2-28EB18BD92DB}" type="pres">
      <dgm:prSet presAssocID="{5A146987-378A-4481-81AA-9F1DB5785FE7}" presName="parTrans" presStyleLbl="sibTrans2D1" presStyleIdx="0" presStyleCnt="13"/>
      <dgm:spPr/>
      <dgm:t>
        <a:bodyPr/>
        <a:lstStyle/>
        <a:p>
          <a:endParaRPr lang="pt-BR"/>
        </a:p>
      </dgm:t>
    </dgm:pt>
    <dgm:pt modelId="{557CEC9C-D083-4BD7-B0EC-FA9006DC0148}" type="pres">
      <dgm:prSet presAssocID="{5A146987-378A-4481-81AA-9F1DB5785FE7}" presName="connectorText" presStyleLbl="sibTrans2D1" presStyleIdx="0" presStyleCnt="13"/>
      <dgm:spPr/>
      <dgm:t>
        <a:bodyPr/>
        <a:lstStyle/>
        <a:p>
          <a:endParaRPr lang="pt-BR"/>
        </a:p>
      </dgm:t>
    </dgm:pt>
    <dgm:pt modelId="{E14A777E-EDCF-4269-AC25-932B33E1AD71}" type="pres">
      <dgm:prSet presAssocID="{D5AA1F81-90A9-4A12-B8D8-70E7F408C58F}" presName="node" presStyleLbl="node1" presStyleIdx="0" presStyleCnt="13" custScaleX="119166" custScaleY="119167" custRadScaleRad="99424">
        <dgm:presLayoutVars>
          <dgm:bulletEnabled val="1"/>
        </dgm:presLayoutVars>
      </dgm:prSet>
      <dgm:spPr/>
      <dgm:t>
        <a:bodyPr/>
        <a:lstStyle/>
        <a:p>
          <a:endParaRPr lang="pt-BR"/>
        </a:p>
      </dgm:t>
    </dgm:pt>
    <dgm:pt modelId="{37193DBF-7996-4386-89C6-B99DEA72DAB3}" type="pres">
      <dgm:prSet presAssocID="{4D506F63-D5AE-4F20-A90E-0B3E34643B41}" presName="parTrans" presStyleLbl="sibTrans2D1" presStyleIdx="1" presStyleCnt="13"/>
      <dgm:spPr/>
      <dgm:t>
        <a:bodyPr/>
        <a:lstStyle/>
        <a:p>
          <a:endParaRPr lang="pt-BR"/>
        </a:p>
      </dgm:t>
    </dgm:pt>
    <dgm:pt modelId="{FFB03252-AC53-4E2E-B495-3905E9E2D86C}" type="pres">
      <dgm:prSet presAssocID="{4D506F63-D5AE-4F20-A90E-0B3E34643B41}" presName="connectorText" presStyleLbl="sibTrans2D1" presStyleIdx="1" presStyleCnt="13"/>
      <dgm:spPr/>
      <dgm:t>
        <a:bodyPr/>
        <a:lstStyle/>
        <a:p>
          <a:endParaRPr lang="pt-BR"/>
        </a:p>
      </dgm:t>
    </dgm:pt>
    <dgm:pt modelId="{435F1BE6-8F4C-47B7-9246-2DB2DDE6F8BA}" type="pres">
      <dgm:prSet presAssocID="{B9CE9971-AB4F-417B-A872-AE260A876D55}" presName="node" presStyleLbl="node1" presStyleIdx="1" presStyleCnt="13" custScaleX="119166" custScaleY="119167">
        <dgm:presLayoutVars>
          <dgm:bulletEnabled val="1"/>
        </dgm:presLayoutVars>
      </dgm:prSet>
      <dgm:spPr/>
      <dgm:t>
        <a:bodyPr/>
        <a:lstStyle/>
        <a:p>
          <a:endParaRPr lang="pt-BR"/>
        </a:p>
      </dgm:t>
    </dgm:pt>
    <dgm:pt modelId="{7951EB20-9443-49F7-A5AB-3D8738284B5C}" type="pres">
      <dgm:prSet presAssocID="{5F3CE47D-DD83-4436-AB21-98CD71ABCC3A}" presName="parTrans" presStyleLbl="sibTrans2D1" presStyleIdx="2" presStyleCnt="13"/>
      <dgm:spPr/>
      <dgm:t>
        <a:bodyPr/>
        <a:lstStyle/>
        <a:p>
          <a:endParaRPr lang="pt-BR"/>
        </a:p>
      </dgm:t>
    </dgm:pt>
    <dgm:pt modelId="{00BE6886-E94B-4F27-A833-D1DE987AE575}" type="pres">
      <dgm:prSet presAssocID="{5F3CE47D-DD83-4436-AB21-98CD71ABCC3A}" presName="connectorText" presStyleLbl="sibTrans2D1" presStyleIdx="2" presStyleCnt="13"/>
      <dgm:spPr/>
      <dgm:t>
        <a:bodyPr/>
        <a:lstStyle/>
        <a:p>
          <a:endParaRPr lang="pt-BR"/>
        </a:p>
      </dgm:t>
    </dgm:pt>
    <dgm:pt modelId="{CAD7EDC6-F29A-4ECF-92C7-D1902175394E}" type="pres">
      <dgm:prSet presAssocID="{2DD8F00C-3BD6-40D6-BDD0-F6CAC032DF82}" presName="node" presStyleLbl="node1" presStyleIdx="2" presStyleCnt="13" custScaleX="119166" custScaleY="119167">
        <dgm:presLayoutVars>
          <dgm:bulletEnabled val="1"/>
        </dgm:presLayoutVars>
      </dgm:prSet>
      <dgm:spPr/>
      <dgm:t>
        <a:bodyPr/>
        <a:lstStyle/>
        <a:p>
          <a:endParaRPr lang="pt-BR"/>
        </a:p>
      </dgm:t>
    </dgm:pt>
    <dgm:pt modelId="{B0CBD5C7-09CF-4E1B-B1DE-6704BDED0BA7}" type="pres">
      <dgm:prSet presAssocID="{6D22BC26-7044-4959-9336-B8131AAEE7EA}" presName="parTrans" presStyleLbl="sibTrans2D1" presStyleIdx="3" presStyleCnt="13"/>
      <dgm:spPr/>
      <dgm:t>
        <a:bodyPr/>
        <a:lstStyle/>
        <a:p>
          <a:endParaRPr lang="pt-BR"/>
        </a:p>
      </dgm:t>
    </dgm:pt>
    <dgm:pt modelId="{3DA71715-8CFB-4CFA-BC4E-2D518E18ED7E}" type="pres">
      <dgm:prSet presAssocID="{6D22BC26-7044-4959-9336-B8131AAEE7EA}" presName="connectorText" presStyleLbl="sibTrans2D1" presStyleIdx="3" presStyleCnt="13"/>
      <dgm:spPr/>
      <dgm:t>
        <a:bodyPr/>
        <a:lstStyle/>
        <a:p>
          <a:endParaRPr lang="pt-BR"/>
        </a:p>
      </dgm:t>
    </dgm:pt>
    <dgm:pt modelId="{FFD810FD-DE06-4C88-88FD-63942B50B242}" type="pres">
      <dgm:prSet presAssocID="{00CC60EA-0741-48F3-A73A-D71E4F8C9D44}" presName="node" presStyleLbl="node1" presStyleIdx="3" presStyleCnt="13" custScaleX="145903" custScaleY="134577">
        <dgm:presLayoutVars>
          <dgm:bulletEnabled val="1"/>
        </dgm:presLayoutVars>
      </dgm:prSet>
      <dgm:spPr/>
      <dgm:t>
        <a:bodyPr/>
        <a:lstStyle/>
        <a:p>
          <a:endParaRPr lang="pt-BR"/>
        </a:p>
      </dgm:t>
    </dgm:pt>
    <dgm:pt modelId="{947CBB35-3BB3-45AA-A1A8-7080E0E0FE74}" type="pres">
      <dgm:prSet presAssocID="{FFD2A76A-610C-4118-A9C2-923CB710C25E}" presName="parTrans" presStyleLbl="sibTrans2D1" presStyleIdx="4" presStyleCnt="13"/>
      <dgm:spPr/>
      <dgm:t>
        <a:bodyPr/>
        <a:lstStyle/>
        <a:p>
          <a:endParaRPr lang="pt-BR"/>
        </a:p>
      </dgm:t>
    </dgm:pt>
    <dgm:pt modelId="{3BFD99AB-A74D-4FFD-B2E3-AD28F0342DD0}" type="pres">
      <dgm:prSet presAssocID="{FFD2A76A-610C-4118-A9C2-923CB710C25E}" presName="connectorText" presStyleLbl="sibTrans2D1" presStyleIdx="4" presStyleCnt="13"/>
      <dgm:spPr/>
      <dgm:t>
        <a:bodyPr/>
        <a:lstStyle/>
        <a:p>
          <a:endParaRPr lang="pt-BR"/>
        </a:p>
      </dgm:t>
    </dgm:pt>
    <dgm:pt modelId="{C41580A8-84CD-46D9-A136-C01DE8869762}" type="pres">
      <dgm:prSet presAssocID="{ECE7AC80-9EBE-48A4-8795-1E1C05C9DB44}" presName="node" presStyleLbl="node1" presStyleIdx="4" presStyleCnt="13" custScaleX="119166" custScaleY="119167">
        <dgm:presLayoutVars>
          <dgm:bulletEnabled val="1"/>
        </dgm:presLayoutVars>
      </dgm:prSet>
      <dgm:spPr/>
      <dgm:t>
        <a:bodyPr/>
        <a:lstStyle/>
        <a:p>
          <a:endParaRPr lang="pt-BR"/>
        </a:p>
      </dgm:t>
    </dgm:pt>
    <dgm:pt modelId="{36621D30-277A-4642-A643-E0F2185CF182}" type="pres">
      <dgm:prSet presAssocID="{47C84FB0-E049-49FD-8A3A-F98FFFA025FC}" presName="parTrans" presStyleLbl="sibTrans2D1" presStyleIdx="5" presStyleCnt="13"/>
      <dgm:spPr/>
      <dgm:t>
        <a:bodyPr/>
        <a:lstStyle/>
        <a:p>
          <a:endParaRPr lang="pt-BR"/>
        </a:p>
      </dgm:t>
    </dgm:pt>
    <dgm:pt modelId="{F17E65B7-C8DA-424C-AD95-F341FD6EA772}" type="pres">
      <dgm:prSet presAssocID="{47C84FB0-E049-49FD-8A3A-F98FFFA025FC}" presName="connectorText" presStyleLbl="sibTrans2D1" presStyleIdx="5" presStyleCnt="13"/>
      <dgm:spPr/>
      <dgm:t>
        <a:bodyPr/>
        <a:lstStyle/>
        <a:p>
          <a:endParaRPr lang="pt-BR"/>
        </a:p>
      </dgm:t>
    </dgm:pt>
    <dgm:pt modelId="{C3E81A74-6738-489F-A0E7-C8A4C0B03F8D}" type="pres">
      <dgm:prSet presAssocID="{1F89CD21-DB6A-4212-8739-95658D1E9AAD}" presName="node" presStyleLbl="node1" presStyleIdx="5" presStyleCnt="13" custScaleX="119166" custScaleY="119167">
        <dgm:presLayoutVars>
          <dgm:bulletEnabled val="1"/>
        </dgm:presLayoutVars>
      </dgm:prSet>
      <dgm:spPr/>
      <dgm:t>
        <a:bodyPr/>
        <a:lstStyle/>
        <a:p>
          <a:endParaRPr lang="pt-BR"/>
        </a:p>
      </dgm:t>
    </dgm:pt>
    <dgm:pt modelId="{50097C5E-28FA-44F6-A0B7-59D11B8D8315}" type="pres">
      <dgm:prSet presAssocID="{66AE8F72-C895-448A-8287-1F50D6A184E1}" presName="parTrans" presStyleLbl="sibTrans2D1" presStyleIdx="6" presStyleCnt="13"/>
      <dgm:spPr/>
      <dgm:t>
        <a:bodyPr/>
        <a:lstStyle/>
        <a:p>
          <a:endParaRPr lang="pt-BR"/>
        </a:p>
      </dgm:t>
    </dgm:pt>
    <dgm:pt modelId="{353E5BC7-B2A6-4016-95B6-2DCEC801EDE5}" type="pres">
      <dgm:prSet presAssocID="{66AE8F72-C895-448A-8287-1F50D6A184E1}" presName="connectorText" presStyleLbl="sibTrans2D1" presStyleIdx="6" presStyleCnt="13"/>
      <dgm:spPr/>
      <dgm:t>
        <a:bodyPr/>
        <a:lstStyle/>
        <a:p>
          <a:endParaRPr lang="pt-BR"/>
        </a:p>
      </dgm:t>
    </dgm:pt>
    <dgm:pt modelId="{5F1B25C7-5F2E-4A17-9063-E20C06CFFDC0}" type="pres">
      <dgm:prSet presAssocID="{EC4C1989-C4DA-48E3-9CC4-1E7333159273}" presName="node" presStyleLbl="node1" presStyleIdx="6" presStyleCnt="13" custScaleX="135497" custScaleY="131577">
        <dgm:presLayoutVars>
          <dgm:bulletEnabled val="1"/>
        </dgm:presLayoutVars>
      </dgm:prSet>
      <dgm:spPr/>
      <dgm:t>
        <a:bodyPr/>
        <a:lstStyle/>
        <a:p>
          <a:endParaRPr lang="pt-BR"/>
        </a:p>
      </dgm:t>
    </dgm:pt>
    <dgm:pt modelId="{B2BF3C6C-44BA-4537-A2A2-91A92FDB0A55}" type="pres">
      <dgm:prSet presAssocID="{082EEEDA-A3B2-4D97-BBFD-33850B467312}" presName="parTrans" presStyleLbl="sibTrans2D1" presStyleIdx="7" presStyleCnt="13"/>
      <dgm:spPr/>
      <dgm:t>
        <a:bodyPr/>
        <a:lstStyle/>
        <a:p>
          <a:endParaRPr lang="pt-BR"/>
        </a:p>
      </dgm:t>
    </dgm:pt>
    <dgm:pt modelId="{C1DA522A-6DF2-4ADF-9540-13716282603F}" type="pres">
      <dgm:prSet presAssocID="{082EEEDA-A3B2-4D97-BBFD-33850B467312}" presName="connectorText" presStyleLbl="sibTrans2D1" presStyleIdx="7" presStyleCnt="13"/>
      <dgm:spPr/>
      <dgm:t>
        <a:bodyPr/>
        <a:lstStyle/>
        <a:p>
          <a:endParaRPr lang="pt-BR"/>
        </a:p>
      </dgm:t>
    </dgm:pt>
    <dgm:pt modelId="{31AF1AB7-7BE9-40E9-BB7B-F1E9B16C4EAB}" type="pres">
      <dgm:prSet presAssocID="{082C206D-BA8C-42D4-9A0E-0E97CE075B41}" presName="node" presStyleLbl="node1" presStyleIdx="7" presStyleCnt="13" custScaleX="119166" custScaleY="119167">
        <dgm:presLayoutVars>
          <dgm:bulletEnabled val="1"/>
        </dgm:presLayoutVars>
      </dgm:prSet>
      <dgm:spPr/>
      <dgm:t>
        <a:bodyPr/>
        <a:lstStyle/>
        <a:p>
          <a:endParaRPr lang="pt-BR"/>
        </a:p>
      </dgm:t>
    </dgm:pt>
    <dgm:pt modelId="{B891E56B-C6FA-435B-BD73-2F716FFBDF03}" type="pres">
      <dgm:prSet presAssocID="{126272CA-F1A5-4B0B-856C-1698468D7FDB}" presName="parTrans" presStyleLbl="sibTrans2D1" presStyleIdx="8" presStyleCnt="13"/>
      <dgm:spPr/>
      <dgm:t>
        <a:bodyPr/>
        <a:lstStyle/>
        <a:p>
          <a:endParaRPr lang="pt-BR"/>
        </a:p>
      </dgm:t>
    </dgm:pt>
    <dgm:pt modelId="{42D79F58-7989-4F1C-B7AB-13684C7EDE36}" type="pres">
      <dgm:prSet presAssocID="{126272CA-F1A5-4B0B-856C-1698468D7FDB}" presName="connectorText" presStyleLbl="sibTrans2D1" presStyleIdx="8" presStyleCnt="13"/>
      <dgm:spPr/>
      <dgm:t>
        <a:bodyPr/>
        <a:lstStyle/>
        <a:p>
          <a:endParaRPr lang="pt-BR"/>
        </a:p>
      </dgm:t>
    </dgm:pt>
    <dgm:pt modelId="{757F2383-5D11-4EF3-9EDF-1043E774257D}" type="pres">
      <dgm:prSet presAssocID="{363CAD8B-32E2-4DD3-B989-39E3056DB76F}" presName="node" presStyleLbl="node1" presStyleIdx="8" presStyleCnt="13" custScaleX="119166" custScaleY="119167">
        <dgm:presLayoutVars>
          <dgm:bulletEnabled val="1"/>
        </dgm:presLayoutVars>
      </dgm:prSet>
      <dgm:spPr/>
      <dgm:t>
        <a:bodyPr/>
        <a:lstStyle/>
        <a:p>
          <a:endParaRPr lang="pt-BR"/>
        </a:p>
      </dgm:t>
    </dgm:pt>
    <dgm:pt modelId="{B77361F8-2E3E-4FC3-ADCF-BCAFC09928FC}" type="pres">
      <dgm:prSet presAssocID="{1312BBB4-2EF4-4A10-9534-580168758155}" presName="parTrans" presStyleLbl="sibTrans2D1" presStyleIdx="9" presStyleCnt="13"/>
      <dgm:spPr/>
      <dgm:t>
        <a:bodyPr/>
        <a:lstStyle/>
        <a:p>
          <a:endParaRPr lang="pt-BR"/>
        </a:p>
      </dgm:t>
    </dgm:pt>
    <dgm:pt modelId="{544C2370-BCD2-47EB-8D85-DC2EEAAA8EFD}" type="pres">
      <dgm:prSet presAssocID="{1312BBB4-2EF4-4A10-9534-580168758155}" presName="connectorText" presStyleLbl="sibTrans2D1" presStyleIdx="9" presStyleCnt="13"/>
      <dgm:spPr/>
      <dgm:t>
        <a:bodyPr/>
        <a:lstStyle/>
        <a:p>
          <a:endParaRPr lang="pt-BR"/>
        </a:p>
      </dgm:t>
    </dgm:pt>
    <dgm:pt modelId="{FBEE1D29-731D-4DD0-9FAE-687ED8C11BAC}" type="pres">
      <dgm:prSet presAssocID="{F0B6813E-B7F9-4FD1-9DBA-2C4588516862}" presName="node" presStyleLbl="node1" presStyleIdx="9" presStyleCnt="13" custScaleX="132495" custScaleY="124820">
        <dgm:presLayoutVars>
          <dgm:bulletEnabled val="1"/>
        </dgm:presLayoutVars>
      </dgm:prSet>
      <dgm:spPr/>
      <dgm:t>
        <a:bodyPr/>
        <a:lstStyle/>
        <a:p>
          <a:endParaRPr lang="pt-BR"/>
        </a:p>
      </dgm:t>
    </dgm:pt>
    <dgm:pt modelId="{E289CE8A-59CB-4EBC-AEF3-AC95E0B0ACEB}" type="pres">
      <dgm:prSet presAssocID="{46C3FC79-F9AB-4D9B-84C6-EAD8C2BCA4A1}" presName="parTrans" presStyleLbl="sibTrans2D1" presStyleIdx="10" presStyleCnt="13"/>
      <dgm:spPr/>
      <dgm:t>
        <a:bodyPr/>
        <a:lstStyle/>
        <a:p>
          <a:endParaRPr lang="pt-BR"/>
        </a:p>
      </dgm:t>
    </dgm:pt>
    <dgm:pt modelId="{C1617B70-7C3C-4019-A788-7E7F54D96182}" type="pres">
      <dgm:prSet presAssocID="{46C3FC79-F9AB-4D9B-84C6-EAD8C2BCA4A1}" presName="connectorText" presStyleLbl="sibTrans2D1" presStyleIdx="10" presStyleCnt="13"/>
      <dgm:spPr/>
      <dgm:t>
        <a:bodyPr/>
        <a:lstStyle/>
        <a:p>
          <a:endParaRPr lang="pt-BR"/>
        </a:p>
      </dgm:t>
    </dgm:pt>
    <dgm:pt modelId="{13EC2793-D164-4B2C-99E3-D4E3578BBC7D}" type="pres">
      <dgm:prSet presAssocID="{7AF725ED-8FB0-4A40-82C1-E6619644C324}" presName="node" presStyleLbl="node1" presStyleIdx="10" presStyleCnt="13" custScaleX="131951" custScaleY="124993">
        <dgm:presLayoutVars>
          <dgm:bulletEnabled val="1"/>
        </dgm:presLayoutVars>
      </dgm:prSet>
      <dgm:spPr/>
      <dgm:t>
        <a:bodyPr/>
        <a:lstStyle/>
        <a:p>
          <a:endParaRPr lang="pt-BR"/>
        </a:p>
      </dgm:t>
    </dgm:pt>
    <dgm:pt modelId="{6B8AB32E-9CF7-490F-9DEB-A3B6F7F62D53}" type="pres">
      <dgm:prSet presAssocID="{1ADD0B34-6676-44E1-85F5-A79A588F2ABB}" presName="parTrans" presStyleLbl="sibTrans2D1" presStyleIdx="11" presStyleCnt="13"/>
      <dgm:spPr/>
      <dgm:t>
        <a:bodyPr/>
        <a:lstStyle/>
        <a:p>
          <a:endParaRPr lang="pt-BR"/>
        </a:p>
      </dgm:t>
    </dgm:pt>
    <dgm:pt modelId="{A5BFFC8C-984A-4C30-8115-F11A6F18B914}" type="pres">
      <dgm:prSet presAssocID="{1ADD0B34-6676-44E1-85F5-A79A588F2ABB}" presName="connectorText" presStyleLbl="sibTrans2D1" presStyleIdx="11" presStyleCnt="13"/>
      <dgm:spPr/>
      <dgm:t>
        <a:bodyPr/>
        <a:lstStyle/>
        <a:p>
          <a:endParaRPr lang="pt-BR"/>
        </a:p>
      </dgm:t>
    </dgm:pt>
    <dgm:pt modelId="{E28B2628-F9DB-4BB2-884E-C7DA9B0CE234}" type="pres">
      <dgm:prSet presAssocID="{BFAC1B5F-2CDC-4AA6-B2DB-AEE6A3AD2E16}" presName="node" presStyleLbl="node1" presStyleIdx="11" presStyleCnt="13">
        <dgm:presLayoutVars>
          <dgm:bulletEnabled val="1"/>
        </dgm:presLayoutVars>
      </dgm:prSet>
      <dgm:spPr/>
      <dgm:t>
        <a:bodyPr/>
        <a:lstStyle/>
        <a:p>
          <a:endParaRPr lang="pt-BR"/>
        </a:p>
      </dgm:t>
    </dgm:pt>
    <dgm:pt modelId="{F95DDCA6-1F5A-472A-A8B6-B83D9A405414}" type="pres">
      <dgm:prSet presAssocID="{FE6558F7-14E1-44B4-B5A7-A7E4D91A6BE6}" presName="parTrans" presStyleLbl="sibTrans2D1" presStyleIdx="12" presStyleCnt="13"/>
      <dgm:spPr/>
      <dgm:t>
        <a:bodyPr/>
        <a:lstStyle/>
        <a:p>
          <a:endParaRPr lang="pt-BR"/>
        </a:p>
      </dgm:t>
    </dgm:pt>
    <dgm:pt modelId="{BE6EFD67-4B8D-4872-B280-F9520540A741}" type="pres">
      <dgm:prSet presAssocID="{FE6558F7-14E1-44B4-B5A7-A7E4D91A6BE6}" presName="connectorText" presStyleLbl="sibTrans2D1" presStyleIdx="12" presStyleCnt="13"/>
      <dgm:spPr/>
      <dgm:t>
        <a:bodyPr/>
        <a:lstStyle/>
        <a:p>
          <a:endParaRPr lang="pt-BR"/>
        </a:p>
      </dgm:t>
    </dgm:pt>
    <dgm:pt modelId="{C0AE757E-6D1A-4640-A2F8-1B65EED91701}" type="pres">
      <dgm:prSet presAssocID="{A031B97C-D497-4926-8340-84D8F257BADB}" presName="node" presStyleLbl="node1" presStyleIdx="12" presStyleCnt="13" custScaleX="119166" custScaleY="119167" custRadScaleRad="101177" custRadScaleInc="-34">
        <dgm:presLayoutVars>
          <dgm:bulletEnabled val="1"/>
        </dgm:presLayoutVars>
      </dgm:prSet>
      <dgm:spPr/>
      <dgm:t>
        <a:bodyPr/>
        <a:lstStyle/>
        <a:p>
          <a:endParaRPr lang="pt-BR"/>
        </a:p>
      </dgm:t>
    </dgm:pt>
  </dgm:ptLst>
  <dgm:cxnLst>
    <dgm:cxn modelId="{28F5FEE5-1A35-4FD1-8886-CCCA9AB5F044}" type="presOf" srcId="{66AE8F72-C895-448A-8287-1F50D6A184E1}" destId="{353E5BC7-B2A6-4016-95B6-2DCEC801EDE5}" srcOrd="1" destOrd="0" presId="urn:microsoft.com/office/officeart/2005/8/layout/radial5"/>
    <dgm:cxn modelId="{CCCA89D1-679D-4A52-8435-7D911B8BB518}" type="presOf" srcId="{00CC60EA-0741-48F3-A73A-D71E4F8C9D44}" destId="{FFD810FD-DE06-4C88-88FD-63942B50B242}" srcOrd="0" destOrd="0" presId="urn:microsoft.com/office/officeart/2005/8/layout/radial5"/>
    <dgm:cxn modelId="{38C98DE0-55BA-437A-BE5E-3DE3810C07BD}" type="presOf" srcId="{EC4C1989-C4DA-48E3-9CC4-1E7333159273}" destId="{5F1B25C7-5F2E-4A17-9063-E20C06CFFDC0}" srcOrd="0" destOrd="0" presId="urn:microsoft.com/office/officeart/2005/8/layout/radial5"/>
    <dgm:cxn modelId="{D201F984-1660-47E0-8331-6E729231853B}" srcId="{711E0FE4-ED0B-4360-9097-EF8A8847DB02}" destId="{B9CE9971-AB4F-417B-A872-AE260A876D55}" srcOrd="1" destOrd="0" parTransId="{4D506F63-D5AE-4F20-A90E-0B3E34643B41}" sibTransId="{78D0E914-D38B-4165-9298-8B1A986AC666}"/>
    <dgm:cxn modelId="{CC9BD22E-C700-4899-BC75-E810596A445C}" type="presOf" srcId="{F0B6813E-B7F9-4FD1-9DBA-2C4588516862}" destId="{FBEE1D29-731D-4DD0-9FAE-687ED8C11BAC}" srcOrd="0" destOrd="0" presId="urn:microsoft.com/office/officeart/2005/8/layout/radial5"/>
    <dgm:cxn modelId="{3D24457C-6812-452B-B509-0A58377E2C4B}" type="presOf" srcId="{5A146987-378A-4481-81AA-9F1DB5785FE7}" destId="{557CEC9C-D083-4BD7-B0EC-FA9006DC0148}" srcOrd="1" destOrd="0" presId="urn:microsoft.com/office/officeart/2005/8/layout/radial5"/>
    <dgm:cxn modelId="{8263F0AA-3E30-4A5F-81C6-B75750EDB6A0}" type="presOf" srcId="{4D506F63-D5AE-4F20-A90E-0B3E34643B41}" destId="{FFB03252-AC53-4E2E-B495-3905E9E2D86C}" srcOrd="1" destOrd="0" presId="urn:microsoft.com/office/officeart/2005/8/layout/radial5"/>
    <dgm:cxn modelId="{E56BA67C-9257-4C85-85FD-EAE3C42CCFB3}" srcId="{711E0FE4-ED0B-4360-9097-EF8A8847DB02}" destId="{363CAD8B-32E2-4DD3-B989-39E3056DB76F}" srcOrd="8" destOrd="0" parTransId="{126272CA-F1A5-4B0B-856C-1698468D7FDB}" sibTransId="{8290850B-58E5-41EE-923C-F870329609C5}"/>
    <dgm:cxn modelId="{5437D54C-2FAD-40AF-B1D5-B555F0EC760A}" type="presOf" srcId="{5F3CE47D-DD83-4436-AB21-98CD71ABCC3A}" destId="{00BE6886-E94B-4F27-A833-D1DE987AE575}" srcOrd="1" destOrd="0" presId="urn:microsoft.com/office/officeart/2005/8/layout/radial5"/>
    <dgm:cxn modelId="{FE0E8526-2693-4E98-B169-0049A7B7DB48}" type="presOf" srcId="{FE6558F7-14E1-44B4-B5A7-A7E4D91A6BE6}" destId="{BE6EFD67-4B8D-4872-B280-F9520540A741}" srcOrd="1" destOrd="0" presId="urn:microsoft.com/office/officeart/2005/8/layout/radial5"/>
    <dgm:cxn modelId="{990D1A16-8741-4570-B522-C8514A0471FF}" type="presOf" srcId="{46C3FC79-F9AB-4D9B-84C6-EAD8C2BCA4A1}" destId="{E289CE8A-59CB-4EBC-AEF3-AC95E0B0ACEB}" srcOrd="0" destOrd="0" presId="urn:microsoft.com/office/officeart/2005/8/layout/radial5"/>
    <dgm:cxn modelId="{A6F217AE-D75F-4E27-9458-3A961A55DCC0}" type="presOf" srcId="{4D506F63-D5AE-4F20-A90E-0B3E34643B41}" destId="{37193DBF-7996-4386-89C6-B99DEA72DAB3}" srcOrd="0" destOrd="0" presId="urn:microsoft.com/office/officeart/2005/8/layout/radial5"/>
    <dgm:cxn modelId="{C04F6332-4A31-447C-936D-FF877E17D4F5}" srcId="{711E0FE4-ED0B-4360-9097-EF8A8847DB02}" destId="{F0B6813E-B7F9-4FD1-9DBA-2C4588516862}" srcOrd="9" destOrd="0" parTransId="{1312BBB4-2EF4-4A10-9534-580168758155}" sibTransId="{C64DEC8B-00A7-4158-8B45-E64D0595EC2A}"/>
    <dgm:cxn modelId="{9E5B6FA9-0A1B-4A15-846A-89708287B057}" srcId="{711E0FE4-ED0B-4360-9097-EF8A8847DB02}" destId="{ECE7AC80-9EBE-48A4-8795-1E1C05C9DB44}" srcOrd="4" destOrd="0" parTransId="{FFD2A76A-610C-4118-A9C2-923CB710C25E}" sibTransId="{D3D61461-7EA5-4100-B9CC-60C39F3321ED}"/>
    <dgm:cxn modelId="{B1C1FF24-7CFE-4E26-A57B-44B4DEEBEACA}" type="presOf" srcId="{47C84FB0-E049-49FD-8A3A-F98FFFA025FC}" destId="{36621D30-277A-4642-A643-E0F2185CF182}" srcOrd="0" destOrd="0" presId="urn:microsoft.com/office/officeart/2005/8/layout/radial5"/>
    <dgm:cxn modelId="{C2CF3913-DC14-4022-8DBA-CCA453F98172}" type="presOf" srcId="{6D22BC26-7044-4959-9336-B8131AAEE7EA}" destId="{B0CBD5C7-09CF-4E1B-B1DE-6704BDED0BA7}" srcOrd="0" destOrd="0" presId="urn:microsoft.com/office/officeart/2005/8/layout/radial5"/>
    <dgm:cxn modelId="{31971A10-4A7D-49BE-BCE1-7E1048788A9D}" type="presOf" srcId="{FE6558F7-14E1-44B4-B5A7-A7E4D91A6BE6}" destId="{F95DDCA6-1F5A-472A-A8B6-B83D9A405414}" srcOrd="0" destOrd="0" presId="urn:microsoft.com/office/officeart/2005/8/layout/radial5"/>
    <dgm:cxn modelId="{3064F911-D6F6-4DB0-A86E-66E9BD9254C9}" type="presOf" srcId="{5A146987-378A-4481-81AA-9F1DB5785FE7}" destId="{872D725D-1ABB-47FB-B4D2-28EB18BD92DB}" srcOrd="0" destOrd="0" presId="urn:microsoft.com/office/officeart/2005/8/layout/radial5"/>
    <dgm:cxn modelId="{63DA15B0-83AE-4E00-949A-00FD2020D05A}" srcId="{711E0FE4-ED0B-4360-9097-EF8A8847DB02}" destId="{BFAC1B5F-2CDC-4AA6-B2DB-AEE6A3AD2E16}" srcOrd="11" destOrd="0" parTransId="{1ADD0B34-6676-44E1-85F5-A79A588F2ABB}" sibTransId="{C8C48A6B-134D-41EC-83B2-F0F4F6606FA6}"/>
    <dgm:cxn modelId="{45971028-7D49-497B-B9B4-19069DD534F8}" type="presOf" srcId="{FFD2A76A-610C-4118-A9C2-923CB710C25E}" destId="{947CBB35-3BB3-45AA-A1A8-7080E0E0FE74}" srcOrd="0" destOrd="0" presId="urn:microsoft.com/office/officeart/2005/8/layout/radial5"/>
    <dgm:cxn modelId="{7AFB3261-43E2-49DE-B53A-A7FF59A3FC4C}" type="presOf" srcId="{6D22BC26-7044-4959-9336-B8131AAEE7EA}" destId="{3DA71715-8CFB-4CFA-BC4E-2D518E18ED7E}" srcOrd="1" destOrd="0" presId="urn:microsoft.com/office/officeart/2005/8/layout/radial5"/>
    <dgm:cxn modelId="{2C3BFFA9-3C4E-4AEB-8836-6F8D3B0BFF29}" type="presOf" srcId="{46C3FC79-F9AB-4D9B-84C6-EAD8C2BCA4A1}" destId="{C1617B70-7C3C-4019-A788-7E7F54D96182}" srcOrd="1" destOrd="0" presId="urn:microsoft.com/office/officeart/2005/8/layout/radial5"/>
    <dgm:cxn modelId="{8601EEED-BFC0-4942-908E-F09E12E464B2}" srcId="{711E0FE4-ED0B-4360-9097-EF8A8847DB02}" destId="{A031B97C-D497-4926-8340-84D8F257BADB}" srcOrd="12" destOrd="0" parTransId="{FE6558F7-14E1-44B4-B5A7-A7E4D91A6BE6}" sibTransId="{54305A79-D606-4C5A-8219-D7332EF8021E}"/>
    <dgm:cxn modelId="{655CC1EC-7065-426D-8EDF-4D91E267376E}" type="presOf" srcId="{2DD8F00C-3BD6-40D6-BDD0-F6CAC032DF82}" destId="{CAD7EDC6-F29A-4ECF-92C7-D1902175394E}" srcOrd="0" destOrd="0" presId="urn:microsoft.com/office/officeart/2005/8/layout/radial5"/>
    <dgm:cxn modelId="{AF30FC1F-6BEC-482F-A5FD-1385982B52BC}" srcId="{711E0FE4-ED0B-4360-9097-EF8A8847DB02}" destId="{EC4C1989-C4DA-48E3-9CC4-1E7333159273}" srcOrd="6" destOrd="0" parTransId="{66AE8F72-C895-448A-8287-1F50D6A184E1}" sibTransId="{20B83A58-789F-4176-AF21-C8613AACD71F}"/>
    <dgm:cxn modelId="{86F46012-8CC7-41D9-B858-2A2B477F474F}" type="presOf" srcId="{1312BBB4-2EF4-4A10-9534-580168758155}" destId="{544C2370-BCD2-47EB-8D85-DC2EEAAA8EFD}" srcOrd="1" destOrd="0" presId="urn:microsoft.com/office/officeart/2005/8/layout/radial5"/>
    <dgm:cxn modelId="{2CC22C10-A153-4261-B6B9-C9728C8CE24C}" type="presOf" srcId="{ECE7AC80-9EBE-48A4-8795-1E1C05C9DB44}" destId="{C41580A8-84CD-46D9-A136-C01DE8869762}" srcOrd="0" destOrd="0" presId="urn:microsoft.com/office/officeart/2005/8/layout/radial5"/>
    <dgm:cxn modelId="{B220FC2A-FDAA-4833-9BE7-07C23E00E4EF}" type="presOf" srcId="{1ADD0B34-6676-44E1-85F5-A79A588F2ABB}" destId="{6B8AB32E-9CF7-490F-9DEB-A3B6F7F62D53}" srcOrd="0" destOrd="0" presId="urn:microsoft.com/office/officeart/2005/8/layout/radial5"/>
    <dgm:cxn modelId="{A829A5ED-2608-4CE0-86E9-DA710181D1A5}" type="presOf" srcId="{082C206D-BA8C-42D4-9A0E-0E97CE075B41}" destId="{31AF1AB7-7BE9-40E9-BB7B-F1E9B16C4EAB}" srcOrd="0" destOrd="0" presId="urn:microsoft.com/office/officeart/2005/8/layout/radial5"/>
    <dgm:cxn modelId="{DF0B24B8-F8FC-40EE-9EEE-0D59E1D651B6}" type="presOf" srcId="{363CAD8B-32E2-4DD3-B989-39E3056DB76F}" destId="{757F2383-5D11-4EF3-9EDF-1043E774257D}" srcOrd="0" destOrd="0" presId="urn:microsoft.com/office/officeart/2005/8/layout/radial5"/>
    <dgm:cxn modelId="{C45D905C-3B4B-4E53-A9ED-57A6C96D7DD4}" srcId="{711E0FE4-ED0B-4360-9097-EF8A8847DB02}" destId="{7AF725ED-8FB0-4A40-82C1-E6619644C324}" srcOrd="10" destOrd="0" parTransId="{46C3FC79-F9AB-4D9B-84C6-EAD8C2BCA4A1}" sibTransId="{F51926F3-E96C-4452-8EDA-5600DD7CEC89}"/>
    <dgm:cxn modelId="{2FB1B75B-8533-4C06-B797-8DB3A4EA43A2}" type="presOf" srcId="{FFD2A76A-610C-4118-A9C2-923CB710C25E}" destId="{3BFD99AB-A74D-4FFD-B2E3-AD28F0342DD0}" srcOrd="1" destOrd="0" presId="urn:microsoft.com/office/officeart/2005/8/layout/radial5"/>
    <dgm:cxn modelId="{443B5186-F70D-461A-9B8B-998CCFA71CDE}" type="presOf" srcId="{47C84FB0-E049-49FD-8A3A-F98FFFA025FC}" destId="{F17E65B7-C8DA-424C-AD95-F341FD6EA772}" srcOrd="1" destOrd="0" presId="urn:microsoft.com/office/officeart/2005/8/layout/radial5"/>
    <dgm:cxn modelId="{F9838DE2-B00F-40D1-9863-B2E77499F1EA}" type="presOf" srcId="{B9CE9971-AB4F-417B-A872-AE260A876D55}" destId="{435F1BE6-8F4C-47B7-9246-2DB2DDE6F8BA}" srcOrd="0" destOrd="0" presId="urn:microsoft.com/office/officeart/2005/8/layout/radial5"/>
    <dgm:cxn modelId="{577ED287-7889-45E2-9DDE-56A955C16EB2}" type="presOf" srcId="{DD1C7D6C-32F7-4FBC-A9E2-38E736976BCA}" destId="{32E1F74F-76E4-4C9B-BEBC-D62E99528198}" srcOrd="0" destOrd="0" presId="urn:microsoft.com/office/officeart/2005/8/layout/radial5"/>
    <dgm:cxn modelId="{A13E0B1F-CA02-4794-ACB5-338449DDC58C}" type="presOf" srcId="{1F89CD21-DB6A-4212-8739-95658D1E9AAD}" destId="{C3E81A74-6738-489F-A0E7-C8A4C0B03F8D}" srcOrd="0" destOrd="0" presId="urn:microsoft.com/office/officeart/2005/8/layout/radial5"/>
    <dgm:cxn modelId="{F300B6A3-E0F1-4FB5-BFAD-693BC51B0525}" type="presOf" srcId="{5F3CE47D-DD83-4436-AB21-98CD71ABCC3A}" destId="{7951EB20-9443-49F7-A5AB-3D8738284B5C}" srcOrd="0" destOrd="0" presId="urn:microsoft.com/office/officeart/2005/8/layout/radial5"/>
    <dgm:cxn modelId="{EFEF785B-7828-4F7C-BF7B-687FEEABA4B1}" type="presOf" srcId="{66AE8F72-C895-448A-8287-1F50D6A184E1}" destId="{50097C5E-28FA-44F6-A0B7-59D11B8D8315}" srcOrd="0" destOrd="0" presId="urn:microsoft.com/office/officeart/2005/8/layout/radial5"/>
    <dgm:cxn modelId="{0C9735A4-54F4-466E-A1F8-5EB1CAAD6B4D}" type="presOf" srcId="{1ADD0B34-6676-44E1-85F5-A79A588F2ABB}" destId="{A5BFFC8C-984A-4C30-8115-F11A6F18B914}" srcOrd="1" destOrd="0" presId="urn:microsoft.com/office/officeart/2005/8/layout/radial5"/>
    <dgm:cxn modelId="{38AFA7C8-41AD-41AF-866C-39E10965E340}" srcId="{711E0FE4-ED0B-4360-9097-EF8A8847DB02}" destId="{2DD8F00C-3BD6-40D6-BDD0-F6CAC032DF82}" srcOrd="2" destOrd="0" parTransId="{5F3CE47D-DD83-4436-AB21-98CD71ABCC3A}" sibTransId="{DD34C406-D7E8-447B-8ADE-FE9BFE08CE25}"/>
    <dgm:cxn modelId="{7F1464BD-2D7E-4522-9488-D9B2BE833810}" srcId="{DD1C7D6C-32F7-4FBC-A9E2-38E736976BCA}" destId="{711E0FE4-ED0B-4360-9097-EF8A8847DB02}" srcOrd="0" destOrd="0" parTransId="{193623BD-0A47-4779-A9E2-A201732EDCCF}" sibTransId="{811B9CBD-A5CF-40EC-8683-AD7B467BDBCA}"/>
    <dgm:cxn modelId="{01A176A6-B8B2-41BA-AE27-AAED0E79EABF}" type="presOf" srcId="{126272CA-F1A5-4B0B-856C-1698468D7FDB}" destId="{B891E56B-C6FA-435B-BD73-2F716FFBDF03}" srcOrd="0" destOrd="0" presId="urn:microsoft.com/office/officeart/2005/8/layout/radial5"/>
    <dgm:cxn modelId="{37388885-71B5-4F73-A0B7-364A5B7489E8}" type="presOf" srcId="{A031B97C-D497-4926-8340-84D8F257BADB}" destId="{C0AE757E-6D1A-4640-A2F8-1B65EED91701}" srcOrd="0" destOrd="0" presId="urn:microsoft.com/office/officeart/2005/8/layout/radial5"/>
    <dgm:cxn modelId="{BA5B1B05-182E-4FDD-AEE0-DC5C4F2B762E}" type="presOf" srcId="{126272CA-F1A5-4B0B-856C-1698468D7FDB}" destId="{42D79F58-7989-4F1C-B7AB-13684C7EDE36}" srcOrd="1" destOrd="0" presId="urn:microsoft.com/office/officeart/2005/8/layout/radial5"/>
    <dgm:cxn modelId="{84AD5ABD-8A5B-4E68-8CF8-D361BCA38083}" type="presOf" srcId="{1312BBB4-2EF4-4A10-9534-580168758155}" destId="{B77361F8-2E3E-4FC3-ADCF-BCAFC09928FC}" srcOrd="0" destOrd="0" presId="urn:microsoft.com/office/officeart/2005/8/layout/radial5"/>
    <dgm:cxn modelId="{E4684E9A-770D-4E81-8A32-6A423648773F}" type="presOf" srcId="{7AF725ED-8FB0-4A40-82C1-E6619644C324}" destId="{13EC2793-D164-4B2C-99E3-D4E3578BBC7D}" srcOrd="0" destOrd="0" presId="urn:microsoft.com/office/officeart/2005/8/layout/radial5"/>
    <dgm:cxn modelId="{6AED349C-626B-4A36-A2C7-379D88E34493}" srcId="{711E0FE4-ED0B-4360-9097-EF8A8847DB02}" destId="{1F89CD21-DB6A-4212-8739-95658D1E9AAD}" srcOrd="5" destOrd="0" parTransId="{47C84FB0-E049-49FD-8A3A-F98FFFA025FC}" sibTransId="{2AC94C91-1479-4695-93E1-7B46B85D0822}"/>
    <dgm:cxn modelId="{BBF8C2E3-E078-455D-AB04-342A7925C103}" type="presOf" srcId="{082EEEDA-A3B2-4D97-BBFD-33850B467312}" destId="{C1DA522A-6DF2-4ADF-9540-13716282603F}" srcOrd="1" destOrd="0" presId="urn:microsoft.com/office/officeart/2005/8/layout/radial5"/>
    <dgm:cxn modelId="{21E47258-7B2B-45EE-A860-839AD3D3A2E0}" srcId="{711E0FE4-ED0B-4360-9097-EF8A8847DB02}" destId="{082C206D-BA8C-42D4-9A0E-0E97CE075B41}" srcOrd="7" destOrd="0" parTransId="{082EEEDA-A3B2-4D97-BBFD-33850B467312}" sibTransId="{32D869F7-FA03-457D-9E73-33F996037996}"/>
    <dgm:cxn modelId="{BF3DE9C7-16E1-47EC-A135-1FE7E982045C}" type="presOf" srcId="{BFAC1B5F-2CDC-4AA6-B2DB-AEE6A3AD2E16}" destId="{E28B2628-F9DB-4BB2-884E-C7DA9B0CE234}" srcOrd="0" destOrd="0" presId="urn:microsoft.com/office/officeart/2005/8/layout/radial5"/>
    <dgm:cxn modelId="{D0E0751D-1232-474A-8AF6-4ADD4943F833}" type="presOf" srcId="{082EEEDA-A3B2-4D97-BBFD-33850B467312}" destId="{B2BF3C6C-44BA-4537-A2A2-91A92FDB0A55}" srcOrd="0" destOrd="0" presId="urn:microsoft.com/office/officeart/2005/8/layout/radial5"/>
    <dgm:cxn modelId="{E930E87C-E2A9-4195-9BF3-87120C7B0EAF}" srcId="{711E0FE4-ED0B-4360-9097-EF8A8847DB02}" destId="{D5AA1F81-90A9-4A12-B8D8-70E7F408C58F}" srcOrd="0" destOrd="0" parTransId="{5A146987-378A-4481-81AA-9F1DB5785FE7}" sibTransId="{1CA95C19-1140-4AF7-A070-704F1D713353}"/>
    <dgm:cxn modelId="{BB591465-ACDB-48C0-B257-9EE8F7656032}" srcId="{711E0FE4-ED0B-4360-9097-EF8A8847DB02}" destId="{00CC60EA-0741-48F3-A73A-D71E4F8C9D44}" srcOrd="3" destOrd="0" parTransId="{6D22BC26-7044-4959-9336-B8131AAEE7EA}" sibTransId="{8E3E1C85-B731-4EA4-A54C-37D0D0FDAD09}"/>
    <dgm:cxn modelId="{A03E2E4B-A1A6-4254-9BEB-E1145D3CC4B8}" type="presOf" srcId="{711E0FE4-ED0B-4360-9097-EF8A8847DB02}" destId="{9ED6D9BE-284F-45B5-B4C2-E1B24EE06D60}" srcOrd="0" destOrd="0" presId="urn:microsoft.com/office/officeart/2005/8/layout/radial5"/>
    <dgm:cxn modelId="{7F186ED8-7C96-48D8-A91B-C309B780CBA5}" type="presOf" srcId="{D5AA1F81-90A9-4A12-B8D8-70E7F408C58F}" destId="{E14A777E-EDCF-4269-AC25-932B33E1AD71}" srcOrd="0" destOrd="0" presId="urn:microsoft.com/office/officeart/2005/8/layout/radial5"/>
    <dgm:cxn modelId="{5366E76B-533C-4AFD-8283-81F2D446FF6B}" type="presParOf" srcId="{32E1F74F-76E4-4C9B-BEBC-D62E99528198}" destId="{9ED6D9BE-284F-45B5-B4C2-E1B24EE06D60}" srcOrd="0" destOrd="0" presId="urn:microsoft.com/office/officeart/2005/8/layout/radial5"/>
    <dgm:cxn modelId="{9BF1A270-4448-4A67-B20C-7A448E00C136}" type="presParOf" srcId="{32E1F74F-76E4-4C9B-BEBC-D62E99528198}" destId="{872D725D-1ABB-47FB-B4D2-28EB18BD92DB}" srcOrd="1" destOrd="0" presId="urn:microsoft.com/office/officeart/2005/8/layout/radial5"/>
    <dgm:cxn modelId="{62F607F1-5E2F-4714-AB9D-18A2BFA2D1BD}" type="presParOf" srcId="{872D725D-1ABB-47FB-B4D2-28EB18BD92DB}" destId="{557CEC9C-D083-4BD7-B0EC-FA9006DC0148}" srcOrd="0" destOrd="0" presId="urn:microsoft.com/office/officeart/2005/8/layout/radial5"/>
    <dgm:cxn modelId="{BEC832EF-0809-480A-BED7-C44BBB799CFC}" type="presParOf" srcId="{32E1F74F-76E4-4C9B-BEBC-D62E99528198}" destId="{E14A777E-EDCF-4269-AC25-932B33E1AD71}" srcOrd="2" destOrd="0" presId="urn:microsoft.com/office/officeart/2005/8/layout/radial5"/>
    <dgm:cxn modelId="{8332ED99-21C2-4145-9F19-5CE9708A6914}" type="presParOf" srcId="{32E1F74F-76E4-4C9B-BEBC-D62E99528198}" destId="{37193DBF-7996-4386-89C6-B99DEA72DAB3}" srcOrd="3" destOrd="0" presId="urn:microsoft.com/office/officeart/2005/8/layout/radial5"/>
    <dgm:cxn modelId="{588E9F98-7444-45B0-B771-8BBCD5D64ACD}" type="presParOf" srcId="{37193DBF-7996-4386-89C6-B99DEA72DAB3}" destId="{FFB03252-AC53-4E2E-B495-3905E9E2D86C}" srcOrd="0" destOrd="0" presId="urn:microsoft.com/office/officeart/2005/8/layout/radial5"/>
    <dgm:cxn modelId="{A703AFBA-D2A1-4516-958A-52BD30B03ADE}" type="presParOf" srcId="{32E1F74F-76E4-4C9B-BEBC-D62E99528198}" destId="{435F1BE6-8F4C-47B7-9246-2DB2DDE6F8BA}" srcOrd="4" destOrd="0" presId="urn:microsoft.com/office/officeart/2005/8/layout/radial5"/>
    <dgm:cxn modelId="{4E5BD47A-8114-41F3-A0B3-6A827BCB00CC}" type="presParOf" srcId="{32E1F74F-76E4-4C9B-BEBC-D62E99528198}" destId="{7951EB20-9443-49F7-A5AB-3D8738284B5C}" srcOrd="5" destOrd="0" presId="urn:microsoft.com/office/officeart/2005/8/layout/radial5"/>
    <dgm:cxn modelId="{37F945CD-5731-415D-99E4-C2E245E21B7F}" type="presParOf" srcId="{7951EB20-9443-49F7-A5AB-3D8738284B5C}" destId="{00BE6886-E94B-4F27-A833-D1DE987AE575}" srcOrd="0" destOrd="0" presId="urn:microsoft.com/office/officeart/2005/8/layout/radial5"/>
    <dgm:cxn modelId="{1155E0B4-60C6-4BCA-A0FC-377F9973C124}" type="presParOf" srcId="{32E1F74F-76E4-4C9B-BEBC-D62E99528198}" destId="{CAD7EDC6-F29A-4ECF-92C7-D1902175394E}" srcOrd="6" destOrd="0" presId="urn:microsoft.com/office/officeart/2005/8/layout/radial5"/>
    <dgm:cxn modelId="{81C87818-0C67-4FDD-8A1B-CE7B6725EFD3}" type="presParOf" srcId="{32E1F74F-76E4-4C9B-BEBC-D62E99528198}" destId="{B0CBD5C7-09CF-4E1B-B1DE-6704BDED0BA7}" srcOrd="7" destOrd="0" presId="urn:microsoft.com/office/officeart/2005/8/layout/radial5"/>
    <dgm:cxn modelId="{0C51273B-C5EC-4C30-AD70-B37A4FBA7E8C}" type="presParOf" srcId="{B0CBD5C7-09CF-4E1B-B1DE-6704BDED0BA7}" destId="{3DA71715-8CFB-4CFA-BC4E-2D518E18ED7E}" srcOrd="0" destOrd="0" presId="urn:microsoft.com/office/officeart/2005/8/layout/radial5"/>
    <dgm:cxn modelId="{707AA533-95A7-426D-9F4F-FFF3DD3D2D20}" type="presParOf" srcId="{32E1F74F-76E4-4C9B-BEBC-D62E99528198}" destId="{FFD810FD-DE06-4C88-88FD-63942B50B242}" srcOrd="8" destOrd="0" presId="urn:microsoft.com/office/officeart/2005/8/layout/radial5"/>
    <dgm:cxn modelId="{B9003F95-EA64-4313-9C62-C740DD2EAAD4}" type="presParOf" srcId="{32E1F74F-76E4-4C9B-BEBC-D62E99528198}" destId="{947CBB35-3BB3-45AA-A1A8-7080E0E0FE74}" srcOrd="9" destOrd="0" presId="urn:microsoft.com/office/officeart/2005/8/layout/radial5"/>
    <dgm:cxn modelId="{60B845F6-09D3-4340-A2F7-DB468320E255}" type="presParOf" srcId="{947CBB35-3BB3-45AA-A1A8-7080E0E0FE74}" destId="{3BFD99AB-A74D-4FFD-B2E3-AD28F0342DD0}" srcOrd="0" destOrd="0" presId="urn:microsoft.com/office/officeart/2005/8/layout/radial5"/>
    <dgm:cxn modelId="{FFA139B3-F360-40AF-A2D6-E3EB0E41F790}" type="presParOf" srcId="{32E1F74F-76E4-4C9B-BEBC-D62E99528198}" destId="{C41580A8-84CD-46D9-A136-C01DE8869762}" srcOrd="10" destOrd="0" presId="urn:microsoft.com/office/officeart/2005/8/layout/radial5"/>
    <dgm:cxn modelId="{383F5144-B7D9-43AC-BBFC-80377FA060C0}" type="presParOf" srcId="{32E1F74F-76E4-4C9B-BEBC-D62E99528198}" destId="{36621D30-277A-4642-A643-E0F2185CF182}" srcOrd="11" destOrd="0" presId="urn:microsoft.com/office/officeart/2005/8/layout/radial5"/>
    <dgm:cxn modelId="{FF84D674-0A3A-4C6F-A6AB-823EA5AB5649}" type="presParOf" srcId="{36621D30-277A-4642-A643-E0F2185CF182}" destId="{F17E65B7-C8DA-424C-AD95-F341FD6EA772}" srcOrd="0" destOrd="0" presId="urn:microsoft.com/office/officeart/2005/8/layout/radial5"/>
    <dgm:cxn modelId="{B110B141-92A2-49DC-B87F-E3CEF5E3BC3F}" type="presParOf" srcId="{32E1F74F-76E4-4C9B-BEBC-D62E99528198}" destId="{C3E81A74-6738-489F-A0E7-C8A4C0B03F8D}" srcOrd="12" destOrd="0" presId="urn:microsoft.com/office/officeart/2005/8/layout/radial5"/>
    <dgm:cxn modelId="{743BDC13-7907-429C-9A65-FAE65D1A1B24}" type="presParOf" srcId="{32E1F74F-76E4-4C9B-BEBC-D62E99528198}" destId="{50097C5E-28FA-44F6-A0B7-59D11B8D8315}" srcOrd="13" destOrd="0" presId="urn:microsoft.com/office/officeart/2005/8/layout/radial5"/>
    <dgm:cxn modelId="{5274382B-E026-4AF9-BEA7-1BD8D2D404A6}" type="presParOf" srcId="{50097C5E-28FA-44F6-A0B7-59D11B8D8315}" destId="{353E5BC7-B2A6-4016-95B6-2DCEC801EDE5}" srcOrd="0" destOrd="0" presId="urn:microsoft.com/office/officeart/2005/8/layout/radial5"/>
    <dgm:cxn modelId="{0F6CE73E-2AF2-466B-AB46-CCCBCD73C2B4}" type="presParOf" srcId="{32E1F74F-76E4-4C9B-BEBC-D62E99528198}" destId="{5F1B25C7-5F2E-4A17-9063-E20C06CFFDC0}" srcOrd="14" destOrd="0" presId="urn:microsoft.com/office/officeart/2005/8/layout/radial5"/>
    <dgm:cxn modelId="{3F0D3884-0E36-492F-B87C-CF2D0FAB3E2A}" type="presParOf" srcId="{32E1F74F-76E4-4C9B-BEBC-D62E99528198}" destId="{B2BF3C6C-44BA-4537-A2A2-91A92FDB0A55}" srcOrd="15" destOrd="0" presId="urn:microsoft.com/office/officeart/2005/8/layout/radial5"/>
    <dgm:cxn modelId="{6A36AD3F-404A-43DA-9B90-8BB55331CB85}" type="presParOf" srcId="{B2BF3C6C-44BA-4537-A2A2-91A92FDB0A55}" destId="{C1DA522A-6DF2-4ADF-9540-13716282603F}" srcOrd="0" destOrd="0" presId="urn:microsoft.com/office/officeart/2005/8/layout/radial5"/>
    <dgm:cxn modelId="{3EE55F1C-55F9-49E8-9E83-164B24092DE7}" type="presParOf" srcId="{32E1F74F-76E4-4C9B-BEBC-D62E99528198}" destId="{31AF1AB7-7BE9-40E9-BB7B-F1E9B16C4EAB}" srcOrd="16" destOrd="0" presId="urn:microsoft.com/office/officeart/2005/8/layout/radial5"/>
    <dgm:cxn modelId="{EA2937C1-F75E-429B-A709-425C6EDE673D}" type="presParOf" srcId="{32E1F74F-76E4-4C9B-BEBC-D62E99528198}" destId="{B891E56B-C6FA-435B-BD73-2F716FFBDF03}" srcOrd="17" destOrd="0" presId="urn:microsoft.com/office/officeart/2005/8/layout/radial5"/>
    <dgm:cxn modelId="{5B9A615F-FBEB-4243-96EB-9AFE5F4C16F4}" type="presParOf" srcId="{B891E56B-C6FA-435B-BD73-2F716FFBDF03}" destId="{42D79F58-7989-4F1C-B7AB-13684C7EDE36}" srcOrd="0" destOrd="0" presId="urn:microsoft.com/office/officeart/2005/8/layout/radial5"/>
    <dgm:cxn modelId="{CB7E5F28-A8A1-4458-B4A5-32F668543C71}" type="presParOf" srcId="{32E1F74F-76E4-4C9B-BEBC-D62E99528198}" destId="{757F2383-5D11-4EF3-9EDF-1043E774257D}" srcOrd="18" destOrd="0" presId="urn:microsoft.com/office/officeart/2005/8/layout/radial5"/>
    <dgm:cxn modelId="{0420440F-2C4A-4270-A119-713C9B09560D}" type="presParOf" srcId="{32E1F74F-76E4-4C9B-BEBC-D62E99528198}" destId="{B77361F8-2E3E-4FC3-ADCF-BCAFC09928FC}" srcOrd="19" destOrd="0" presId="urn:microsoft.com/office/officeart/2005/8/layout/radial5"/>
    <dgm:cxn modelId="{D42956FD-063C-428B-A75F-C661DB9D99FB}" type="presParOf" srcId="{B77361F8-2E3E-4FC3-ADCF-BCAFC09928FC}" destId="{544C2370-BCD2-47EB-8D85-DC2EEAAA8EFD}" srcOrd="0" destOrd="0" presId="urn:microsoft.com/office/officeart/2005/8/layout/radial5"/>
    <dgm:cxn modelId="{3B29E2F3-2FCF-4C80-942F-88E732D2FDAB}" type="presParOf" srcId="{32E1F74F-76E4-4C9B-BEBC-D62E99528198}" destId="{FBEE1D29-731D-4DD0-9FAE-687ED8C11BAC}" srcOrd="20" destOrd="0" presId="urn:microsoft.com/office/officeart/2005/8/layout/radial5"/>
    <dgm:cxn modelId="{6139D6FC-AB1F-41CC-8E6B-C6172FEF9863}" type="presParOf" srcId="{32E1F74F-76E4-4C9B-BEBC-D62E99528198}" destId="{E289CE8A-59CB-4EBC-AEF3-AC95E0B0ACEB}" srcOrd="21" destOrd="0" presId="urn:microsoft.com/office/officeart/2005/8/layout/radial5"/>
    <dgm:cxn modelId="{38DD9F00-6A55-45E5-8FFC-EB3607A2CF0C}" type="presParOf" srcId="{E289CE8A-59CB-4EBC-AEF3-AC95E0B0ACEB}" destId="{C1617B70-7C3C-4019-A788-7E7F54D96182}" srcOrd="0" destOrd="0" presId="urn:microsoft.com/office/officeart/2005/8/layout/radial5"/>
    <dgm:cxn modelId="{15962B5F-7647-4DC2-B9F9-1A8C2839BA90}" type="presParOf" srcId="{32E1F74F-76E4-4C9B-BEBC-D62E99528198}" destId="{13EC2793-D164-4B2C-99E3-D4E3578BBC7D}" srcOrd="22" destOrd="0" presId="urn:microsoft.com/office/officeart/2005/8/layout/radial5"/>
    <dgm:cxn modelId="{CA3A3ECF-7201-4A82-9FD8-8428E34B6F01}" type="presParOf" srcId="{32E1F74F-76E4-4C9B-BEBC-D62E99528198}" destId="{6B8AB32E-9CF7-490F-9DEB-A3B6F7F62D53}" srcOrd="23" destOrd="0" presId="urn:microsoft.com/office/officeart/2005/8/layout/radial5"/>
    <dgm:cxn modelId="{91195F7D-01BE-4D3F-8FEA-B71DE6E29DDA}" type="presParOf" srcId="{6B8AB32E-9CF7-490F-9DEB-A3B6F7F62D53}" destId="{A5BFFC8C-984A-4C30-8115-F11A6F18B914}" srcOrd="0" destOrd="0" presId="urn:microsoft.com/office/officeart/2005/8/layout/radial5"/>
    <dgm:cxn modelId="{F11A020E-679D-4846-BC9A-42C4262A7D59}" type="presParOf" srcId="{32E1F74F-76E4-4C9B-BEBC-D62E99528198}" destId="{E28B2628-F9DB-4BB2-884E-C7DA9B0CE234}" srcOrd="24" destOrd="0" presId="urn:microsoft.com/office/officeart/2005/8/layout/radial5"/>
    <dgm:cxn modelId="{1A56ACCC-E14E-4199-AA9B-381B69399E4B}" type="presParOf" srcId="{32E1F74F-76E4-4C9B-BEBC-D62E99528198}" destId="{F95DDCA6-1F5A-472A-A8B6-B83D9A405414}" srcOrd="25" destOrd="0" presId="urn:microsoft.com/office/officeart/2005/8/layout/radial5"/>
    <dgm:cxn modelId="{E8E8B11D-F07B-482E-8F01-108DDAD01CF3}" type="presParOf" srcId="{F95DDCA6-1F5A-472A-A8B6-B83D9A405414}" destId="{BE6EFD67-4B8D-4872-B280-F9520540A741}" srcOrd="0" destOrd="0" presId="urn:microsoft.com/office/officeart/2005/8/layout/radial5"/>
    <dgm:cxn modelId="{55E7F0C4-FC15-4DAE-8494-DC3AC877008B}" type="presParOf" srcId="{32E1F74F-76E4-4C9B-BEBC-D62E99528198}" destId="{C0AE757E-6D1A-4640-A2F8-1B65EED91701}" srcOrd="2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D6D9BE-284F-45B5-B4C2-E1B24EE06D60}">
      <dsp:nvSpPr>
        <dsp:cNvPr id="0" name=""/>
        <dsp:cNvSpPr/>
      </dsp:nvSpPr>
      <dsp:spPr>
        <a:xfrm>
          <a:off x="1335841" y="1366368"/>
          <a:ext cx="1323419" cy="1249765"/>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pt-BR" sz="2000" b="1" kern="1200" dirty="0" smtClean="0">
              <a:solidFill>
                <a:schemeClr val="tx1"/>
              </a:solidFill>
              <a:effectLst>
                <a:outerShdw blurRad="38100" dist="38100" dir="2700000" algn="tl">
                  <a:srgbClr val="000000">
                    <a:alpha val="43137"/>
                  </a:srgbClr>
                </a:outerShdw>
              </a:effectLst>
            </a:rPr>
            <a:t>SAÚDE</a:t>
          </a:r>
          <a:endParaRPr lang="pt-BR" sz="2000" b="1" kern="1200" dirty="0">
            <a:solidFill>
              <a:schemeClr val="tx1"/>
            </a:solidFill>
            <a:effectLst>
              <a:outerShdw blurRad="38100" dist="38100" dir="2700000" algn="tl">
                <a:srgbClr val="000000">
                  <a:alpha val="43137"/>
                </a:srgbClr>
              </a:outerShdw>
            </a:effectLst>
          </a:endParaRPr>
        </a:p>
      </dsp:txBody>
      <dsp:txXfrm>
        <a:off x="1529651" y="1549392"/>
        <a:ext cx="935799" cy="883717"/>
      </dsp:txXfrm>
    </dsp:sp>
    <dsp:sp modelId="{872D725D-1ABB-47FB-B4D2-28EB18BD92DB}">
      <dsp:nvSpPr>
        <dsp:cNvPr id="0" name=""/>
        <dsp:cNvSpPr/>
      </dsp:nvSpPr>
      <dsp:spPr>
        <a:xfrm rot="16200000">
          <a:off x="1814997" y="855591"/>
          <a:ext cx="365107" cy="353338"/>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1867998" y="979260"/>
        <a:ext cx="259106" cy="212002"/>
      </dsp:txXfrm>
    </dsp:sp>
    <dsp:sp modelId="{E14A777E-EDCF-4269-AC25-932B33E1AD71}">
      <dsp:nvSpPr>
        <dsp:cNvPr id="0" name=""/>
        <dsp:cNvSpPr/>
      </dsp:nvSpPr>
      <dsp:spPr>
        <a:xfrm>
          <a:off x="1626028" y="-65565"/>
          <a:ext cx="743044" cy="743051"/>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bg1"/>
              </a:solidFill>
              <a:effectLst>
                <a:outerShdw blurRad="38100" dist="38100" dir="2700000" algn="tl">
                  <a:srgbClr val="000000">
                    <a:alpha val="43137"/>
                  </a:srgbClr>
                </a:outerShdw>
              </a:effectLst>
            </a:rPr>
            <a:t>Moradia </a:t>
          </a:r>
          <a:endParaRPr lang="pt-BR" sz="900" b="1" kern="1200" dirty="0">
            <a:solidFill>
              <a:schemeClr val="bg1"/>
            </a:solidFill>
            <a:effectLst>
              <a:outerShdw blurRad="38100" dist="38100" dir="2700000" algn="tl">
                <a:srgbClr val="000000">
                  <a:alpha val="43137"/>
                </a:srgbClr>
              </a:outerShdw>
            </a:effectLst>
          </a:endParaRPr>
        </a:p>
      </dsp:txBody>
      <dsp:txXfrm>
        <a:off x="1734844" y="43252"/>
        <a:ext cx="525412" cy="525417"/>
      </dsp:txXfrm>
    </dsp:sp>
    <dsp:sp modelId="{37193DBF-7996-4386-89C6-B99DEA72DAB3}">
      <dsp:nvSpPr>
        <dsp:cNvPr id="0" name=""/>
        <dsp:cNvSpPr/>
      </dsp:nvSpPr>
      <dsp:spPr>
        <a:xfrm rot="17861538">
          <a:off x="2264024" y="957855"/>
          <a:ext cx="366343" cy="353338"/>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2292394" y="1075453"/>
        <a:ext cx="260342" cy="212002"/>
      </dsp:txXfrm>
    </dsp:sp>
    <dsp:sp modelId="{435F1BE6-8F4C-47B7-9246-2DB2DDE6F8BA}">
      <dsp:nvSpPr>
        <dsp:cNvPr id="0" name=""/>
        <dsp:cNvSpPr/>
      </dsp:nvSpPr>
      <dsp:spPr>
        <a:xfrm>
          <a:off x="2413759" y="118829"/>
          <a:ext cx="743044" cy="743051"/>
        </a:xfrm>
        <a:prstGeom prst="ellipse">
          <a:avLst/>
        </a:prstGeom>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Trabalho</a:t>
          </a:r>
          <a:endParaRPr lang="pt-BR" sz="900" b="1" kern="1200" dirty="0">
            <a:solidFill>
              <a:schemeClr val="tx1"/>
            </a:solidFill>
            <a:effectLst>
              <a:outerShdw blurRad="38100" dist="38100" dir="2700000" algn="tl">
                <a:srgbClr val="000000">
                  <a:alpha val="43137"/>
                </a:srgbClr>
              </a:outerShdw>
            </a:effectLst>
          </a:endParaRPr>
        </a:p>
      </dsp:txBody>
      <dsp:txXfrm>
        <a:off x="2522575" y="227646"/>
        <a:ext cx="525412" cy="525417"/>
      </dsp:txXfrm>
    </dsp:sp>
    <dsp:sp modelId="{7951EB20-9443-49F7-A5AB-3D8738284B5C}">
      <dsp:nvSpPr>
        <dsp:cNvPr id="0" name=""/>
        <dsp:cNvSpPr/>
      </dsp:nvSpPr>
      <dsp:spPr>
        <a:xfrm rot="19523077">
          <a:off x="2622238" y="1260031"/>
          <a:ext cx="357436" cy="353338"/>
        </a:xfrm>
        <a:prstGeom prst="rightArrow">
          <a:avLst>
            <a:gd name="adj1" fmla="val 60000"/>
            <a:gd name="adj2" fmla="val 50000"/>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2631620" y="1360807"/>
        <a:ext cx="251435" cy="212002"/>
      </dsp:txXfrm>
    </dsp:sp>
    <dsp:sp modelId="{CAD7EDC6-F29A-4ECF-92C7-D1902175394E}">
      <dsp:nvSpPr>
        <dsp:cNvPr id="0" name=""/>
        <dsp:cNvSpPr/>
      </dsp:nvSpPr>
      <dsp:spPr>
        <a:xfrm>
          <a:off x="3021031" y="656825"/>
          <a:ext cx="743044" cy="743051"/>
        </a:xfrm>
        <a:prstGeom prst="ellipse">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Renda</a:t>
          </a:r>
          <a:endParaRPr lang="pt-BR" sz="900" b="1" kern="1200" dirty="0">
            <a:solidFill>
              <a:schemeClr val="tx1"/>
            </a:solidFill>
            <a:effectLst>
              <a:outerShdw blurRad="38100" dist="38100" dir="2700000" algn="tl">
                <a:srgbClr val="000000">
                  <a:alpha val="43137"/>
                </a:srgbClr>
              </a:outerShdw>
            </a:effectLst>
          </a:endParaRPr>
        </a:p>
      </dsp:txBody>
      <dsp:txXfrm>
        <a:off x="3129847" y="765642"/>
        <a:ext cx="525412" cy="525417"/>
      </dsp:txXfrm>
    </dsp:sp>
    <dsp:sp modelId="{B0CBD5C7-09CF-4E1B-B1DE-6704BDED0BA7}">
      <dsp:nvSpPr>
        <dsp:cNvPr id="0" name=""/>
        <dsp:cNvSpPr/>
      </dsp:nvSpPr>
      <dsp:spPr>
        <a:xfrm rot="21184615">
          <a:off x="2779326" y="1701007"/>
          <a:ext cx="307201" cy="353338"/>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2779662" y="1777229"/>
        <a:ext cx="215041" cy="212002"/>
      </dsp:txXfrm>
    </dsp:sp>
    <dsp:sp modelId="{FFD810FD-DE06-4C88-88FD-63942B50B242}">
      <dsp:nvSpPr>
        <dsp:cNvPr id="0" name=""/>
        <dsp:cNvSpPr/>
      </dsp:nvSpPr>
      <dsp:spPr>
        <a:xfrm>
          <a:off x="3225366" y="1367366"/>
          <a:ext cx="909760" cy="839138"/>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Saneamento</a:t>
          </a:r>
          <a:endParaRPr lang="pt-BR" sz="900" b="1" kern="1200" dirty="0">
            <a:solidFill>
              <a:schemeClr val="tx1"/>
            </a:solidFill>
            <a:effectLst>
              <a:outerShdw blurRad="38100" dist="38100" dir="2700000" algn="tl">
                <a:srgbClr val="000000">
                  <a:alpha val="43137"/>
                </a:srgbClr>
              </a:outerShdw>
            </a:effectLst>
          </a:endParaRPr>
        </a:p>
      </dsp:txBody>
      <dsp:txXfrm>
        <a:off x="3358597" y="1490255"/>
        <a:ext cx="643298" cy="593360"/>
      </dsp:txXfrm>
    </dsp:sp>
    <dsp:sp modelId="{947CBB35-3BB3-45AA-A1A8-7080E0E0FE74}">
      <dsp:nvSpPr>
        <dsp:cNvPr id="0" name=""/>
        <dsp:cNvSpPr/>
      </dsp:nvSpPr>
      <dsp:spPr>
        <a:xfrm rot="1246154">
          <a:off x="2737276" y="2162139"/>
          <a:ext cx="353411" cy="353338"/>
        </a:xfrm>
        <a:prstGeom prst="rightArrow">
          <a:avLst>
            <a:gd name="adj1" fmla="val 60000"/>
            <a:gd name="adj2" fmla="val 50000"/>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2740720" y="2214013"/>
        <a:ext cx="247410" cy="212002"/>
      </dsp:txXfrm>
    </dsp:sp>
    <dsp:sp modelId="{C41580A8-84CD-46D9-A136-C01DE8869762}">
      <dsp:nvSpPr>
        <dsp:cNvPr id="0" name=""/>
        <dsp:cNvSpPr/>
      </dsp:nvSpPr>
      <dsp:spPr>
        <a:xfrm>
          <a:off x="3210932" y="2220801"/>
          <a:ext cx="743044" cy="743051"/>
        </a:xfrm>
        <a:prstGeom prst="ellipse">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Lazer</a:t>
          </a:r>
          <a:endParaRPr lang="pt-BR" sz="900" b="1" kern="1200" dirty="0">
            <a:solidFill>
              <a:schemeClr val="tx1"/>
            </a:solidFill>
            <a:effectLst>
              <a:outerShdw blurRad="38100" dist="38100" dir="2700000" algn="tl">
                <a:srgbClr val="000000">
                  <a:alpha val="43137"/>
                </a:srgbClr>
              </a:outerShdw>
            </a:effectLst>
          </a:endParaRPr>
        </a:p>
      </dsp:txBody>
      <dsp:txXfrm>
        <a:off x="3319748" y="2329618"/>
        <a:ext cx="525412" cy="525417"/>
      </dsp:txXfrm>
    </dsp:sp>
    <dsp:sp modelId="{36621D30-277A-4642-A643-E0F2185CF182}">
      <dsp:nvSpPr>
        <dsp:cNvPr id="0" name=""/>
        <dsp:cNvSpPr/>
      </dsp:nvSpPr>
      <dsp:spPr>
        <a:xfrm rot="2907692">
          <a:off x="2460830" y="2541886"/>
          <a:ext cx="362110" cy="353338"/>
        </a:xfrm>
        <a:prstGeom prst="rightArrow">
          <a:avLst>
            <a:gd name="adj1" fmla="val 60000"/>
            <a:gd name="adj2" fmla="val 5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2478685" y="2572883"/>
        <a:ext cx="256109" cy="212002"/>
      </dsp:txXfrm>
    </dsp:sp>
    <dsp:sp modelId="{C3E81A74-6738-489F-A0E7-C8A4C0B03F8D}">
      <dsp:nvSpPr>
        <dsp:cNvPr id="0" name=""/>
        <dsp:cNvSpPr/>
      </dsp:nvSpPr>
      <dsp:spPr>
        <a:xfrm>
          <a:off x="2750057" y="2888493"/>
          <a:ext cx="743044" cy="743051"/>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Transporte</a:t>
          </a:r>
          <a:endParaRPr lang="pt-BR" sz="900" b="1" kern="1200" dirty="0">
            <a:solidFill>
              <a:schemeClr val="tx1"/>
            </a:solidFill>
            <a:effectLst>
              <a:outerShdw blurRad="38100" dist="38100" dir="2700000" algn="tl">
                <a:srgbClr val="000000">
                  <a:alpha val="43137"/>
                </a:srgbClr>
              </a:outerShdw>
            </a:effectLst>
          </a:endParaRPr>
        </a:p>
      </dsp:txBody>
      <dsp:txXfrm>
        <a:off x="2858873" y="2997310"/>
        <a:ext cx="525412" cy="525417"/>
      </dsp:txXfrm>
    </dsp:sp>
    <dsp:sp modelId="{50097C5E-28FA-44F6-A0B7-59D11B8D8315}">
      <dsp:nvSpPr>
        <dsp:cNvPr id="0" name=""/>
        <dsp:cNvSpPr/>
      </dsp:nvSpPr>
      <dsp:spPr>
        <a:xfrm rot="4569231">
          <a:off x="2049662" y="2732742"/>
          <a:ext cx="348389" cy="353338"/>
        </a:xfrm>
        <a:prstGeom prst="rightArrow">
          <a:avLst>
            <a:gd name="adj1" fmla="val 60000"/>
            <a:gd name="adj2" fmla="val 50000"/>
          </a:avLst>
        </a:prstGeom>
        <a:solidFill>
          <a:srgbClr val="7030A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a:off x="2089414" y="2752670"/>
        <a:ext cx="243872" cy="212002"/>
      </dsp:txXfrm>
    </dsp:sp>
    <dsp:sp modelId="{5F1B25C7-5F2E-4A17-9063-E20C06CFFDC0}">
      <dsp:nvSpPr>
        <dsp:cNvPr id="0" name=""/>
        <dsp:cNvSpPr/>
      </dsp:nvSpPr>
      <dsp:spPr>
        <a:xfrm>
          <a:off x="1980766" y="3226835"/>
          <a:ext cx="844874" cy="820432"/>
        </a:xfrm>
        <a:prstGeom prst="ellipse">
          <a:avLst/>
        </a:prstGeom>
        <a:solidFill>
          <a:srgbClr val="7030A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Alimentação</a:t>
          </a:r>
          <a:endParaRPr lang="pt-BR" sz="900" b="1" kern="1200" dirty="0">
            <a:solidFill>
              <a:schemeClr val="tx1"/>
            </a:solidFill>
            <a:effectLst>
              <a:outerShdw blurRad="38100" dist="38100" dir="2700000" algn="tl">
                <a:srgbClr val="000000">
                  <a:alpha val="43137"/>
                </a:srgbClr>
              </a:outerShdw>
            </a:effectLst>
          </a:endParaRPr>
        </a:p>
      </dsp:txBody>
      <dsp:txXfrm>
        <a:off x="2104495" y="3346984"/>
        <a:ext cx="597416" cy="580134"/>
      </dsp:txXfrm>
    </dsp:sp>
    <dsp:sp modelId="{B2BF3C6C-44BA-4537-A2A2-91A92FDB0A55}">
      <dsp:nvSpPr>
        <dsp:cNvPr id="0" name=""/>
        <dsp:cNvSpPr/>
      </dsp:nvSpPr>
      <dsp:spPr>
        <a:xfrm rot="6230769">
          <a:off x="1582050" y="2751277"/>
          <a:ext cx="369251" cy="353338"/>
        </a:xfrm>
        <a:prstGeom prst="rightArrow">
          <a:avLst>
            <a:gd name="adj1" fmla="val 60000"/>
            <a:gd name="adj2" fmla="val 50000"/>
          </a:avLst>
        </a:prstGeom>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rot="10800000">
        <a:off x="1647734" y="2770485"/>
        <a:ext cx="263250" cy="212002"/>
      </dsp:txXfrm>
    </dsp:sp>
    <dsp:sp modelId="{31AF1AB7-7BE9-40E9-BB7B-F1E9B16C4EAB}">
      <dsp:nvSpPr>
        <dsp:cNvPr id="0" name=""/>
        <dsp:cNvSpPr/>
      </dsp:nvSpPr>
      <dsp:spPr>
        <a:xfrm>
          <a:off x="1220375" y="3265525"/>
          <a:ext cx="743044" cy="743051"/>
        </a:xfrm>
        <a:prstGeom prst="ellipse">
          <a:avLst/>
        </a:prstGeom>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Meio Ambiente</a:t>
          </a:r>
          <a:endParaRPr lang="pt-BR" sz="900" b="1" kern="1200" dirty="0">
            <a:solidFill>
              <a:schemeClr val="tx1"/>
            </a:solidFill>
            <a:effectLst>
              <a:outerShdw blurRad="38100" dist="38100" dir="2700000" algn="tl">
                <a:srgbClr val="000000">
                  <a:alpha val="43137"/>
                </a:srgbClr>
              </a:outerShdw>
            </a:effectLst>
          </a:endParaRPr>
        </a:p>
      </dsp:txBody>
      <dsp:txXfrm>
        <a:off x="1329191" y="3374342"/>
        <a:ext cx="525412" cy="525417"/>
      </dsp:txXfrm>
    </dsp:sp>
    <dsp:sp modelId="{B891E56B-C6FA-435B-BD73-2F716FFBDF03}">
      <dsp:nvSpPr>
        <dsp:cNvPr id="0" name=""/>
        <dsp:cNvSpPr/>
      </dsp:nvSpPr>
      <dsp:spPr>
        <a:xfrm rot="7892308">
          <a:off x="1172160" y="2541886"/>
          <a:ext cx="362110" cy="353338"/>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rot="10800000">
        <a:off x="1260306" y="2572883"/>
        <a:ext cx="256109" cy="212002"/>
      </dsp:txXfrm>
    </dsp:sp>
    <dsp:sp modelId="{757F2383-5D11-4EF3-9EDF-1043E774257D}">
      <dsp:nvSpPr>
        <dsp:cNvPr id="0" name=""/>
        <dsp:cNvSpPr/>
      </dsp:nvSpPr>
      <dsp:spPr>
        <a:xfrm>
          <a:off x="501999" y="2888493"/>
          <a:ext cx="743044" cy="743051"/>
        </a:xfrm>
        <a:prstGeom prst="ellipse">
          <a:avLst/>
        </a:prstGeom>
        <a:solidFill>
          <a:srgbClr val="00CC9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Educação</a:t>
          </a:r>
          <a:endParaRPr lang="pt-BR" sz="900" b="1" kern="1200" dirty="0">
            <a:solidFill>
              <a:schemeClr val="tx1"/>
            </a:solidFill>
            <a:effectLst>
              <a:outerShdw blurRad="38100" dist="38100" dir="2700000" algn="tl">
                <a:srgbClr val="000000">
                  <a:alpha val="43137"/>
                </a:srgbClr>
              </a:outerShdw>
            </a:effectLst>
          </a:endParaRPr>
        </a:p>
      </dsp:txBody>
      <dsp:txXfrm>
        <a:off x="610815" y="2997310"/>
        <a:ext cx="525412" cy="525417"/>
      </dsp:txXfrm>
    </dsp:sp>
    <dsp:sp modelId="{B77361F8-2E3E-4FC3-ADCF-BCAFC09928FC}">
      <dsp:nvSpPr>
        <dsp:cNvPr id="0" name=""/>
        <dsp:cNvSpPr/>
      </dsp:nvSpPr>
      <dsp:spPr>
        <a:xfrm rot="9553846">
          <a:off x="931933" y="2155551"/>
          <a:ext cx="333110" cy="353338"/>
        </a:xfrm>
        <a:prstGeom prst="righ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rot="10800000">
        <a:off x="1028619" y="2208501"/>
        <a:ext cx="233177" cy="212002"/>
      </dsp:txXfrm>
    </dsp:sp>
    <dsp:sp modelId="{FBEE1D29-731D-4DD0-9FAE-687ED8C11BAC}">
      <dsp:nvSpPr>
        <dsp:cNvPr id="0" name=""/>
        <dsp:cNvSpPr/>
      </dsp:nvSpPr>
      <dsp:spPr>
        <a:xfrm>
          <a:off x="-431" y="2203176"/>
          <a:ext cx="826156" cy="778299"/>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rgbClr val="FFFF00"/>
              </a:solidFill>
              <a:effectLst>
                <a:outerShdw blurRad="38100" dist="38100" dir="2700000" algn="tl">
                  <a:srgbClr val="000000">
                    <a:alpha val="43137"/>
                  </a:srgbClr>
                </a:outerShdw>
              </a:effectLst>
            </a:rPr>
            <a:t>Participação e Controle Social</a:t>
          </a:r>
          <a:endParaRPr lang="pt-BR" sz="900" b="1" kern="1200" dirty="0">
            <a:solidFill>
              <a:srgbClr val="FFFF00"/>
            </a:solidFill>
            <a:effectLst>
              <a:outerShdw blurRad="38100" dist="38100" dir="2700000" algn="tl">
                <a:srgbClr val="000000">
                  <a:alpha val="43137"/>
                </a:srgbClr>
              </a:outerShdw>
            </a:effectLst>
          </a:endParaRPr>
        </a:p>
      </dsp:txBody>
      <dsp:txXfrm>
        <a:off x="120557" y="2317155"/>
        <a:ext cx="584180" cy="550341"/>
      </dsp:txXfrm>
    </dsp:sp>
    <dsp:sp modelId="{E289CE8A-59CB-4EBC-AEF3-AC95E0B0ACEB}">
      <dsp:nvSpPr>
        <dsp:cNvPr id="0" name=""/>
        <dsp:cNvSpPr/>
      </dsp:nvSpPr>
      <dsp:spPr>
        <a:xfrm rot="11215385">
          <a:off x="876281" y="1698478"/>
          <a:ext cx="330130" cy="353338"/>
        </a:xfrm>
        <a:prstGeom prst="rightArrow">
          <a:avLst>
            <a:gd name="adj1" fmla="val 60000"/>
            <a:gd name="adj2" fmla="val 5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rot="10800000">
        <a:off x="974959" y="1775115"/>
        <a:ext cx="231091" cy="212002"/>
      </dsp:txXfrm>
    </dsp:sp>
    <dsp:sp modelId="{13EC2793-D164-4B2C-99E3-D4E3578BBC7D}">
      <dsp:nvSpPr>
        <dsp:cNvPr id="0" name=""/>
        <dsp:cNvSpPr/>
      </dsp:nvSpPr>
      <dsp:spPr>
        <a:xfrm>
          <a:off x="-96527" y="1397246"/>
          <a:ext cx="822764" cy="779378"/>
        </a:xfrm>
        <a:prstGeom prst="ellipse">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Acessibilidade</a:t>
          </a:r>
          <a:endParaRPr lang="pt-BR" sz="900" b="1" kern="1200" dirty="0">
            <a:solidFill>
              <a:schemeClr val="tx1"/>
            </a:solidFill>
            <a:effectLst>
              <a:outerShdw blurRad="38100" dist="38100" dir="2700000" algn="tl">
                <a:srgbClr val="000000">
                  <a:alpha val="43137"/>
                </a:srgbClr>
              </a:outerShdw>
            </a:effectLst>
          </a:endParaRPr>
        </a:p>
      </dsp:txBody>
      <dsp:txXfrm>
        <a:off x="23964" y="1511383"/>
        <a:ext cx="581782" cy="551104"/>
      </dsp:txXfrm>
    </dsp:sp>
    <dsp:sp modelId="{6B8AB32E-9CF7-490F-9DEB-A3B6F7F62D53}">
      <dsp:nvSpPr>
        <dsp:cNvPr id="0" name=""/>
        <dsp:cNvSpPr/>
      </dsp:nvSpPr>
      <dsp:spPr>
        <a:xfrm rot="12876923">
          <a:off x="975740" y="1243568"/>
          <a:ext cx="389106" cy="353338"/>
        </a:xfrm>
        <a:prstGeom prst="rightArrow">
          <a:avLst>
            <a:gd name="adj1" fmla="val 60000"/>
            <a:gd name="adj2" fmla="val 50000"/>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pt-BR" sz="1500" kern="1200">
            <a:solidFill>
              <a:schemeClr val="tx1"/>
            </a:solidFill>
          </a:endParaRPr>
        </a:p>
      </dsp:txBody>
      <dsp:txXfrm rot="10800000">
        <a:off x="1072359" y="1344344"/>
        <a:ext cx="283105" cy="212002"/>
      </dsp:txXfrm>
    </dsp:sp>
    <dsp:sp modelId="{E28B2628-F9DB-4BB2-884E-C7DA9B0CE234}">
      <dsp:nvSpPr>
        <dsp:cNvPr id="0" name=""/>
        <dsp:cNvSpPr/>
      </dsp:nvSpPr>
      <dsp:spPr>
        <a:xfrm>
          <a:off x="290779" y="716582"/>
          <a:ext cx="623537" cy="623537"/>
        </a:xfrm>
        <a:prstGeom prst="ellipse">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tx1"/>
              </a:solidFill>
              <a:effectLst>
                <a:outerShdw blurRad="38100" dist="38100" dir="2700000" algn="tl">
                  <a:srgbClr val="000000">
                    <a:alpha val="43137"/>
                  </a:srgbClr>
                </a:outerShdw>
              </a:effectLst>
            </a:rPr>
            <a:t>Esporte</a:t>
          </a:r>
          <a:endParaRPr lang="pt-BR" sz="900" b="1" kern="1200" dirty="0">
            <a:solidFill>
              <a:schemeClr val="tx1"/>
            </a:solidFill>
            <a:effectLst>
              <a:outerShdw blurRad="38100" dist="38100" dir="2700000" algn="tl">
                <a:srgbClr val="000000">
                  <a:alpha val="43137"/>
                </a:srgbClr>
              </a:outerShdw>
            </a:effectLst>
          </a:endParaRPr>
        </a:p>
      </dsp:txBody>
      <dsp:txXfrm>
        <a:off x="382094" y="807897"/>
        <a:ext cx="440907" cy="440907"/>
      </dsp:txXfrm>
    </dsp:sp>
    <dsp:sp modelId="{F95DDCA6-1F5A-472A-A8B6-B83D9A405414}">
      <dsp:nvSpPr>
        <dsp:cNvPr id="0" name=""/>
        <dsp:cNvSpPr/>
      </dsp:nvSpPr>
      <dsp:spPr>
        <a:xfrm rot="14538179">
          <a:off x="1354879" y="949324"/>
          <a:ext cx="376916" cy="353338"/>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b="1" kern="1200">
            <a:solidFill>
              <a:schemeClr val="tx1"/>
            </a:solidFill>
            <a:effectLst>
              <a:outerShdw blurRad="38100" dist="38100" dir="2700000" algn="tl">
                <a:srgbClr val="000000">
                  <a:alpha val="43137"/>
                </a:srgbClr>
              </a:outerShdw>
            </a:effectLst>
          </a:endParaRPr>
        </a:p>
      </dsp:txBody>
      <dsp:txXfrm rot="10800000">
        <a:off x="1432514" y="1066920"/>
        <a:ext cx="270915" cy="212002"/>
      </dsp:txXfrm>
    </dsp:sp>
    <dsp:sp modelId="{C0AE757E-6D1A-4640-A2F8-1B65EED91701}">
      <dsp:nvSpPr>
        <dsp:cNvPr id="0" name=""/>
        <dsp:cNvSpPr/>
      </dsp:nvSpPr>
      <dsp:spPr>
        <a:xfrm>
          <a:off x="828900" y="101229"/>
          <a:ext cx="743044" cy="743051"/>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pt-BR" sz="900" b="1" kern="1200" dirty="0" smtClean="0">
              <a:solidFill>
                <a:schemeClr val="bg1"/>
              </a:solidFill>
              <a:effectLst>
                <a:outerShdw blurRad="38100" dist="38100" dir="2700000" algn="tl">
                  <a:srgbClr val="000000">
                    <a:alpha val="43137"/>
                  </a:srgbClr>
                </a:outerShdw>
              </a:effectLst>
            </a:rPr>
            <a:t>... e muito mais</a:t>
          </a:r>
          <a:endParaRPr lang="pt-BR" sz="900" b="1" kern="1200" dirty="0">
            <a:solidFill>
              <a:schemeClr val="bg1"/>
            </a:solidFill>
            <a:effectLst>
              <a:outerShdw blurRad="38100" dist="38100" dir="2700000" algn="tl">
                <a:srgbClr val="000000">
                  <a:alpha val="43137"/>
                </a:srgbClr>
              </a:outerShdw>
            </a:effectLst>
          </a:endParaRPr>
        </a:p>
      </dsp:txBody>
      <dsp:txXfrm>
        <a:off x="937716" y="210046"/>
        <a:ext cx="525412" cy="52541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4CF654-836B-0445-85F0-24FA69288B15}" type="datetimeFigureOut">
              <a:rPr lang="pt-BR" smtClean="0"/>
              <a:pPr/>
              <a:t>22/05/2015</a:t>
            </a:fld>
            <a:endParaRPr lang="pt-B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6FDF49-F685-B549-87E0-B369F3E95284}" type="slidenum">
              <a:rPr lang="pt-BR" smtClean="0"/>
              <a:pPr/>
              <a:t>‹nº›</a:t>
            </a:fld>
            <a:endParaRPr lang="pt-BR"/>
          </a:p>
        </p:txBody>
      </p:sp>
    </p:spTree>
    <p:extLst>
      <p:ext uri="{BB962C8B-B14F-4D97-AF65-F5344CB8AC3E}">
        <p14:creationId xmlns:p14="http://schemas.microsoft.com/office/powerpoint/2010/main" val="1952406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B105AD-AAB8-4121-B128-F34C95305780}" type="datetimeFigureOut">
              <a:rPr lang="pt-BR" smtClean="0"/>
              <a:pPr/>
              <a:t>22/05/2015</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13652B-6D6E-468A-AFE9-E1ED1C3B88DE}" type="slidenum">
              <a:rPr lang="pt-BR" smtClean="0"/>
              <a:pPr/>
              <a:t>‹nº›</a:t>
            </a:fld>
            <a:endParaRPr lang="pt-BR"/>
          </a:p>
        </p:txBody>
      </p:sp>
    </p:spTree>
    <p:extLst>
      <p:ext uri="{BB962C8B-B14F-4D97-AF65-F5344CB8AC3E}">
        <p14:creationId xmlns:p14="http://schemas.microsoft.com/office/powerpoint/2010/main" val="13241729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a:xfrm>
            <a:off x="457200" y="6356350"/>
            <a:ext cx="2133600" cy="365125"/>
          </a:xfrm>
          <a:prstGeom prst="rect">
            <a:avLst/>
          </a:prstGeom>
        </p:spPr>
        <p:txBody>
          <a:bodyPr/>
          <a:lstStyle>
            <a:lvl1pPr>
              <a:defRPr/>
            </a:lvl1pPr>
          </a:lstStyle>
          <a:p>
            <a:pPr>
              <a:defRPr/>
            </a:pPr>
            <a:fld id="{9702B7B2-AB6F-496F-8FA3-FBC2077AB978}" type="datetimeFigureOut">
              <a:rPr lang="pt-BR"/>
              <a:pPr>
                <a:defRPr/>
              </a:pPr>
              <a:t>22/05/2015</a:t>
            </a:fld>
            <a:endParaRPr lang="pt-BR"/>
          </a:p>
        </p:txBody>
      </p:sp>
      <p:sp>
        <p:nvSpPr>
          <p:cNvPr id="6" name="Espaço Reservado para Rodapé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26C19E6-6EDE-49F5-AB6C-B977A14441B5}"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m 6" descr="ondas.wmf"/>
          <p:cNvPicPr>
            <a:picLocks noChangeAspect="1"/>
          </p:cNvPicPr>
          <p:nvPr userDrawn="1"/>
        </p:nvPicPr>
        <p:blipFill>
          <a:blip r:embed="rId5"/>
          <a:stretch>
            <a:fillRect/>
          </a:stretch>
        </p:blipFill>
        <p:spPr>
          <a:xfrm>
            <a:off x="0" y="5000636"/>
            <a:ext cx="9144000" cy="1857364"/>
          </a:xfrm>
          <a:prstGeom prst="rect">
            <a:avLst/>
          </a:prstGeom>
        </p:spPr>
      </p:pic>
      <p:sp>
        <p:nvSpPr>
          <p:cNvPr id="9" name="CaixaDeTexto 8"/>
          <p:cNvSpPr txBox="1"/>
          <p:nvPr userDrawn="1"/>
        </p:nvSpPr>
        <p:spPr>
          <a:xfrm>
            <a:off x="6988155" y="6172200"/>
            <a:ext cx="1774845" cy="461665"/>
          </a:xfrm>
          <a:prstGeom prst="rect">
            <a:avLst/>
          </a:prstGeom>
          <a:noFill/>
        </p:spPr>
        <p:txBody>
          <a:bodyPr wrap="square" rtlCol="0">
            <a:spAutoFit/>
          </a:bodyPr>
          <a:lstStyle/>
          <a:p>
            <a:pPr algn="r"/>
            <a:r>
              <a:rPr lang="pt-BR" sz="800" dirty="0" smtClean="0">
                <a:solidFill>
                  <a:schemeClr val="accent1"/>
                </a:solidFill>
                <a:latin typeface="Futura Md BT" pitchFamily="34" charset="0"/>
              </a:rPr>
              <a:t>www.funasa.gov.br</a:t>
            </a:r>
          </a:p>
          <a:p>
            <a:pPr algn="r"/>
            <a:r>
              <a:rPr lang="pt-BR" sz="800" dirty="0" smtClean="0">
                <a:solidFill>
                  <a:schemeClr val="accent1"/>
                </a:solidFill>
                <a:latin typeface="Futura Md BT" pitchFamily="34" charset="0"/>
              </a:rPr>
              <a:t>www.facebook.com/funasa.oficial</a:t>
            </a:r>
          </a:p>
          <a:p>
            <a:pPr algn="r"/>
            <a:r>
              <a:rPr lang="pt-BR" sz="800" dirty="0" smtClean="0">
                <a:solidFill>
                  <a:schemeClr val="tx2">
                    <a:lumMod val="60000"/>
                    <a:lumOff val="40000"/>
                  </a:schemeClr>
                </a:solidFill>
                <a:latin typeface="Futura Md BT" pitchFamily="34" charset="0"/>
              </a:rPr>
              <a:t>twitter.com/</a:t>
            </a:r>
            <a:r>
              <a:rPr lang="pt-BR" sz="800" dirty="0" err="1" smtClean="0">
                <a:solidFill>
                  <a:schemeClr val="tx2">
                    <a:lumMod val="60000"/>
                    <a:lumOff val="40000"/>
                  </a:schemeClr>
                </a:solidFill>
                <a:latin typeface="Futura Md BT" pitchFamily="34" charset="0"/>
              </a:rPr>
              <a:t>funasa</a:t>
            </a:r>
            <a:endParaRPr lang="pt-BR" sz="800" dirty="0">
              <a:solidFill>
                <a:schemeClr val="tx2">
                  <a:lumMod val="60000"/>
                  <a:lumOff val="40000"/>
                </a:schemeClr>
              </a:solidFill>
              <a:latin typeface="Futura Md BT" pitchFamily="34" charset="0"/>
            </a:endParaRPr>
          </a:p>
        </p:txBody>
      </p:sp>
      <p:pic>
        <p:nvPicPr>
          <p:cNvPr id="8" name="Picture 7" descr="ASS_FUNASA_HOR_COL_CURVA_CS5.png"/>
          <p:cNvPicPr>
            <a:picLocks noChangeAspect="1"/>
          </p:cNvPicPr>
          <p:nvPr userDrawn="1"/>
        </p:nvPicPr>
        <p:blipFill>
          <a:blip r:embed="rId6"/>
          <a:stretch>
            <a:fillRect/>
          </a:stretch>
        </p:blipFill>
        <p:spPr>
          <a:xfrm>
            <a:off x="914400" y="6172200"/>
            <a:ext cx="3962400" cy="54454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aniela.carneiro@funasa.gov.b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jpeg"/><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fontAlgn="auto">
              <a:spcAft>
                <a:spcPts val="0"/>
              </a:spcAft>
              <a:defRPr/>
            </a:pPr>
            <a:r>
              <a:rPr lang="pt-BR" sz="2800" dirty="0" smtClean="0">
                <a:solidFill>
                  <a:schemeClr val="tx2"/>
                </a:solidFill>
              </a:rPr>
              <a:t>FUNDAÇÃO NACIONAL DE SAÚDE</a:t>
            </a:r>
            <a:r>
              <a:rPr lang="pt-BR" sz="2800" dirty="0" smtClean="0"/>
              <a:t/>
            </a:r>
            <a:br>
              <a:rPr lang="pt-BR" sz="2800" dirty="0" smtClean="0"/>
            </a:br>
            <a:r>
              <a:rPr lang="pt-BR" sz="2800" dirty="0" smtClean="0"/>
              <a:t/>
            </a:r>
            <a:br>
              <a:rPr lang="pt-BR" sz="2800" dirty="0" smtClean="0"/>
            </a:br>
            <a:r>
              <a:rPr lang="pt-BR" sz="2800" dirty="0" smtClean="0"/>
              <a:t/>
            </a:r>
            <a:br>
              <a:rPr lang="pt-BR" sz="2800" dirty="0" smtClean="0"/>
            </a:br>
            <a:r>
              <a:rPr lang="pt-BR" sz="2000" dirty="0" smtClean="0"/>
              <a:t>45ª Assembléia nacional da ASSEMAE</a:t>
            </a:r>
            <a:br>
              <a:rPr lang="pt-BR" sz="2000" dirty="0" smtClean="0"/>
            </a:br>
            <a:r>
              <a:rPr lang="pt-BR" sz="2000" dirty="0" smtClean="0"/>
              <a:t>24 29 de maio de 2015</a:t>
            </a:r>
            <a:r>
              <a:rPr lang="pt-BR" sz="2800" dirty="0" smtClean="0"/>
              <a:t/>
            </a:r>
            <a:br>
              <a:rPr lang="pt-BR" sz="2800" dirty="0" smtClean="0"/>
            </a:br>
            <a:r>
              <a:rPr lang="pt-BR" sz="2800" dirty="0" smtClean="0"/>
              <a:t/>
            </a:r>
            <a:br>
              <a:rPr lang="pt-BR" sz="2800" dirty="0" smtClean="0"/>
            </a:br>
            <a:r>
              <a:rPr lang="pt-BR" sz="2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 Importância da Educação em Saúde Ambiental no Contexto Do Saneamento Básico</a:t>
            </a:r>
            <a:r>
              <a:rPr lang="pt-BR" sz="2400" dirty="0" smtClean="0">
                <a:solidFill>
                  <a:schemeClr val="accent1"/>
                </a:solidFill>
              </a:rPr>
              <a:t/>
            </a:r>
            <a:br>
              <a:rPr lang="pt-BR" sz="2400" dirty="0" smtClean="0">
                <a:solidFill>
                  <a:schemeClr val="accent1"/>
                </a:solidFill>
              </a:rPr>
            </a:br>
            <a:r>
              <a:rPr lang="pt-BR" sz="2400" dirty="0" smtClean="0">
                <a:solidFill>
                  <a:schemeClr val="accent1"/>
                </a:solidFill>
              </a:rPr>
              <a:t/>
            </a:r>
            <a:br>
              <a:rPr lang="pt-BR" sz="2400" dirty="0" smtClean="0">
                <a:solidFill>
                  <a:schemeClr val="accent1"/>
                </a:solidFill>
              </a:rPr>
            </a:br>
            <a:r>
              <a:rPr lang="pt-BR" sz="2400" dirty="0" smtClean="0">
                <a:solidFill>
                  <a:schemeClr val="accent1"/>
                </a:solidFill>
              </a:rPr>
              <a:t/>
            </a:r>
            <a:br>
              <a:rPr lang="pt-BR" sz="2400" dirty="0" smtClean="0">
                <a:solidFill>
                  <a:schemeClr val="accent1"/>
                </a:solidFill>
              </a:rPr>
            </a:br>
            <a:r>
              <a:rPr lang="pt-BR" sz="2000" dirty="0" smtClean="0">
                <a:solidFill>
                  <a:schemeClr val="tx2"/>
                </a:solidFill>
              </a:rPr>
              <a:t>Departamento de Saúde Ambiental - DESAM</a:t>
            </a:r>
            <a:br>
              <a:rPr lang="pt-BR" sz="2000" dirty="0" smtClean="0">
                <a:solidFill>
                  <a:schemeClr val="tx2"/>
                </a:solidFill>
              </a:rPr>
            </a:br>
            <a:r>
              <a:rPr lang="pt-BR" sz="2000" dirty="0" smtClean="0">
                <a:solidFill>
                  <a:schemeClr val="tx2"/>
                </a:solidFill>
              </a:rPr>
              <a:t>Coordenação de Educação em Saúde Ambiental - COESA</a:t>
            </a:r>
            <a:endParaRPr lang="pt-BR" sz="20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half" idx="1"/>
          </p:nvPr>
        </p:nvSpPr>
        <p:spPr/>
        <p:txBody>
          <a:bodyPr/>
          <a:lstStyle/>
          <a:p>
            <a:endParaRPr lang="pt-BR" sz="2000" dirty="0"/>
          </a:p>
        </p:txBody>
      </p:sp>
      <p:sp>
        <p:nvSpPr>
          <p:cNvPr id="4" name="Espaço Reservado para Conteúdo 3"/>
          <p:cNvSpPr>
            <a:spLocks noGrp="1"/>
          </p:cNvSpPr>
          <p:nvPr>
            <p:ph sz="half" idx="2"/>
          </p:nvPr>
        </p:nvSpPr>
        <p:spPr/>
        <p:txBody>
          <a:bodyPr/>
          <a:lstStyle/>
          <a:p>
            <a:endParaRPr lang="pt-BR" dirty="0"/>
          </a:p>
        </p:txBody>
      </p:sp>
      <p:sp>
        <p:nvSpPr>
          <p:cNvPr id="5" name="Retângulo de cantos arredondados 4"/>
          <p:cNvSpPr/>
          <p:nvPr/>
        </p:nvSpPr>
        <p:spPr>
          <a:xfrm>
            <a:off x="457200" y="274638"/>
            <a:ext cx="8229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Participação Social</a:t>
            </a:r>
            <a:endParaRPr lang="pt-BR" sz="2800" dirty="0"/>
          </a:p>
        </p:txBody>
      </p:sp>
      <p:sp>
        <p:nvSpPr>
          <p:cNvPr id="7" name="Retângulo 6"/>
          <p:cNvSpPr/>
          <p:nvPr/>
        </p:nvSpPr>
        <p:spPr>
          <a:xfrm>
            <a:off x="457200" y="1600200"/>
            <a:ext cx="8229600" cy="38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Pressupõe</a:t>
            </a:r>
            <a:endParaRPr lang="pt-BR" dirty="0"/>
          </a:p>
        </p:txBody>
      </p:sp>
      <p:sp>
        <p:nvSpPr>
          <p:cNvPr id="8" name="Retângulo 7"/>
          <p:cNvSpPr/>
          <p:nvPr/>
        </p:nvSpPr>
        <p:spPr>
          <a:xfrm>
            <a:off x="457200" y="2060848"/>
            <a:ext cx="2522240" cy="3456383"/>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pt-BR" sz="2000" b="1" dirty="0" smtClean="0">
                <a:solidFill>
                  <a:srgbClr val="FF0000"/>
                </a:solidFill>
              </a:rPr>
              <a:t>Conscientização:</a:t>
            </a:r>
          </a:p>
          <a:p>
            <a:pPr algn="ctr"/>
            <a:endParaRPr lang="pt-BR" dirty="0">
              <a:solidFill>
                <a:schemeClr val="tx1"/>
              </a:solidFill>
            </a:endParaRPr>
          </a:p>
          <a:p>
            <a:pPr algn="ctr"/>
            <a:endParaRPr lang="pt-BR" dirty="0" smtClean="0">
              <a:solidFill>
                <a:schemeClr val="tx1"/>
              </a:solidFill>
            </a:endParaRPr>
          </a:p>
          <a:p>
            <a:pPr algn="ctr"/>
            <a:endParaRPr lang="pt-BR" dirty="0" smtClean="0">
              <a:solidFill>
                <a:schemeClr val="tx1"/>
              </a:solidFill>
            </a:endParaRPr>
          </a:p>
          <a:p>
            <a:pPr algn="ctr"/>
            <a:r>
              <a:rPr lang="pt-BR" sz="2000" dirty="0" smtClean="0">
                <a:solidFill>
                  <a:schemeClr val="tx1"/>
                </a:solidFill>
              </a:rPr>
              <a:t>Elaboração de uma visão de mundo.</a:t>
            </a:r>
            <a:endParaRPr lang="pt-BR" sz="2000" dirty="0">
              <a:solidFill>
                <a:schemeClr val="tx1"/>
              </a:solidFill>
            </a:endParaRPr>
          </a:p>
        </p:txBody>
      </p:sp>
      <p:sp>
        <p:nvSpPr>
          <p:cNvPr id="9" name="Retângulo 8"/>
          <p:cNvSpPr/>
          <p:nvPr/>
        </p:nvSpPr>
        <p:spPr>
          <a:xfrm>
            <a:off x="3131840" y="2087755"/>
            <a:ext cx="2561026" cy="3384376"/>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altLang="pt-BR" dirty="0" smtClean="0"/>
              <a:t> </a:t>
            </a:r>
            <a:r>
              <a:rPr lang="pt-BR" altLang="pt-BR" sz="2000" b="1" dirty="0" smtClean="0">
                <a:solidFill>
                  <a:srgbClr val="FF0000"/>
                </a:solidFill>
              </a:rPr>
              <a:t>Organização Social: </a:t>
            </a:r>
          </a:p>
          <a:p>
            <a:pPr algn="just"/>
            <a:endParaRPr lang="pt-BR" altLang="pt-BR" sz="2000" dirty="0">
              <a:solidFill>
                <a:schemeClr val="tx1"/>
              </a:solidFill>
            </a:endParaRPr>
          </a:p>
          <a:p>
            <a:pPr algn="just"/>
            <a:r>
              <a:rPr lang="pt-BR" altLang="pt-BR" sz="2000" dirty="0" smtClean="0">
                <a:solidFill>
                  <a:schemeClr val="tx1"/>
                </a:solidFill>
              </a:rPr>
              <a:t> </a:t>
            </a:r>
          </a:p>
          <a:p>
            <a:pPr algn="just"/>
            <a:r>
              <a:rPr lang="pt-BR" altLang="pt-BR" sz="2000" dirty="0">
                <a:solidFill>
                  <a:schemeClr val="tx1"/>
                </a:solidFill>
              </a:rPr>
              <a:t>E</a:t>
            </a:r>
            <a:r>
              <a:rPr lang="pt-BR" altLang="pt-BR" sz="2000" dirty="0" smtClean="0">
                <a:solidFill>
                  <a:schemeClr val="tx1"/>
                </a:solidFill>
              </a:rPr>
              <a:t>xame </a:t>
            </a:r>
            <a:r>
              <a:rPr lang="pt-BR" altLang="pt-BR" sz="2000" dirty="0">
                <a:solidFill>
                  <a:schemeClr val="tx1"/>
                </a:solidFill>
              </a:rPr>
              <a:t>das forças internas e externas que atuam em direção dos interesses e preocupações comunitárias;</a:t>
            </a:r>
          </a:p>
        </p:txBody>
      </p:sp>
      <p:sp>
        <p:nvSpPr>
          <p:cNvPr id="10" name="Retângulo 9"/>
          <p:cNvSpPr/>
          <p:nvPr/>
        </p:nvSpPr>
        <p:spPr>
          <a:xfrm>
            <a:off x="5845266" y="2107997"/>
            <a:ext cx="2841534" cy="334583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pt-BR" sz="2000" b="1" dirty="0" smtClean="0">
                <a:solidFill>
                  <a:srgbClr val="FF0000"/>
                </a:solidFill>
              </a:rPr>
              <a:t>Capacitação: </a:t>
            </a:r>
          </a:p>
          <a:p>
            <a:pPr algn="ctr"/>
            <a:endParaRPr lang="pt-BR" dirty="0" smtClean="0">
              <a:solidFill>
                <a:schemeClr val="tx1"/>
              </a:solidFill>
            </a:endParaRPr>
          </a:p>
          <a:p>
            <a:pPr algn="ctr"/>
            <a:r>
              <a:rPr lang="pt-BR" altLang="pt-BR" sz="2000" dirty="0">
                <a:solidFill>
                  <a:schemeClr val="tx1"/>
                </a:solidFill>
              </a:rPr>
              <a:t>Processo em que a população passa a assumir gradativamente o seu próprio processo de conscientização e organização e se torna capaz de estender a sua experiência ao todo social.</a:t>
            </a:r>
          </a:p>
          <a:p>
            <a:pPr algn="ctr"/>
            <a:r>
              <a:rPr lang="pt-BR" dirty="0" smtClean="0"/>
              <a:t> </a:t>
            </a:r>
            <a:endParaRPr lang="pt-BR" dirty="0"/>
          </a:p>
        </p:txBody>
      </p:sp>
      <p:sp>
        <p:nvSpPr>
          <p:cNvPr id="11" name="Retângulo de cantos arredondados 10"/>
          <p:cNvSpPr/>
          <p:nvPr/>
        </p:nvSpPr>
        <p:spPr>
          <a:xfrm>
            <a:off x="457200" y="5625243"/>
            <a:ext cx="8229600" cy="5369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bg1"/>
                </a:solidFill>
              </a:rPr>
              <a:t>Educação em Saúde Ambiental é um elemento facilitador desse processo</a:t>
            </a:r>
          </a:p>
        </p:txBody>
      </p:sp>
    </p:spTree>
    <p:extLst>
      <p:ext uri="{BB962C8B-B14F-4D97-AF65-F5344CB8AC3E}">
        <p14:creationId xmlns:p14="http://schemas.microsoft.com/office/powerpoint/2010/main" val="737372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376382" y="278211"/>
            <a:ext cx="8429684" cy="8656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Educação em Saúde Ambiental</a:t>
            </a:r>
            <a:endParaRPr lang="pt-BR" sz="2800" dirty="0"/>
          </a:p>
        </p:txBody>
      </p:sp>
      <p:sp>
        <p:nvSpPr>
          <p:cNvPr id="19" name="Retângulo 18"/>
          <p:cNvSpPr/>
          <p:nvPr/>
        </p:nvSpPr>
        <p:spPr>
          <a:xfrm>
            <a:off x="357158" y="1714488"/>
            <a:ext cx="1838578" cy="1760426"/>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smtClean="0">
                <a:solidFill>
                  <a:schemeClr val="tx1"/>
                </a:solidFill>
              </a:rPr>
              <a:t>Saúde</a:t>
            </a:r>
            <a:endParaRPr lang="pt-BR" sz="2000" dirty="0">
              <a:solidFill>
                <a:schemeClr val="tx1"/>
              </a:solidFill>
            </a:endParaRPr>
          </a:p>
        </p:txBody>
      </p:sp>
      <p:sp>
        <p:nvSpPr>
          <p:cNvPr id="20" name="Retângulo 19"/>
          <p:cNvSpPr/>
          <p:nvPr/>
        </p:nvSpPr>
        <p:spPr>
          <a:xfrm>
            <a:off x="4644008" y="1701997"/>
            <a:ext cx="1872208" cy="1772917"/>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smtClean="0">
                <a:solidFill>
                  <a:schemeClr val="tx1"/>
                </a:solidFill>
              </a:rPr>
              <a:t>Promoção da Saúde</a:t>
            </a:r>
            <a:endParaRPr lang="pt-BR" sz="2000" dirty="0">
              <a:solidFill>
                <a:schemeClr val="tx1"/>
              </a:solidFill>
            </a:endParaRPr>
          </a:p>
        </p:txBody>
      </p:sp>
      <p:sp>
        <p:nvSpPr>
          <p:cNvPr id="21" name="Retângulo 20"/>
          <p:cNvSpPr/>
          <p:nvPr/>
        </p:nvSpPr>
        <p:spPr>
          <a:xfrm>
            <a:off x="2449078" y="1714488"/>
            <a:ext cx="1932470" cy="1760426"/>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smtClean="0">
                <a:solidFill>
                  <a:schemeClr val="tx1"/>
                </a:solidFill>
              </a:rPr>
              <a:t>Saúde Ambiental</a:t>
            </a:r>
            <a:endParaRPr lang="pt-BR" sz="2000" dirty="0">
              <a:solidFill>
                <a:schemeClr val="tx1"/>
              </a:solidFill>
            </a:endParaRPr>
          </a:p>
        </p:txBody>
      </p:sp>
      <p:sp>
        <p:nvSpPr>
          <p:cNvPr id="41" name="Retângulo 40"/>
          <p:cNvSpPr/>
          <p:nvPr/>
        </p:nvSpPr>
        <p:spPr>
          <a:xfrm>
            <a:off x="314444" y="4017192"/>
            <a:ext cx="8501122" cy="1714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i="1" dirty="0" smtClean="0"/>
              <a:t>Educação:                                                                         “</a:t>
            </a:r>
            <a:r>
              <a:rPr lang="pt-BR" sz="2000" i="1" dirty="0" smtClean="0"/>
              <a:t>Educação é construir saber, capacitar o ser humano a conhecer os elementos que envolvem a realidade pra nela intervir, transformando-a no sentido de uma ampliação da liberdade, da comunicação e colaboração das pessoas.” (Saviani, 1989). </a:t>
            </a:r>
            <a:endParaRPr lang="pt-BR" sz="2000" dirty="0"/>
          </a:p>
        </p:txBody>
      </p:sp>
      <p:sp>
        <p:nvSpPr>
          <p:cNvPr id="11" name="Retângulo 10"/>
          <p:cNvSpPr/>
          <p:nvPr/>
        </p:nvSpPr>
        <p:spPr>
          <a:xfrm>
            <a:off x="6942802" y="1714488"/>
            <a:ext cx="1844040" cy="1769184"/>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smtClean="0">
                <a:solidFill>
                  <a:schemeClr val="tx1"/>
                </a:solidFill>
              </a:rPr>
              <a:t>Saneamento</a:t>
            </a:r>
            <a:r>
              <a:rPr lang="pt-BR" dirty="0" smtClean="0">
                <a:solidFill>
                  <a:schemeClr val="tx1"/>
                </a:solidFill>
              </a:rPr>
              <a:t> </a:t>
            </a:r>
            <a:endParaRPr lang="pt-BR" dirty="0">
              <a:solidFill>
                <a:schemeClr val="tx1"/>
              </a:solidFill>
            </a:endParaRPr>
          </a:p>
        </p:txBody>
      </p:sp>
      <p:sp>
        <p:nvSpPr>
          <p:cNvPr id="42" name="Seta para baixo 41"/>
          <p:cNvSpPr/>
          <p:nvPr/>
        </p:nvSpPr>
        <p:spPr>
          <a:xfrm>
            <a:off x="3343305" y="1312559"/>
            <a:ext cx="144016" cy="3049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Seta para baixo 44"/>
          <p:cNvSpPr/>
          <p:nvPr/>
        </p:nvSpPr>
        <p:spPr>
          <a:xfrm>
            <a:off x="1187624" y="1312559"/>
            <a:ext cx="144016" cy="3049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6" name="Seta para baixo 45"/>
          <p:cNvSpPr/>
          <p:nvPr/>
        </p:nvSpPr>
        <p:spPr>
          <a:xfrm>
            <a:off x="5580112" y="1318127"/>
            <a:ext cx="144016" cy="3049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7" name="Seta para baixo 46"/>
          <p:cNvSpPr/>
          <p:nvPr/>
        </p:nvSpPr>
        <p:spPr>
          <a:xfrm>
            <a:off x="7792814" y="1275050"/>
            <a:ext cx="144016" cy="3049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4" name="Seta para a esquerda e para a direita 43"/>
          <p:cNvSpPr/>
          <p:nvPr/>
        </p:nvSpPr>
        <p:spPr>
          <a:xfrm>
            <a:off x="357158" y="3503737"/>
            <a:ext cx="8429683" cy="484632"/>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Educação em </a:t>
            </a:r>
            <a:r>
              <a:rPr lang="pt-BR" sz="2800" dirty="0"/>
              <a:t>S</a:t>
            </a:r>
            <a:r>
              <a:rPr lang="pt-BR" sz="2800" dirty="0" smtClean="0"/>
              <a:t>aúde </a:t>
            </a:r>
            <a:r>
              <a:rPr lang="pt-BR" sz="2800" dirty="0"/>
              <a:t>A</a:t>
            </a:r>
            <a:r>
              <a:rPr lang="pt-BR" sz="2800" dirty="0" smtClean="0"/>
              <a:t>mbiental</a:t>
            </a:r>
            <a:endParaRPr lang="pt-BR" sz="2800" dirty="0"/>
          </a:p>
        </p:txBody>
      </p:sp>
      <p:sp>
        <p:nvSpPr>
          <p:cNvPr id="8" name="Espaço Reservado para Conteúdo 7"/>
          <p:cNvSpPr>
            <a:spLocks noGrp="1"/>
          </p:cNvSpPr>
          <p:nvPr>
            <p:ph sz="half" idx="1"/>
          </p:nvPr>
        </p:nvSpPr>
        <p:spPr>
          <a:xfrm>
            <a:off x="457200" y="1600200"/>
            <a:ext cx="8258204" cy="4525963"/>
          </a:xfrm>
          <a:blipFill>
            <a:blip r:embed="rId2"/>
            <a:tile tx="0" ty="0" sx="100000" sy="100000" flip="none" algn="tl"/>
          </a:blipFill>
        </p:spPr>
        <p:txBody>
          <a:bodyPr/>
          <a:lstStyle/>
          <a:p>
            <a:endParaRPr lang="pt-BR" sz="2000" dirty="0" smtClean="0"/>
          </a:p>
          <a:p>
            <a:endParaRPr lang="pt-BR" sz="2000" dirty="0" smtClean="0"/>
          </a:p>
          <a:p>
            <a:pPr algn="just">
              <a:buNone/>
            </a:pPr>
            <a:r>
              <a:rPr lang="pt-BR" sz="2000" dirty="0" smtClean="0"/>
              <a:t>      Compreende um conjunto de práticas pedagógicas e sociais, de conteúdo técnico, político e científico, que no âmbito das práticas de saúde ambiental é um processo permanente e contínuo na relação instituição, sujeitos e coletividade para construção de valores, saberes, conhecimentos e práticas que fortaleçam as relações sustentáveis da sociedade humana na interação saúde, meio ambiente e desenvolvimento sustentável para promoção da saúde. ( </a:t>
            </a:r>
            <a:r>
              <a:rPr lang="pt-BR" sz="2000" dirty="0" err="1" smtClean="0"/>
              <a:t>Funasa</a:t>
            </a:r>
            <a:r>
              <a:rPr lang="pt-BR" sz="2000" dirty="0" smtClean="0"/>
              <a:t>, Portaria nº 586, 14/07/2014)</a:t>
            </a:r>
            <a:endParaRPr lang="pt-BR" sz="2000" dirty="0"/>
          </a:p>
        </p:txBody>
      </p:sp>
      <p:sp>
        <p:nvSpPr>
          <p:cNvPr id="9" name="Espaço Reservado para Conteúdo 8"/>
          <p:cNvSpPr>
            <a:spLocks noGrp="1"/>
          </p:cNvSpPr>
          <p:nvPr>
            <p:ph sz="half" idx="2"/>
          </p:nvPr>
        </p:nvSpPr>
        <p:spPr/>
        <p:txBody>
          <a:bodyPr/>
          <a:lstStyle/>
          <a:p>
            <a:endParaRPr lang="pt-BR" dirty="0"/>
          </a:p>
        </p:txBody>
      </p:sp>
      <p:sp>
        <p:nvSpPr>
          <p:cNvPr id="6" name="Retângulo 5"/>
          <p:cNvSpPr/>
          <p:nvPr/>
        </p:nvSpPr>
        <p:spPr>
          <a:xfrm>
            <a:off x="500034" y="1720840"/>
            <a:ext cx="8072494" cy="369332"/>
          </a:xfrm>
          <a:prstGeom prst="rect">
            <a:avLst/>
          </a:prstGeom>
        </p:spPr>
        <p:txBody>
          <a:bodyPr wrap="square">
            <a:spAutoFit/>
          </a:bodyPr>
          <a:lstStyle/>
          <a:p>
            <a:r>
              <a:rPr lang="pt-BR" dirty="0" smtClean="0"/>
              <a:t> </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half" idx="1"/>
          </p:nvPr>
        </p:nvSpPr>
        <p:spPr>
          <a:blipFill>
            <a:blip r:embed="rId2"/>
            <a:tile tx="0" ty="0" sx="100000" sy="100000" flip="none" algn="tl"/>
          </a:blipFill>
        </p:spPr>
        <p:txBody>
          <a:bodyPr/>
          <a:lstStyle/>
          <a:p>
            <a:r>
              <a:rPr lang="pt-BR" sz="2000" dirty="0" smtClean="0"/>
              <a:t>Prática Social que fomenta a mudança gradual na forma de pensar, sentir e agir através de uma metodologia participativa e </a:t>
            </a:r>
            <a:r>
              <a:rPr lang="pt-BR" sz="2000" dirty="0" err="1" smtClean="0"/>
              <a:t>problematizadora</a:t>
            </a:r>
            <a:r>
              <a:rPr lang="pt-BR" sz="2000" dirty="0" smtClean="0"/>
              <a:t>;</a:t>
            </a:r>
          </a:p>
          <a:p>
            <a:r>
              <a:rPr lang="pt-BR" sz="2000" dirty="0" smtClean="0"/>
              <a:t>Efetiva-se como processo contínuo de indagação, reflexão, questionamento e, principalmente de construção coletiva, articulada e compartilhada;</a:t>
            </a:r>
            <a:endParaRPr lang="pt-BR" sz="2000" dirty="0"/>
          </a:p>
        </p:txBody>
      </p:sp>
      <p:sp>
        <p:nvSpPr>
          <p:cNvPr id="4" name="Espaço Reservado para Conteúdo 3"/>
          <p:cNvSpPr>
            <a:spLocks noGrp="1"/>
          </p:cNvSpPr>
          <p:nvPr>
            <p:ph sz="half" idx="2"/>
          </p:nvPr>
        </p:nvSpPr>
        <p:spPr>
          <a:blipFill>
            <a:blip r:embed="rId2"/>
            <a:tile tx="0" ty="0" sx="100000" sy="100000" flip="none" algn="tl"/>
          </a:blipFill>
        </p:spPr>
        <p:txBody>
          <a:bodyPr/>
          <a:lstStyle/>
          <a:p>
            <a:r>
              <a:rPr lang="pt-BR" sz="2000" dirty="0" smtClean="0"/>
              <a:t>Objetiva o desenvolvimento e fortalecimento da autonomia das pessoas e da comunidade, na busca de soluções para as questões da saúde, do saneamento e do ambiente, que as afetam;</a:t>
            </a:r>
          </a:p>
          <a:p>
            <a:r>
              <a:rPr lang="pt-BR" sz="2000" dirty="0" smtClean="0"/>
              <a:t> capacita para a tomada de decisões </a:t>
            </a:r>
            <a:r>
              <a:rPr lang="pt-BR" sz="2000" dirty="0"/>
              <a:t>em prol da melhoria da qualidade de </a:t>
            </a:r>
            <a:r>
              <a:rPr lang="pt-BR" sz="2000" dirty="0" smtClean="0"/>
              <a:t>vida e para o exercício do controle da própria vida.</a:t>
            </a:r>
            <a:endParaRPr lang="pt-BR" sz="2000" dirty="0"/>
          </a:p>
        </p:txBody>
      </p:sp>
      <p:sp>
        <p:nvSpPr>
          <p:cNvPr id="5" name="Retângulo de cantos arredondados 4"/>
          <p:cNvSpPr/>
          <p:nvPr/>
        </p:nvSpPr>
        <p:spPr>
          <a:xfrm>
            <a:off x="473844" y="274638"/>
            <a:ext cx="8229600" cy="9221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POR QUÊ?</a:t>
            </a:r>
            <a:endParaRPr lang="pt-BR" sz="2800" dirty="0"/>
          </a:p>
        </p:txBody>
      </p:sp>
    </p:spTree>
    <p:extLst>
      <p:ext uri="{BB962C8B-B14F-4D97-AF65-F5344CB8AC3E}">
        <p14:creationId xmlns:p14="http://schemas.microsoft.com/office/powerpoint/2010/main" val="1488338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596" y="1340768"/>
            <a:ext cx="7272808" cy="4176464"/>
          </a:xfrm>
          <a:prstGeom prst="rect">
            <a:avLst/>
          </a:prstGeom>
        </p:spPr>
      </p:pic>
      <p:sp>
        <p:nvSpPr>
          <p:cNvPr id="4" name="Título 7"/>
          <p:cNvSpPr>
            <a:spLocks noGrp="1"/>
          </p:cNvSpPr>
          <p:nvPr>
            <p:ph type="title"/>
          </p:nvPr>
        </p:nvSpPr>
        <p:spPr>
          <a:xfrm>
            <a:off x="457200" y="274638"/>
            <a:ext cx="8229600" cy="8501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Como?</a:t>
            </a:r>
            <a:endParaRPr lang="pt-BR" sz="2800" dirty="0"/>
          </a:p>
        </p:txBody>
      </p:sp>
    </p:spTree>
    <p:extLst>
      <p:ext uri="{BB962C8B-B14F-4D97-AF65-F5344CB8AC3E}">
        <p14:creationId xmlns:p14="http://schemas.microsoft.com/office/powerpoint/2010/main" val="1986747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endParaRPr lang="pt-BR"/>
          </a:p>
        </p:txBody>
      </p:sp>
      <p:sp>
        <p:nvSpPr>
          <p:cNvPr id="3" name="Espaço Reservado para Conteúdo 2"/>
          <p:cNvSpPr>
            <a:spLocks noGrp="1"/>
          </p:cNvSpPr>
          <p:nvPr>
            <p:ph sz="half" idx="4294967295"/>
          </p:nvPr>
        </p:nvSpPr>
        <p:spPr>
          <a:xfrm>
            <a:off x="457200" y="1556792"/>
            <a:ext cx="8229600" cy="4525963"/>
          </a:xfrm>
          <a:prstGeom prst="rect">
            <a:avLst/>
          </a:prstGeom>
          <a:blipFill>
            <a:blip r:embed="rId2"/>
            <a:tile tx="0" ty="0" sx="100000" sy="100000" flip="none" algn="tl"/>
          </a:blipFill>
        </p:spPr>
        <p:txBody>
          <a:bodyPr/>
          <a:lstStyle/>
          <a:p>
            <a:endParaRPr lang="pt-BR" sz="2000" dirty="0" smtClean="0"/>
          </a:p>
          <a:p>
            <a:endParaRPr lang="pt-BR" sz="2000" dirty="0"/>
          </a:p>
          <a:p>
            <a:pPr algn="just">
              <a:buNone/>
            </a:pPr>
            <a:r>
              <a:rPr lang="pt-BR" sz="2000" dirty="0" smtClean="0"/>
              <a:t>      A educação em saúde ambiental apresenta-se como um processo de formação dinâmico, transformador, abrangente, permanente e participativo, no qual as pessoas envolvidas passam a ser agentes transformadores. Permite aos indivíduos </a:t>
            </a:r>
            <a:r>
              <a:rPr lang="pt-BR" sz="2000" dirty="0"/>
              <a:t>e </a:t>
            </a:r>
            <a:r>
              <a:rPr lang="pt-BR" sz="2000" dirty="0" smtClean="0"/>
              <a:t>comunidade identificar, conhecer, analisar e avaliar os fatores relacionados aos problemas de saúde. Capacitados, fortalecidos e organizados para o enfrentamento dessas questões, participam das decisões para modificá-las, colaborando de forma efetiva na busca, implantação e sustentabilidade das soluções. </a:t>
            </a:r>
            <a:endParaRPr lang="pt-BR" sz="2000" dirty="0"/>
          </a:p>
          <a:p>
            <a:endParaRPr lang="pt-BR" sz="2000" dirty="0" smtClean="0"/>
          </a:p>
        </p:txBody>
      </p:sp>
      <p:sp>
        <p:nvSpPr>
          <p:cNvPr id="5" name="Retângulo de cantos arredondados 4"/>
          <p:cNvSpPr/>
          <p:nvPr/>
        </p:nvSpPr>
        <p:spPr>
          <a:xfrm>
            <a:off x="457200" y="260648"/>
            <a:ext cx="822960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a:t>Enfim...</a:t>
            </a:r>
          </a:p>
        </p:txBody>
      </p:sp>
    </p:spTree>
    <p:extLst>
      <p:ext uri="{BB962C8B-B14F-4D97-AF65-F5344CB8AC3E}">
        <p14:creationId xmlns:p14="http://schemas.microsoft.com/office/powerpoint/2010/main" val="52496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8320" y="157200"/>
            <a:ext cx="8229600" cy="1143000"/>
          </a:xfrm>
        </p:spPr>
        <p:txBody>
          <a:bodyPr/>
          <a:lstStyle/>
          <a:p>
            <a:endParaRPr lang="pt-BR" dirty="0"/>
          </a:p>
        </p:txBody>
      </p:sp>
      <p:sp>
        <p:nvSpPr>
          <p:cNvPr id="3" name="Retângulo 2"/>
          <p:cNvSpPr/>
          <p:nvPr/>
        </p:nvSpPr>
        <p:spPr>
          <a:xfrm>
            <a:off x="449808" y="1403648"/>
            <a:ext cx="8229600" cy="4985980"/>
          </a:xfrm>
          <a:prstGeom prst="rect">
            <a:avLst/>
          </a:prstGeom>
          <a:blipFill>
            <a:blip r:embed="rId2"/>
            <a:tile tx="0" ty="0" sx="100000" sy="100000" flip="none" algn="tl"/>
          </a:blipFill>
        </p:spPr>
        <p:txBody>
          <a:bodyPr wrap="square">
            <a:spAutoFit/>
          </a:bodyPr>
          <a:lstStyle/>
          <a:p>
            <a:pPr marL="285750" indent="-285750">
              <a:buFont typeface="Arial" panose="020B0604020202020204" pitchFamily="34" charset="0"/>
              <a:buChar char="•"/>
            </a:pPr>
            <a:r>
              <a:rPr lang="pt-BR" sz="2000" dirty="0"/>
              <a:t>Permite </a:t>
            </a:r>
            <a:r>
              <a:rPr lang="pt-BR" sz="2000" dirty="0">
                <a:solidFill>
                  <a:srgbClr val="FF0000"/>
                </a:solidFill>
              </a:rPr>
              <a:t>autonomia</a:t>
            </a:r>
            <a:r>
              <a:rPr lang="pt-BR" sz="2000" dirty="0"/>
              <a:t> para manutenção e controle da saúde individual e </a:t>
            </a:r>
            <a:r>
              <a:rPr lang="pt-BR" sz="2000" dirty="0" smtClean="0"/>
              <a:t>coletiva;</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dirty="0"/>
              <a:t>Qualificação dos gastos públicos</a:t>
            </a:r>
            <a:r>
              <a:rPr lang="pt-BR" sz="2000" dirty="0" smtClean="0"/>
              <a:t>;</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dirty="0"/>
              <a:t>Destinação eficiente dos recursos de forma a assegurar que sejam alocados e aplicados com </a:t>
            </a:r>
            <a:r>
              <a:rPr lang="pt-BR" sz="2000" dirty="0">
                <a:solidFill>
                  <a:srgbClr val="FF0000"/>
                </a:solidFill>
              </a:rPr>
              <a:t>eficácia e eficiência</a:t>
            </a:r>
            <a:r>
              <a:rPr lang="pt-BR" sz="2000" dirty="0" smtClean="0"/>
              <a:t>;</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dirty="0"/>
              <a:t>Garante a </a:t>
            </a:r>
            <a:r>
              <a:rPr lang="pt-BR" sz="2000" dirty="0">
                <a:solidFill>
                  <a:srgbClr val="FF0000"/>
                </a:solidFill>
              </a:rPr>
              <a:t>efetividade e sustentabilidade das ações de saneamento </a:t>
            </a:r>
            <a:r>
              <a:rPr lang="pt-BR" sz="2000" dirty="0"/>
              <a:t>como promotoras de saúde; </a:t>
            </a:r>
            <a:endParaRPr lang="pt-BR" sz="2000" dirty="0" smtClean="0"/>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dirty="0"/>
              <a:t>Contribui para a </a:t>
            </a:r>
            <a:r>
              <a:rPr lang="pt-BR" sz="2000" dirty="0">
                <a:solidFill>
                  <a:srgbClr val="FF0000"/>
                </a:solidFill>
              </a:rPr>
              <a:t>gestão e gerência </a:t>
            </a:r>
            <a:r>
              <a:rPr lang="pt-BR" sz="2000" dirty="0"/>
              <a:t>comunitária</a:t>
            </a:r>
            <a:r>
              <a:rPr lang="pt-BR" sz="2000" dirty="0" smtClean="0"/>
              <a:t>;</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dirty="0" smtClean="0">
                <a:solidFill>
                  <a:srgbClr val="FF0000"/>
                </a:solidFill>
              </a:rPr>
              <a:t>Compartilhamento de responsabilidades </a:t>
            </a:r>
            <a:r>
              <a:rPr lang="pt-BR" sz="2000" dirty="0" smtClean="0"/>
              <a:t>(Governo/Sociedade) sobre as questões da saúde, ambiente e saneamento.</a:t>
            </a:r>
          </a:p>
          <a:p>
            <a:pPr marL="285750" indent="-285750">
              <a:buFont typeface="Arial" panose="020B0604020202020204" pitchFamily="34" charset="0"/>
              <a:buChar char="•"/>
            </a:pPr>
            <a:endParaRPr lang="pt-BR" dirty="0"/>
          </a:p>
        </p:txBody>
      </p:sp>
      <p:sp>
        <p:nvSpPr>
          <p:cNvPr id="4" name="Retângulo de cantos arredondados 3"/>
          <p:cNvSpPr/>
          <p:nvPr/>
        </p:nvSpPr>
        <p:spPr>
          <a:xfrm>
            <a:off x="423044" y="260648"/>
            <a:ext cx="822960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Impactos</a:t>
            </a:r>
            <a:endParaRPr lang="pt-BR" sz="2800" dirty="0"/>
          </a:p>
        </p:txBody>
      </p:sp>
    </p:spTree>
    <p:extLst>
      <p:ext uri="{BB962C8B-B14F-4D97-AF65-F5344CB8AC3E}">
        <p14:creationId xmlns:p14="http://schemas.microsoft.com/office/powerpoint/2010/main" val="1777211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000" dirty="0" smtClean="0"/>
              <a:t/>
            </a:r>
            <a:br>
              <a:rPr lang="pt-BR" sz="2000" dirty="0" smtClean="0"/>
            </a:br>
            <a:r>
              <a:rPr lang="pt-BR" sz="2000" dirty="0"/>
              <a:t/>
            </a:r>
            <a:br>
              <a:rPr lang="pt-BR" sz="2000" dirty="0"/>
            </a:br>
            <a:r>
              <a:rPr lang="pt-BR" sz="2000" dirty="0" smtClean="0"/>
              <a:t/>
            </a:r>
            <a:br>
              <a:rPr lang="pt-BR" sz="2000" dirty="0" smtClean="0"/>
            </a:br>
            <a:r>
              <a:rPr lang="pt-BR" sz="2800" dirty="0" smtClean="0">
                <a:solidFill>
                  <a:schemeClr val="tx2"/>
                </a:solidFill>
                <a:effectLst>
                  <a:outerShdw blurRad="50800" dist="38100" dir="2700000" algn="tl" rotWithShape="0">
                    <a:prstClr val="black">
                      <a:alpha val="40000"/>
                    </a:prstClr>
                  </a:outerShdw>
                </a:effectLst>
              </a:rPr>
              <a:t>Obrigada pela atenção!</a:t>
            </a:r>
            <a:br>
              <a:rPr lang="pt-BR" sz="2800" dirty="0" smtClean="0">
                <a:solidFill>
                  <a:schemeClr val="tx2"/>
                </a:solidFill>
                <a:effectLst>
                  <a:outerShdw blurRad="50800" dist="38100" dir="2700000" algn="tl" rotWithShape="0">
                    <a:prstClr val="black">
                      <a:alpha val="40000"/>
                    </a:prstClr>
                  </a:outerShdw>
                </a:effectLst>
              </a:rPr>
            </a:br>
            <a:r>
              <a:rPr lang="pt-BR" sz="2000" dirty="0"/>
              <a:t/>
            </a:r>
            <a:br>
              <a:rPr lang="pt-BR" sz="2000" dirty="0"/>
            </a:br>
            <a:r>
              <a:rPr lang="pt-BR" sz="2000" dirty="0" smtClean="0"/>
              <a:t/>
            </a:r>
            <a:br>
              <a:rPr lang="pt-BR" sz="2000" dirty="0" smtClean="0"/>
            </a:br>
            <a:r>
              <a:rPr lang="pt-BR" sz="2000" dirty="0" smtClean="0"/>
              <a:t/>
            </a:r>
            <a:br>
              <a:rPr lang="pt-BR" sz="2000" dirty="0" smtClean="0"/>
            </a:br>
            <a:r>
              <a:rPr lang="pt-BR" sz="2000" dirty="0"/>
              <a:t/>
            </a:r>
            <a:br>
              <a:rPr lang="pt-BR" sz="2000" dirty="0"/>
            </a:br>
            <a:r>
              <a:rPr lang="pt-BR" sz="2000" dirty="0" smtClean="0"/>
              <a:t>Daniela Queiroz Carneiro</a:t>
            </a:r>
            <a:br>
              <a:rPr lang="pt-BR" sz="2000" dirty="0" smtClean="0"/>
            </a:br>
            <a:r>
              <a:rPr lang="pt-BR" sz="1600" dirty="0" smtClean="0"/>
              <a:t>Técnica em Assuntos Educacionais</a:t>
            </a:r>
            <a:br>
              <a:rPr lang="pt-BR" sz="1600" dirty="0" smtClean="0"/>
            </a:br>
            <a:r>
              <a:rPr lang="pt-BR" sz="1600" dirty="0" smtClean="0"/>
              <a:t>Seção de Educação em Saúde Ambiental</a:t>
            </a:r>
            <a:br>
              <a:rPr lang="pt-BR" sz="1600" dirty="0" smtClean="0"/>
            </a:br>
            <a:r>
              <a:rPr lang="pt-BR" sz="1600" dirty="0" smtClean="0"/>
              <a:t>Serviço de Saúde Ambiental</a:t>
            </a:r>
            <a:br>
              <a:rPr lang="pt-BR" sz="1600" dirty="0" smtClean="0"/>
            </a:br>
            <a:r>
              <a:rPr lang="pt-BR" sz="1600" dirty="0"/>
              <a:t/>
            </a:r>
            <a:br>
              <a:rPr lang="pt-BR" sz="1600" dirty="0"/>
            </a:br>
            <a:r>
              <a:rPr lang="pt-BR" sz="1600" dirty="0" smtClean="0"/>
              <a:t/>
            </a:r>
            <a:br>
              <a:rPr lang="pt-BR" sz="1600" dirty="0" smtClean="0"/>
            </a:br>
            <a:r>
              <a:rPr lang="pt-BR" sz="1600" dirty="0"/>
              <a:t/>
            </a:r>
            <a:br>
              <a:rPr lang="pt-BR" sz="1600" dirty="0"/>
            </a:br>
            <a:r>
              <a:rPr lang="pt-BR" sz="1600" dirty="0" smtClean="0"/>
              <a:t>              Contatos:</a:t>
            </a:r>
            <a:r>
              <a:rPr lang="pt-BR" sz="1600" dirty="0"/>
              <a:t> </a:t>
            </a:r>
            <a:r>
              <a:rPr lang="pt-BR" sz="1600" dirty="0" smtClean="0"/>
              <a:t> </a:t>
            </a:r>
            <a:r>
              <a:rPr lang="pt-BR" sz="1600" dirty="0"/>
              <a:t>(</a:t>
            </a:r>
            <a:r>
              <a:rPr lang="pt-BR" sz="1600" dirty="0" smtClean="0"/>
              <a:t>85)3312-6711</a:t>
            </a:r>
            <a:br>
              <a:rPr lang="pt-BR" sz="1600" dirty="0" smtClean="0"/>
            </a:br>
            <a:r>
              <a:rPr lang="pt-BR" sz="1600" dirty="0"/>
              <a:t> </a:t>
            </a:r>
            <a:r>
              <a:rPr lang="pt-BR" sz="1600" dirty="0" smtClean="0"/>
              <a:t>                                                              </a:t>
            </a:r>
            <a:r>
              <a:rPr lang="pt-BR" sz="1600" dirty="0" smtClean="0">
                <a:hlinkClick r:id="rId2"/>
              </a:rPr>
              <a:t>daniela.carneiro@funasa.gov.br</a:t>
            </a:r>
            <a:r>
              <a:rPr lang="pt-BR" sz="1600" dirty="0"/>
              <a:t/>
            </a:r>
            <a:br>
              <a:rPr lang="pt-BR" sz="1600" dirty="0"/>
            </a:br>
            <a:r>
              <a:rPr lang="pt-BR" sz="1600" dirty="0" smtClean="0"/>
              <a:t>   </a:t>
            </a:r>
            <a:br>
              <a:rPr lang="pt-BR" sz="1600" dirty="0" smtClean="0"/>
            </a:br>
            <a:r>
              <a:rPr lang="pt-BR" sz="1600" dirty="0" smtClean="0"/>
              <a:t/>
            </a:r>
            <a:br>
              <a:rPr lang="pt-BR" sz="1600" dirty="0" smtClean="0"/>
            </a:br>
            <a:r>
              <a:rPr lang="pt-BR" sz="2000" dirty="0" smtClean="0"/>
              <a:t/>
            </a:r>
            <a:br>
              <a:rPr lang="pt-BR" sz="2000" dirty="0" smtClean="0"/>
            </a:br>
            <a:endParaRPr lang="pt-BR" sz="2000" dirty="0"/>
          </a:p>
        </p:txBody>
      </p:sp>
    </p:spTree>
    <p:extLst>
      <p:ext uri="{BB962C8B-B14F-4D97-AF65-F5344CB8AC3E}">
        <p14:creationId xmlns:p14="http://schemas.microsoft.com/office/powerpoint/2010/main" val="2498103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5" name="Espaço Reservado para Conteúdo 4"/>
          <p:cNvSpPr>
            <a:spLocks noGrp="1"/>
          </p:cNvSpPr>
          <p:nvPr>
            <p:ph sz="half" idx="1"/>
          </p:nvPr>
        </p:nvSpPr>
        <p:spPr>
          <a:xfrm>
            <a:off x="357158" y="1643050"/>
            <a:ext cx="3826768" cy="3357586"/>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pt-BR" sz="2000" dirty="0" smtClean="0">
                <a:solidFill>
                  <a:schemeClr val="tx1"/>
                </a:solidFill>
              </a:rPr>
              <a:t>Estado de um completo bem estar físico, psíquico e social determinado e condicionado por múltiplos fatores.</a:t>
            </a:r>
            <a:endParaRPr lang="pt-BR" sz="2000" dirty="0">
              <a:solidFill>
                <a:schemeClr val="tx1"/>
              </a:solidFill>
            </a:endParaRPr>
          </a:p>
        </p:txBody>
      </p:sp>
      <p:graphicFrame>
        <p:nvGraphicFramePr>
          <p:cNvPr id="6" name="Espaço Reservado para Conteúdo 5"/>
          <p:cNvGraphicFramePr>
            <a:graphicFrameLocks noGrp="1"/>
          </p:cNvGraphicFramePr>
          <p:nvPr>
            <p:ph sz="half" idx="2"/>
            <p:extLst>
              <p:ext uri="{D42A27DB-BD31-4B8C-83A1-F6EECF244321}">
                <p14:modId xmlns:p14="http://schemas.microsoft.com/office/powerpoint/2010/main" val="369474392"/>
              </p:ext>
            </p:extLst>
          </p:nvPr>
        </p:nvGraphicFramePr>
        <p:xfrm>
          <a:off x="4643438" y="1428736"/>
          <a:ext cx="4038600" cy="39719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tângulo de cantos arredondados 6"/>
          <p:cNvSpPr/>
          <p:nvPr/>
        </p:nvSpPr>
        <p:spPr>
          <a:xfrm>
            <a:off x="457200" y="274638"/>
            <a:ext cx="8229600" cy="8683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Saúde</a:t>
            </a:r>
            <a:endParaRPr lang="pt-BR" sz="2800" dirty="0"/>
          </a:p>
        </p:txBody>
      </p:sp>
    </p:spTree>
    <p:extLst>
      <p:ext uri="{BB962C8B-B14F-4D97-AF65-F5344CB8AC3E}">
        <p14:creationId xmlns:p14="http://schemas.microsoft.com/office/powerpoint/2010/main" val="157858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endParaRPr lang="pt-BR"/>
          </a:p>
        </p:txBody>
      </p:sp>
      <p:sp>
        <p:nvSpPr>
          <p:cNvPr id="5" name="Retângulo de cantos arredondados 4"/>
          <p:cNvSpPr/>
          <p:nvPr/>
        </p:nvSpPr>
        <p:spPr>
          <a:xfrm>
            <a:off x="457200" y="274638"/>
            <a:ext cx="8229600" cy="9397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Saúde Ambiental</a:t>
            </a:r>
            <a:endParaRPr lang="pt-BR" sz="2800" dirty="0"/>
          </a:p>
        </p:txBody>
      </p:sp>
      <p:sp>
        <p:nvSpPr>
          <p:cNvPr id="8" name="Retângulo 7"/>
          <p:cNvSpPr/>
          <p:nvPr/>
        </p:nvSpPr>
        <p:spPr>
          <a:xfrm>
            <a:off x="457200" y="1916832"/>
            <a:ext cx="8229600" cy="2655176"/>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tx1"/>
                </a:solidFill>
              </a:rPr>
              <a:t>Refere-se à teoria e prática de avaliação, correção, controle e prevenção daqueles fatores que, presentes no ambiente, podem afetar potencialmente de forma adversa a saúde humana de gerações presentes ou futuras.</a:t>
            </a:r>
          </a:p>
        </p:txBody>
      </p:sp>
    </p:spTree>
    <p:extLst>
      <p:ext uri="{BB962C8B-B14F-4D97-AF65-F5344CB8AC3E}">
        <p14:creationId xmlns:p14="http://schemas.microsoft.com/office/powerpoint/2010/main" val="1318311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p:txBody>
          <a:bodyPr/>
          <a:lstStyle/>
          <a:p>
            <a:endParaRPr lang="pt-BR"/>
          </a:p>
        </p:txBody>
      </p:sp>
      <p:sp>
        <p:nvSpPr>
          <p:cNvPr id="4" name="Espaço Reservado para Conteúdo 3"/>
          <p:cNvSpPr>
            <a:spLocks noGrp="1"/>
          </p:cNvSpPr>
          <p:nvPr>
            <p:ph sz="half" idx="2"/>
          </p:nvPr>
        </p:nvSpPr>
        <p:spPr/>
        <p:txBody>
          <a:bodyPr/>
          <a:lstStyle/>
          <a:p>
            <a:endParaRPr lang="pt-BR" dirty="0"/>
          </a:p>
        </p:txBody>
      </p:sp>
      <p:sp>
        <p:nvSpPr>
          <p:cNvPr id="7" name="Título 6"/>
          <p:cNvSpPr>
            <a:spLocks noGrp="1"/>
          </p:cNvSpPr>
          <p:nvPr>
            <p:ph type="title"/>
          </p:nvPr>
        </p:nvSpPr>
        <p:spPr>
          <a:xfrm>
            <a:off x="500034" y="214290"/>
            <a:ext cx="8229600"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2800" dirty="0" smtClean="0"/>
              <a:t>Promoção da Saúde</a:t>
            </a:r>
            <a:endParaRPr lang="pt-BR" sz="2800" dirty="0"/>
          </a:p>
        </p:txBody>
      </p:sp>
      <p:sp>
        <p:nvSpPr>
          <p:cNvPr id="8" name="Retângulo 7"/>
          <p:cNvSpPr/>
          <p:nvPr/>
        </p:nvSpPr>
        <p:spPr>
          <a:xfrm>
            <a:off x="500034" y="1285860"/>
            <a:ext cx="4038600" cy="6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smtClean="0"/>
              <a:t>Melhoria da Qualidade de Vida</a:t>
            </a:r>
            <a:endParaRPr lang="pt-BR" sz="2000" dirty="0"/>
          </a:p>
        </p:txBody>
      </p:sp>
      <p:sp>
        <p:nvSpPr>
          <p:cNvPr id="9" name="Retângulo 8"/>
          <p:cNvSpPr/>
          <p:nvPr/>
        </p:nvSpPr>
        <p:spPr>
          <a:xfrm>
            <a:off x="500034" y="2000240"/>
            <a:ext cx="4038600" cy="315182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tx1"/>
                </a:solidFill>
              </a:rPr>
              <a:t>“resultante de um conjunto de fatores sociais, econômicos, políticos, culturais, ambientais, </a:t>
            </a:r>
            <a:r>
              <a:rPr lang="pt-BR" sz="2000" dirty="0" smtClean="0">
                <a:solidFill>
                  <a:schemeClr val="tx1"/>
                </a:solidFill>
              </a:rPr>
              <a:t>comportamentais </a:t>
            </a:r>
            <a:r>
              <a:rPr lang="pt-BR" sz="2000" dirty="0">
                <a:solidFill>
                  <a:schemeClr val="tx1"/>
                </a:solidFill>
              </a:rPr>
              <a:t>e, também, biológicos” (Carta de </a:t>
            </a:r>
            <a:r>
              <a:rPr lang="pt-BR" sz="2000" dirty="0" err="1">
                <a:solidFill>
                  <a:schemeClr val="tx1"/>
                </a:solidFill>
              </a:rPr>
              <a:t>Otawa</a:t>
            </a:r>
            <a:r>
              <a:rPr lang="pt-BR" sz="2000" dirty="0">
                <a:solidFill>
                  <a:schemeClr val="tx1"/>
                </a:solidFill>
              </a:rPr>
              <a:t>, 1996)</a:t>
            </a:r>
          </a:p>
        </p:txBody>
      </p:sp>
      <p:sp>
        <p:nvSpPr>
          <p:cNvPr id="10" name="Retângulo 9"/>
          <p:cNvSpPr/>
          <p:nvPr/>
        </p:nvSpPr>
        <p:spPr>
          <a:xfrm>
            <a:off x="4643438" y="1285860"/>
            <a:ext cx="4038600" cy="6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smtClean="0"/>
              <a:t>Integra</a:t>
            </a:r>
            <a:endParaRPr lang="pt-BR" sz="2000" dirty="0"/>
          </a:p>
        </p:txBody>
      </p:sp>
      <p:sp>
        <p:nvSpPr>
          <p:cNvPr id="11" name="Retângulo 10"/>
          <p:cNvSpPr/>
          <p:nvPr/>
        </p:nvSpPr>
        <p:spPr>
          <a:xfrm>
            <a:off x="4643438" y="2000240"/>
            <a:ext cx="4038600" cy="315182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pt-BR" sz="2000" dirty="0" smtClean="0">
                <a:solidFill>
                  <a:schemeClr val="tx1"/>
                </a:solidFill>
              </a:rPr>
              <a:t>Criação de  ambientes saudáveis;</a:t>
            </a:r>
          </a:p>
          <a:p>
            <a:pPr marL="285750" indent="-285750">
              <a:buFont typeface="Arial" panose="020B0604020202020204" pitchFamily="34" charset="0"/>
              <a:buChar char="•"/>
            </a:pPr>
            <a:r>
              <a:rPr lang="pt-BR" sz="2000" dirty="0" smtClean="0">
                <a:solidFill>
                  <a:schemeClr val="tx1"/>
                </a:solidFill>
              </a:rPr>
              <a:t>Desenvolvimento das  habilidades Pessoais;</a:t>
            </a:r>
          </a:p>
          <a:p>
            <a:pPr marL="285750" indent="-285750">
              <a:buFont typeface="Arial" panose="020B0604020202020204" pitchFamily="34" charset="0"/>
              <a:buChar char="•"/>
            </a:pPr>
            <a:r>
              <a:rPr lang="pt-BR" sz="2000" dirty="0" smtClean="0">
                <a:solidFill>
                  <a:schemeClr val="tx1"/>
                </a:solidFill>
              </a:rPr>
              <a:t>Reforço na ação comunitária;</a:t>
            </a:r>
          </a:p>
          <a:p>
            <a:pPr marL="285750" indent="-285750">
              <a:buFont typeface="Arial" panose="020B0604020202020204" pitchFamily="34" charset="0"/>
              <a:buChar char="•"/>
            </a:pPr>
            <a:r>
              <a:rPr lang="pt-BR" sz="2000" dirty="0" smtClean="0">
                <a:solidFill>
                  <a:schemeClr val="tx1"/>
                </a:solidFill>
              </a:rPr>
              <a:t>formulação local de políticas saudáveis;</a:t>
            </a:r>
          </a:p>
          <a:p>
            <a:pPr marL="285750" indent="-285750">
              <a:buFont typeface="Arial" panose="020B0604020202020204" pitchFamily="34" charset="0"/>
              <a:buChar char="•"/>
            </a:pPr>
            <a:r>
              <a:rPr lang="pt-BR" sz="2000" dirty="0" smtClean="0">
                <a:solidFill>
                  <a:schemeClr val="tx1"/>
                </a:solidFill>
              </a:rPr>
              <a:t>Reorientação dos serviços de saúde.</a:t>
            </a:r>
            <a:endParaRPr lang="pt-BR" sz="2000" dirty="0">
              <a:solidFill>
                <a:schemeClr val="tx1"/>
              </a:solidFill>
            </a:endParaRPr>
          </a:p>
        </p:txBody>
      </p:sp>
    </p:spTree>
    <p:extLst>
      <p:ext uri="{BB962C8B-B14F-4D97-AF65-F5344CB8AC3E}">
        <p14:creationId xmlns:p14="http://schemas.microsoft.com/office/powerpoint/2010/main" val="3151796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4" name="Espaço Reservado para Conteúdo 3"/>
          <p:cNvSpPr>
            <a:spLocks noGrp="1"/>
          </p:cNvSpPr>
          <p:nvPr>
            <p:ph sz="half" idx="2"/>
          </p:nvPr>
        </p:nvSpPr>
        <p:spPr/>
        <p:txBody>
          <a:bodyPr/>
          <a:lstStyle/>
          <a:p>
            <a:endParaRPr lang="pt-BR" dirty="0"/>
          </a:p>
        </p:txBody>
      </p:sp>
      <p:graphicFrame>
        <p:nvGraphicFramePr>
          <p:cNvPr id="11" name="Object 2"/>
          <p:cNvGraphicFramePr>
            <a:graphicFrameLocks noGrp="1" noChangeAspect="1"/>
          </p:cNvGraphicFramePr>
          <p:nvPr>
            <p:ph sz="half" idx="1"/>
          </p:nvPr>
        </p:nvGraphicFramePr>
        <p:xfrm>
          <a:off x="1071538" y="2571744"/>
          <a:ext cx="2705100" cy="2447925"/>
        </p:xfrm>
        <a:graphic>
          <a:graphicData uri="http://schemas.openxmlformats.org/presentationml/2006/ole">
            <mc:AlternateContent xmlns:mc="http://schemas.openxmlformats.org/markup-compatibility/2006">
              <mc:Choice xmlns:v="urn:schemas-microsoft-com:vml" Requires="v">
                <p:oleObj spid="_x0000_s1040" name="Clip" r:id="rId3" imgW="2705100" imgH="2447925" progId="">
                  <p:embed/>
                </p:oleObj>
              </mc:Choice>
              <mc:Fallback>
                <p:oleObj name="Clip" r:id="rId3" imgW="2705100" imgH="2447925" progId="">
                  <p:embed/>
                  <p:pic>
                    <p:nvPicPr>
                      <p:cNvPr id="0" name="Picture 1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538" y="2571744"/>
                        <a:ext cx="2705100" cy="2447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tângulo 7"/>
          <p:cNvSpPr/>
          <p:nvPr/>
        </p:nvSpPr>
        <p:spPr>
          <a:xfrm>
            <a:off x="4643438" y="1714488"/>
            <a:ext cx="4038600" cy="3586719"/>
          </a:xfrm>
          <a:prstGeom prst="rect">
            <a:avLst/>
          </a:prstGeom>
          <a:blipFill>
            <a:blip r:embed="rId5"/>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pt-BR" sz="2000" dirty="0" smtClean="0">
                <a:solidFill>
                  <a:srgbClr val="FF0000"/>
                </a:solidFill>
              </a:rPr>
              <a:t>Foco na saúde;</a:t>
            </a:r>
          </a:p>
          <a:p>
            <a:endParaRPr lang="pt-BR" sz="2000" dirty="0" smtClean="0">
              <a:solidFill>
                <a:srgbClr val="FF0000"/>
              </a:solidFill>
            </a:endParaRPr>
          </a:p>
          <a:p>
            <a:pPr marL="342900" indent="-342900">
              <a:buFont typeface="Arial" panose="020B0604020202020204" pitchFamily="34" charset="0"/>
              <a:buChar char="•"/>
            </a:pPr>
            <a:r>
              <a:rPr lang="pt-BR" sz="2000" dirty="0" smtClean="0">
                <a:solidFill>
                  <a:srgbClr val="FF0000"/>
                </a:solidFill>
              </a:rPr>
              <a:t>Ação ordenada entre governo e sociedade civil;</a:t>
            </a:r>
          </a:p>
          <a:p>
            <a:endParaRPr lang="pt-BR" sz="2000" dirty="0" smtClean="0">
              <a:solidFill>
                <a:srgbClr val="FF0000"/>
              </a:solidFill>
            </a:endParaRPr>
          </a:p>
          <a:p>
            <a:pPr marL="342900" indent="-342900">
              <a:buFont typeface="Arial" panose="020B0604020202020204" pitchFamily="34" charset="0"/>
              <a:buChar char="•"/>
            </a:pPr>
            <a:r>
              <a:rPr lang="pt-BR" sz="2000" dirty="0" smtClean="0">
                <a:solidFill>
                  <a:srgbClr val="FF0000"/>
                </a:solidFill>
              </a:rPr>
              <a:t>Pensamento global e atuação local.</a:t>
            </a:r>
            <a:endParaRPr lang="pt-BR" sz="2000" dirty="0">
              <a:solidFill>
                <a:srgbClr val="FF0000"/>
              </a:solidFill>
            </a:endParaRPr>
          </a:p>
        </p:txBody>
      </p:sp>
      <p:sp>
        <p:nvSpPr>
          <p:cNvPr id="15" name="Título 6"/>
          <p:cNvSpPr txBox="1">
            <a:spLocks/>
          </p:cNvSpPr>
          <p:nvPr/>
        </p:nvSpPr>
        <p:spPr>
          <a:xfrm>
            <a:off x="457200" y="269876"/>
            <a:ext cx="8229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defRPr/>
            </a:pPr>
            <a:r>
              <a:rPr lang="pt-BR" sz="2800" dirty="0" smtClean="0"/>
              <a:t>PROMOÇÃO DA SAÚDE</a:t>
            </a:r>
            <a:endParaRPr lang="pt-BR" sz="2800" dirty="0"/>
          </a:p>
        </p:txBody>
      </p:sp>
    </p:spTree>
    <p:extLst>
      <p:ext uri="{BB962C8B-B14F-4D97-AF65-F5344CB8AC3E}">
        <p14:creationId xmlns:p14="http://schemas.microsoft.com/office/powerpoint/2010/main" val="225459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p:txBody>
          <a:bodyPr/>
          <a:lstStyle/>
          <a:p>
            <a:endParaRPr lang="pt-BR" altLang="pt-BR" sz="3600" smtClean="0"/>
          </a:p>
        </p:txBody>
      </p:sp>
      <p:pic>
        <p:nvPicPr>
          <p:cNvPr id="18435" name="Espaço Reservado para Conteúdo 4" descr="images (17).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1844825"/>
            <a:ext cx="3466728" cy="2941498"/>
          </a:xfrm>
        </p:spPr>
      </p:pic>
      <p:sp>
        <p:nvSpPr>
          <p:cNvPr id="18436" name="Espaço Reservado para Conteúdo 3"/>
          <p:cNvSpPr>
            <a:spLocks noGrp="1"/>
          </p:cNvSpPr>
          <p:nvPr>
            <p:ph sz="half" idx="2"/>
          </p:nvPr>
        </p:nvSpPr>
        <p:spPr>
          <a:xfrm>
            <a:off x="4572000" y="1700808"/>
            <a:ext cx="3816424" cy="3371266"/>
          </a:xfrm>
          <a:blipFill dpi="0" rotWithShape="1">
            <a:blip r:embed="rId3"/>
            <a:srcRect/>
            <a:tile tx="0" ty="0" sx="100000" sy="100000" flip="none" algn="tl"/>
          </a:blipFill>
        </p:spPr>
        <p:txBody>
          <a:bodyPr/>
          <a:lstStyle/>
          <a:p>
            <a:pPr algn="just"/>
            <a:endParaRPr lang="pt-BR" altLang="pt-BR" sz="2000" b="1" dirty="0" smtClean="0"/>
          </a:p>
          <a:p>
            <a:pPr algn="just"/>
            <a:endParaRPr lang="pt-BR" altLang="pt-BR" sz="2000" b="1" dirty="0"/>
          </a:p>
          <a:p>
            <a:pPr algn="just"/>
            <a:r>
              <a:rPr lang="pt-BR" altLang="pt-BR" sz="2000" b="1" dirty="0" smtClean="0"/>
              <a:t>Processo de </a:t>
            </a:r>
            <a:r>
              <a:rPr lang="pt-BR" altLang="pt-BR" sz="2000" b="1" dirty="0" smtClean="0">
                <a:solidFill>
                  <a:srgbClr val="FF0000"/>
                </a:solidFill>
              </a:rPr>
              <a:t>capacitação</a:t>
            </a:r>
            <a:r>
              <a:rPr lang="pt-BR" altLang="pt-BR" sz="2000" b="1" dirty="0" smtClean="0"/>
              <a:t> da comunidade para atuar na melhoria da sua qualidade de vida e saúde, incluindo uma maior </a:t>
            </a:r>
            <a:r>
              <a:rPr lang="pt-BR" altLang="pt-BR" sz="2000" b="1" dirty="0" smtClean="0">
                <a:solidFill>
                  <a:srgbClr val="FF0000"/>
                </a:solidFill>
              </a:rPr>
              <a:t>participação</a:t>
            </a:r>
            <a:r>
              <a:rPr lang="pt-BR" altLang="pt-BR" sz="2000" b="1" dirty="0" smtClean="0"/>
              <a:t> no controle deste processo</a:t>
            </a:r>
            <a:r>
              <a:rPr lang="pt-BR" altLang="pt-BR" sz="2000" b="1" dirty="0"/>
              <a:t>. (Carta de Ottawa-1986)</a:t>
            </a:r>
          </a:p>
          <a:p>
            <a:pPr algn="just"/>
            <a:endParaRPr lang="pt-BR" altLang="pt-BR" sz="2000" b="1" dirty="0" smtClean="0"/>
          </a:p>
        </p:txBody>
      </p:sp>
      <p:sp>
        <p:nvSpPr>
          <p:cNvPr id="6" name="Retângulo de cantos arredondados 5"/>
          <p:cNvSpPr/>
          <p:nvPr/>
        </p:nvSpPr>
        <p:spPr>
          <a:xfrm>
            <a:off x="500063" y="285750"/>
            <a:ext cx="8215312" cy="8389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BR" sz="2800" dirty="0" smtClean="0"/>
              <a:t>Promoção da Saúde</a:t>
            </a:r>
            <a:endParaRPr lang="pt-BR" sz="2800" dirty="0"/>
          </a:p>
        </p:txBody>
      </p:sp>
    </p:spTree>
    <p:extLst>
      <p:ext uri="{BB962C8B-B14F-4D97-AF65-F5344CB8AC3E}">
        <p14:creationId xmlns:p14="http://schemas.microsoft.com/office/powerpoint/2010/main" val="271811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p:txBody>
          <a:bodyPr/>
          <a:lstStyle/>
          <a:p>
            <a:endParaRPr lang="pt-BR" smtClean="0"/>
          </a:p>
        </p:txBody>
      </p:sp>
      <p:pic>
        <p:nvPicPr>
          <p:cNvPr id="23555" name="Espaço Reservado para Conteúdo 6" descr="SANEAMENTO.jpg"/>
          <p:cNvPicPr>
            <a:picLocks noGrp="1" noChangeAspect="1"/>
          </p:cNvPicPr>
          <p:nvPr>
            <p:ph sz="half" idx="1"/>
          </p:nvPr>
        </p:nvPicPr>
        <p:blipFill>
          <a:blip r:embed="rId2"/>
          <a:srcRect/>
          <a:stretch>
            <a:fillRect/>
          </a:stretch>
        </p:blipFill>
        <p:spPr>
          <a:xfrm>
            <a:off x="357188" y="1643063"/>
            <a:ext cx="4142804" cy="4214829"/>
          </a:xfrm>
        </p:spPr>
      </p:pic>
      <p:sp>
        <p:nvSpPr>
          <p:cNvPr id="23556" name="Espaço Reservado para Conteúdo 3"/>
          <p:cNvSpPr>
            <a:spLocks noGrp="1"/>
          </p:cNvSpPr>
          <p:nvPr>
            <p:ph sz="half" idx="2"/>
          </p:nvPr>
        </p:nvSpPr>
        <p:spPr>
          <a:xfrm>
            <a:off x="4644008" y="1650703"/>
            <a:ext cx="4214242" cy="4207189"/>
          </a:xfrm>
          <a:blipFill dpi="0" rotWithShape="1">
            <a:blip r:embed="rId3"/>
            <a:srcRect/>
            <a:tile tx="0" ty="0" sx="100000" sy="100000" flip="none" algn="tl"/>
          </a:blipFill>
        </p:spPr>
        <p:txBody>
          <a:bodyPr anchor="ctr"/>
          <a:lstStyle/>
          <a:p>
            <a:r>
              <a:rPr lang="pt-BR" sz="2000" b="1" dirty="0" smtClean="0"/>
              <a:t>SANEAMENTO BÁSICO: </a:t>
            </a:r>
            <a:r>
              <a:rPr lang="pt-BR" sz="2000" dirty="0" smtClean="0"/>
              <a:t>É o conjunto de serviços, infraestruturas e instalações operacionais de: abastecimento de água; esgotamento sanitário; limpeza urbana e manejo de resíduos sólidos e drenagem e manejo das águas pluviais urbanas. (Lei nº 11.445/07</a:t>
            </a:r>
            <a:r>
              <a:rPr lang="pt-BR" sz="2000" b="1" dirty="0" smtClean="0"/>
              <a:t>) </a:t>
            </a:r>
            <a:endParaRPr lang="pt-BR" sz="2000" dirty="0" smtClean="0"/>
          </a:p>
          <a:p>
            <a:endParaRPr lang="pt-BR" dirty="0" smtClean="0"/>
          </a:p>
        </p:txBody>
      </p:sp>
      <p:sp>
        <p:nvSpPr>
          <p:cNvPr id="6" name="Retângulo 5"/>
          <p:cNvSpPr/>
          <p:nvPr/>
        </p:nvSpPr>
        <p:spPr>
          <a:xfrm>
            <a:off x="357188" y="285750"/>
            <a:ext cx="8501062" cy="13144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pt-BR" sz="2400" dirty="0"/>
          </a:p>
          <a:p>
            <a:pPr algn="just">
              <a:defRPr/>
            </a:pPr>
            <a:r>
              <a:rPr lang="pt-BR" sz="2400" b="1" dirty="0"/>
              <a:t>SANEAMENTO</a:t>
            </a:r>
            <a:r>
              <a:rPr lang="pt-BR" sz="2400" dirty="0"/>
              <a:t>:  Conjunto de medidas que visam a preservação ou modificação das condições do meio ambiente com a finalidade de prevenir doenças e promover </a:t>
            </a:r>
            <a:r>
              <a:rPr lang="pt-BR" sz="2400" dirty="0" smtClean="0"/>
              <a:t>saúde.</a:t>
            </a:r>
            <a:endParaRPr lang="pt-BR" sz="2400" dirty="0"/>
          </a:p>
          <a:p>
            <a:pPr algn="just">
              <a:defRPr/>
            </a:pPr>
            <a:endParaRPr lang="pt-BR" sz="2400" dirty="0"/>
          </a:p>
        </p:txBody>
      </p:sp>
    </p:spTree>
    <p:extLst>
      <p:ext uri="{BB962C8B-B14F-4D97-AF65-F5344CB8AC3E}">
        <p14:creationId xmlns:p14="http://schemas.microsoft.com/office/powerpoint/2010/main" val="1389021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sz="2800" dirty="0"/>
          </a:p>
        </p:txBody>
      </p:sp>
      <p:sp>
        <p:nvSpPr>
          <p:cNvPr id="4" name="Espaço Reservado para Conteúdo 3"/>
          <p:cNvSpPr>
            <a:spLocks noGrp="1"/>
          </p:cNvSpPr>
          <p:nvPr>
            <p:ph sz="half" idx="2"/>
          </p:nvPr>
        </p:nvSpPr>
        <p:spPr>
          <a:xfrm>
            <a:off x="457200" y="1600201"/>
            <a:ext cx="3999958" cy="3543312"/>
          </a:xfrm>
          <a:blipFill>
            <a:blip r:embed="rId2"/>
            <a:tile tx="0" ty="0" sx="100000" sy="100000" flip="none" algn="tl"/>
          </a:blipFill>
        </p:spPr>
        <p:txBody>
          <a:bodyPr/>
          <a:lstStyle/>
          <a:p>
            <a:pPr algn="ctr">
              <a:buNone/>
            </a:pPr>
            <a:endParaRPr lang="pt-BR" sz="2000" dirty="0" smtClean="0"/>
          </a:p>
          <a:p>
            <a:r>
              <a:rPr lang="pt-BR" sz="2000" dirty="0" smtClean="0"/>
              <a:t>Estabelece, em seus artigos 2º e 3º ,que os serviços de saneamento básico serão prestados tendo como um dos princípios fundamentais  o </a:t>
            </a:r>
            <a:r>
              <a:rPr lang="pt-BR" sz="2000" dirty="0" smtClean="0">
                <a:solidFill>
                  <a:srgbClr val="FF0000"/>
                </a:solidFill>
              </a:rPr>
              <a:t>controle social</a:t>
            </a:r>
            <a:r>
              <a:rPr lang="pt-BR" sz="2000" dirty="0" smtClean="0"/>
              <a:t>.</a:t>
            </a:r>
            <a:endParaRPr lang="pt-BR" sz="2000" dirty="0"/>
          </a:p>
        </p:txBody>
      </p:sp>
      <p:sp>
        <p:nvSpPr>
          <p:cNvPr id="5" name="Retângulo de cantos arredondados 4"/>
          <p:cNvSpPr/>
          <p:nvPr/>
        </p:nvSpPr>
        <p:spPr>
          <a:xfrm>
            <a:off x="500034" y="428604"/>
            <a:ext cx="814393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800" dirty="0" smtClean="0"/>
          </a:p>
          <a:p>
            <a:pPr algn="ctr"/>
            <a:r>
              <a:rPr lang="pt-BR" sz="2800" dirty="0" smtClean="0"/>
              <a:t>Lei 11.445/2007</a:t>
            </a:r>
            <a:endParaRPr lang="pt-BR" sz="2800" dirty="0"/>
          </a:p>
          <a:p>
            <a:pPr algn="ctr"/>
            <a:endParaRPr lang="pt-BR" sz="2800" dirty="0"/>
          </a:p>
        </p:txBody>
      </p:sp>
      <p:sp>
        <p:nvSpPr>
          <p:cNvPr id="6" name="Espaço Reservado para Conteúdo 5"/>
          <p:cNvSpPr>
            <a:spLocks noGrp="1"/>
          </p:cNvSpPr>
          <p:nvPr>
            <p:ph sz="half" idx="1"/>
          </p:nvPr>
        </p:nvSpPr>
        <p:spPr>
          <a:xfrm>
            <a:off x="4648200" y="1600201"/>
            <a:ext cx="4038600" cy="3543312"/>
          </a:xfrm>
          <a:blipFill>
            <a:blip r:embed="rId2"/>
            <a:tile tx="0" ty="0" sx="100000" sy="100000" flip="none" algn="tl"/>
          </a:blipFill>
        </p:spPr>
        <p:txBody>
          <a:bodyPr/>
          <a:lstStyle/>
          <a:p>
            <a:r>
              <a:rPr lang="pt-BR" sz="2000" dirty="0" smtClean="0"/>
              <a:t>Define:</a:t>
            </a:r>
          </a:p>
          <a:p>
            <a:pPr marL="0" indent="0">
              <a:buNone/>
            </a:pPr>
            <a:endParaRPr lang="pt-BR" sz="2000" dirty="0"/>
          </a:p>
          <a:p>
            <a:pPr marL="0" indent="0">
              <a:buNone/>
            </a:pPr>
            <a:r>
              <a:rPr lang="pt-BR" sz="2000" dirty="0"/>
              <a:t> “Conjunto de mecanismos e procedimentos que garantem à sociedade informações, representações técnicas e </a:t>
            </a:r>
            <a:r>
              <a:rPr lang="pt-BR" sz="2000" dirty="0">
                <a:solidFill>
                  <a:srgbClr val="FF0000"/>
                </a:solidFill>
              </a:rPr>
              <a:t>participações nos processos de formulação de políticas, de planejamento e de avaliação </a:t>
            </a:r>
            <a:r>
              <a:rPr lang="pt-BR" sz="2000" dirty="0"/>
              <a:t>relacionadas aos serviços públicos de saneamento básico”</a:t>
            </a:r>
            <a:endParaRPr lang="pt-BR" sz="2000" dirty="0" smtClean="0"/>
          </a:p>
          <a:p>
            <a:pPr marL="0" indent="0">
              <a:buNone/>
            </a:pPr>
            <a:endParaRPr lang="pt-BR" sz="2000" dirty="0"/>
          </a:p>
        </p:txBody>
      </p:sp>
    </p:spTree>
    <p:extLst>
      <p:ext uri="{BB962C8B-B14F-4D97-AF65-F5344CB8AC3E}">
        <p14:creationId xmlns:p14="http://schemas.microsoft.com/office/powerpoint/2010/main" val="3472927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p:txBody>
          <a:bodyPr/>
          <a:lstStyle/>
          <a:p>
            <a:endParaRPr lang="pt-BR" dirty="0"/>
          </a:p>
        </p:txBody>
      </p:sp>
      <p:sp>
        <p:nvSpPr>
          <p:cNvPr id="9" name="Retângulo 8"/>
          <p:cNvSpPr/>
          <p:nvPr/>
        </p:nvSpPr>
        <p:spPr>
          <a:xfrm>
            <a:off x="500034" y="1643050"/>
            <a:ext cx="8072494" cy="923330"/>
          </a:xfrm>
          <a:prstGeom prst="rect">
            <a:avLst/>
          </a:prstGeom>
          <a:blipFill>
            <a:blip r:embed="rId2"/>
            <a:tile tx="0" ty="0" sx="100000" sy="100000" flip="none" algn="tl"/>
          </a:blipFill>
        </p:spPr>
        <p:txBody>
          <a:bodyPr wrap="square">
            <a:spAutoFit/>
          </a:bodyPr>
          <a:lstStyle/>
          <a:p>
            <a:pPr algn="ctr"/>
            <a:r>
              <a:rPr lang="pt-BR" dirty="0" smtClean="0">
                <a:effectLst>
                  <a:outerShdw blurRad="50800" dist="38100" algn="l" rotWithShape="0">
                    <a:prstClr val="black">
                      <a:alpha val="40000"/>
                    </a:prstClr>
                  </a:outerShdw>
                </a:effectLst>
              </a:rPr>
              <a:t>Eixo Central:</a:t>
            </a:r>
          </a:p>
          <a:p>
            <a:r>
              <a:rPr lang="pt-BR" dirty="0" smtClean="0"/>
              <a:t>Compartilhamento de responsabilidades com vistas a aumentar o nível da eficácia e efetividade das políticas e programas públicos. </a:t>
            </a:r>
            <a:endParaRPr lang="pt-BR" dirty="0"/>
          </a:p>
        </p:txBody>
      </p:sp>
      <p:sp>
        <p:nvSpPr>
          <p:cNvPr id="10" name="Retângulo 9"/>
          <p:cNvSpPr/>
          <p:nvPr/>
        </p:nvSpPr>
        <p:spPr>
          <a:xfrm>
            <a:off x="500034" y="2643182"/>
            <a:ext cx="8072494" cy="1200329"/>
          </a:xfrm>
          <a:prstGeom prst="rect">
            <a:avLst/>
          </a:prstGeom>
          <a:blipFill>
            <a:blip r:embed="rId2"/>
            <a:tile tx="0" ty="0" sx="100000" sy="100000" flip="none" algn="tl"/>
          </a:blipFill>
        </p:spPr>
        <p:txBody>
          <a:bodyPr wrap="square">
            <a:spAutoFit/>
          </a:bodyPr>
          <a:lstStyle/>
          <a:p>
            <a:pPr algn="ctr"/>
            <a:r>
              <a:rPr lang="pt-BR" dirty="0" smtClean="0">
                <a:effectLst>
                  <a:outerShdw blurRad="50800" dist="38100" algn="l" rotWithShape="0">
                    <a:prstClr val="black">
                      <a:alpha val="40000"/>
                    </a:prstClr>
                  </a:outerShdw>
                </a:effectLst>
              </a:rPr>
              <a:t>Envolve:</a:t>
            </a:r>
          </a:p>
          <a:p>
            <a:r>
              <a:rPr lang="pt-BR" dirty="0" smtClean="0"/>
              <a:t>A capacidade que os movimentos sociais organizados na sociedade civil têm de interferir na gestão pública, orientando as ações do Estado e os gastos estatais na direção dos interesses da maioria da população</a:t>
            </a:r>
            <a:endParaRPr lang="pt-BR" dirty="0"/>
          </a:p>
        </p:txBody>
      </p:sp>
      <p:sp>
        <p:nvSpPr>
          <p:cNvPr id="11" name="Retângulo 10"/>
          <p:cNvSpPr/>
          <p:nvPr/>
        </p:nvSpPr>
        <p:spPr>
          <a:xfrm>
            <a:off x="500034" y="3929066"/>
            <a:ext cx="8072494" cy="1477328"/>
          </a:xfrm>
          <a:prstGeom prst="rect">
            <a:avLst/>
          </a:prstGeom>
          <a:blipFill>
            <a:blip r:embed="rId2"/>
            <a:tile tx="0" ty="0" sx="100000" sy="100000" flip="none" algn="tl"/>
          </a:blipFill>
        </p:spPr>
        <p:txBody>
          <a:bodyPr wrap="square">
            <a:spAutoFit/>
          </a:bodyPr>
          <a:lstStyle/>
          <a:p>
            <a:pPr algn="ctr"/>
            <a:r>
              <a:rPr lang="pt-BR" dirty="0" smtClean="0">
                <a:effectLst>
                  <a:outerShdw blurRad="50800" dist="38100" algn="l" rotWithShape="0">
                    <a:prstClr val="black">
                      <a:alpha val="40000"/>
                    </a:prstClr>
                  </a:outerShdw>
                </a:effectLst>
              </a:rPr>
              <a:t>Fomenta e garante:</a:t>
            </a:r>
          </a:p>
          <a:p>
            <a:r>
              <a:rPr lang="pt-BR" dirty="0" smtClean="0"/>
              <a:t> O exercício da cidadania, </a:t>
            </a:r>
            <a:r>
              <a:rPr lang="pt-BR" dirty="0" smtClean="0"/>
              <a:t>ou seja </a:t>
            </a:r>
            <a:r>
              <a:rPr lang="pt-BR" dirty="0" smtClean="0"/>
              <a:t>“a capacidade conquistada por alguns indivíduos ou por todos, de se apropriarem dos bens socialmente criados, de atualizarem todas as potencialidades da realização abertas pela vida social em cada contexto historicamente determinado</a:t>
            </a:r>
            <a:r>
              <a:rPr lang="pt-BR" dirty="0" smtClean="0"/>
              <a:t>”. </a:t>
            </a:r>
            <a:r>
              <a:rPr lang="pt-BR" smtClean="0"/>
              <a:t>(Coutinho, 2005)</a:t>
            </a:r>
            <a:endParaRPr lang="pt-BR" dirty="0"/>
          </a:p>
        </p:txBody>
      </p:sp>
      <p:sp>
        <p:nvSpPr>
          <p:cNvPr id="6" name="Retângulo de cantos arredondados 5"/>
          <p:cNvSpPr/>
          <p:nvPr/>
        </p:nvSpPr>
        <p:spPr>
          <a:xfrm>
            <a:off x="500034" y="285728"/>
            <a:ext cx="814393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CONTROLE SOCIAL</a:t>
            </a:r>
            <a:endParaRPr lang="pt-BR" sz="2800" dirty="0"/>
          </a:p>
        </p:txBody>
      </p:sp>
    </p:spTree>
    <p:extLst>
      <p:ext uri="{BB962C8B-B14F-4D97-AF65-F5344CB8AC3E}">
        <p14:creationId xmlns:p14="http://schemas.microsoft.com/office/powerpoint/2010/main" val="3656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2837</TotalTime>
  <Words>936</Words>
  <Application>Microsoft Office PowerPoint</Application>
  <PresentationFormat>Apresentação na tela (4:3)</PresentationFormat>
  <Paragraphs>105</Paragraphs>
  <Slides>17</Slides>
  <Notes>0</Notes>
  <HiddenSlides>0</HiddenSlides>
  <MMClips>0</MMClips>
  <ScaleCrop>false</ScaleCrop>
  <HeadingPairs>
    <vt:vector size="8" baseType="variant">
      <vt:variant>
        <vt:lpstr>Fontes usadas</vt:lpstr>
      </vt:variant>
      <vt:variant>
        <vt:i4>3</vt:i4>
      </vt:variant>
      <vt:variant>
        <vt:lpstr>Tema</vt:lpstr>
      </vt:variant>
      <vt:variant>
        <vt:i4>1</vt:i4>
      </vt:variant>
      <vt:variant>
        <vt:lpstr>Servidores OLE inseridos</vt:lpstr>
      </vt:variant>
      <vt:variant>
        <vt:i4>1</vt:i4>
      </vt:variant>
      <vt:variant>
        <vt:lpstr>Títulos de slides</vt:lpstr>
      </vt:variant>
      <vt:variant>
        <vt:i4>17</vt:i4>
      </vt:variant>
    </vt:vector>
  </HeadingPairs>
  <TitlesOfParts>
    <vt:vector size="22" baseType="lpstr">
      <vt:lpstr>Arial</vt:lpstr>
      <vt:lpstr>Calibri</vt:lpstr>
      <vt:lpstr>Futura Md BT</vt:lpstr>
      <vt:lpstr>Tema do Office</vt:lpstr>
      <vt:lpstr>Clip</vt:lpstr>
      <vt:lpstr>FUNDAÇÃO NACIONAL DE SAÚDE   45ª Assembléia nacional da ASSEMAE 24 29 de maio de 2015  A Importância da Educação em Saúde Ambiental no Contexto Do Saneamento Básico   Departamento de Saúde Ambiental - DESAM Coordenação de Educação em Saúde Ambiental - COESA</vt:lpstr>
      <vt:lpstr>Apresentação do PowerPoint</vt:lpstr>
      <vt:lpstr>Apresentação do PowerPoint</vt:lpstr>
      <vt:lpstr>Promoção da Saúde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Educação em Saúde Ambiental</vt:lpstr>
      <vt:lpstr>Apresentação do PowerPoint</vt:lpstr>
      <vt:lpstr>Como?</vt:lpstr>
      <vt:lpstr>Apresentação do PowerPoint</vt:lpstr>
      <vt:lpstr>Apresentação do PowerPoint</vt:lpstr>
      <vt:lpstr>   Obrigada pela atenção!     Daniela Queiroz Carneiro Técnica em Assuntos Educacionais Seção de Educação em Saúde Ambiental Serviço de Saúde Ambiental                  Contatos:  (85)3312-6711                                                                daniela.carneiro@funasa.gov.br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edmar.chaperman</dc:creator>
  <cp:lastModifiedBy>Daniela Queiroz Carneiro</cp:lastModifiedBy>
  <cp:revision>171</cp:revision>
  <dcterms:created xsi:type="dcterms:W3CDTF">2015-02-25T12:54:28Z</dcterms:created>
  <dcterms:modified xsi:type="dcterms:W3CDTF">2015-05-23T01:59:49Z</dcterms:modified>
</cp:coreProperties>
</file>