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1" r:id="rId12"/>
    <p:sldId id="292" r:id="rId13"/>
    <p:sldId id="294" r:id="rId14"/>
    <p:sldId id="295" r:id="rId15"/>
    <p:sldId id="296" r:id="rId16"/>
    <p:sldId id="293" r:id="rId17"/>
    <p:sldId id="26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8" r:id="rId26"/>
    <p:sldId id="277" r:id="rId27"/>
    <p:sldId id="297" r:id="rId28"/>
    <p:sldId id="278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C265-8D2C-4DE7-A480-2DBA3F07067F}" type="datetimeFigureOut">
              <a:rPr lang="pt-BR" smtClean="0"/>
              <a:pPr/>
              <a:t>23/05/2015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B539-2424-45BD-A935-9FB5E8269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27784" y="1196752"/>
            <a:ext cx="458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DRAGAGEM PARA  GEOBAG´S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57422" y="250030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714488"/>
            <a:ext cx="7211946" cy="4214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5753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0762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6592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mg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ed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ENCHIMENTO DOS </a:t>
            </a:r>
            <a:br>
              <a:rPr lang="pt-BR" sz="4000" b="1" dirty="0" smtClean="0"/>
            </a:br>
            <a:r>
              <a:rPr lang="pt-BR" sz="4000" b="1" dirty="0" smtClean="0"/>
              <a:t>GEOBAGS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xmlns="" val="33090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2021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2049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5067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1124744"/>
            <a:ext cx="5904656" cy="78296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PREPARAÇÃO DO SOLO</a:t>
            </a:r>
            <a:endParaRPr lang="pt-BR" sz="3600" b="1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772" y="1844824"/>
            <a:ext cx="5708452" cy="42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1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30546"/>
            <a:ext cx="4032448" cy="4065270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/>
            </a:r>
            <a:br>
              <a:rPr lang="pt-BR" sz="3600" b="1" dirty="0" smtClean="0"/>
            </a:br>
            <a:r>
              <a:rPr lang="pt-BR" sz="3600" b="1" dirty="0" smtClean="0"/>
              <a:t>ANTES                           DEPOIS</a:t>
            </a:r>
            <a:endParaRPr lang="pt-BR" sz="3600" b="1" dirty="0"/>
          </a:p>
        </p:txBody>
      </p:sp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332469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8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9280" y="1830546"/>
            <a:ext cx="5425440" cy="4065270"/>
          </a:xfrm>
        </p:spPr>
      </p:pic>
    </p:spTree>
    <p:extLst>
      <p:ext uri="{BB962C8B-B14F-4D97-AF65-F5344CB8AC3E}">
        <p14:creationId xmlns:p14="http://schemas.microsoft.com/office/powerpoint/2010/main" xmlns="" val="4463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9280" y="1830546"/>
            <a:ext cx="5425440" cy="4065270"/>
          </a:xfrm>
        </p:spPr>
      </p:pic>
    </p:spTree>
    <p:extLst>
      <p:ext uri="{BB962C8B-B14F-4D97-AF65-F5344CB8AC3E}">
        <p14:creationId xmlns:p14="http://schemas.microsoft.com/office/powerpoint/2010/main" xmlns="" val="5123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9280" y="1830546"/>
            <a:ext cx="5425440" cy="4065270"/>
          </a:xfrm>
        </p:spPr>
      </p:pic>
    </p:spTree>
    <p:extLst>
      <p:ext uri="{BB962C8B-B14F-4D97-AF65-F5344CB8AC3E}">
        <p14:creationId xmlns:p14="http://schemas.microsoft.com/office/powerpoint/2010/main" xmlns="" val="20426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1312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al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orte taboa na cabecei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6621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SOBRENADANT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51013"/>
            <a:ext cx="4032448" cy="3024336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/>
            </a:r>
            <a:br>
              <a:rPr lang="pt-BR" sz="3600" b="1" dirty="0" smtClean="0"/>
            </a:br>
            <a:r>
              <a:rPr lang="pt-BR" sz="3600" b="1" dirty="0" smtClean="0"/>
              <a:t>ANTES                           DEPOIS</a:t>
            </a:r>
            <a:endParaRPr lang="pt-BR" sz="3600" b="1" dirty="0"/>
          </a:p>
        </p:txBody>
      </p:sp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332469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6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6810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4326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619672" y="908720"/>
            <a:ext cx="5904656" cy="78296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IMPERMEABILIZAÇÃO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27348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8601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  <p:extLst>
      <p:ext uri="{BB962C8B-B14F-4D97-AF65-F5344CB8AC3E}">
        <p14:creationId xmlns:p14="http://schemas.microsoft.com/office/powerpoint/2010/main" xmlns="" val="12524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5327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763688" y="701824"/>
            <a:ext cx="5904656" cy="78296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CANALETAS DE RETORNO DE CHORUME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40832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14</Words>
  <Application>Microsoft Office PowerPoint</Application>
  <PresentationFormat>Apresentação na tela (4:3)</PresentationFormat>
  <Paragraphs>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Slide 1</vt:lpstr>
      <vt:lpstr>PREPARAÇÃO DO SOLO</vt:lpstr>
      <vt:lpstr>Slide 3</vt:lpstr>
      <vt:lpstr>Slide 4</vt:lpstr>
      <vt:lpstr>IMPERMEABILIZAÇÃO</vt:lpstr>
      <vt:lpstr>Slide 6</vt:lpstr>
      <vt:lpstr>Slide 7</vt:lpstr>
      <vt:lpstr>Slide 8</vt:lpstr>
      <vt:lpstr>CANALETAS DE RETORNO DE CHORUME</vt:lpstr>
      <vt:lpstr>Slide 10</vt:lpstr>
      <vt:lpstr>Slide 11</vt:lpstr>
      <vt:lpstr>Slide 12</vt:lpstr>
      <vt:lpstr>Slide 13</vt:lpstr>
      <vt:lpstr>Slide 14</vt:lpstr>
      <vt:lpstr>Slide 15</vt:lpstr>
      <vt:lpstr>ENCHIMENTO DOS  GEOBAGS</vt:lpstr>
      <vt:lpstr>Slide 17</vt:lpstr>
      <vt:lpstr>Slide 18</vt:lpstr>
      <vt:lpstr>Slide 19</vt:lpstr>
      <vt:lpstr> ANTES                           DEPOIS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 ANTES                           DEPOIS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Dragagem Industrial</dc:creator>
  <cp:lastModifiedBy>Dragagem Industrial</cp:lastModifiedBy>
  <cp:revision>14</cp:revision>
  <dcterms:created xsi:type="dcterms:W3CDTF">2015-05-22T20:14:28Z</dcterms:created>
  <dcterms:modified xsi:type="dcterms:W3CDTF">2015-05-23T12:52:53Z</dcterms:modified>
</cp:coreProperties>
</file>