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21" r:id="rId2"/>
  </p:sldMasterIdLst>
  <p:notesMasterIdLst>
    <p:notesMasterId r:id="rId17"/>
  </p:notesMasterIdLst>
  <p:handoutMasterIdLst>
    <p:handoutMasterId r:id="rId18"/>
  </p:handoutMasterIdLst>
  <p:sldIdLst>
    <p:sldId id="256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83" r:id="rId15"/>
    <p:sldId id="285" r:id="rId16"/>
  </p:sldIdLst>
  <p:sldSz cx="9144000" cy="6858000" type="screen4x3"/>
  <p:notesSz cx="7315200" cy="96012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0000CC"/>
    <a:srgbClr val="FFFFCC"/>
    <a:srgbClr val="FFFF66"/>
    <a:srgbClr val="FFFFFF"/>
    <a:srgbClr val="66FF66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DE03498-3B4A-4354-AF31-FCF3708F1524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933DD1D-F63C-4ECF-BC18-46534433F2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3289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427639F2-FA76-487B-823A-B6315BD94B1A}" type="datetimeFigureOut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7031D3D0-D057-4A45-A2FA-60A00C54338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950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31D3D0-D057-4A45-A2FA-60A00C54338B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5769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6CD176-2778-4352-B65B-D917E647C189}" type="slidenum">
              <a:rPr lang="pt-BR" smtClean="0"/>
              <a:pPr/>
              <a:t>10</a:t>
            </a:fld>
            <a:endParaRPr lang="pt-B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91952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6CD176-2778-4352-B65B-D917E647C189}" type="slidenum">
              <a:rPr lang="pt-BR" smtClean="0"/>
              <a:pPr/>
              <a:t>11</a:t>
            </a:fld>
            <a:endParaRPr lang="pt-B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459481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6CD176-2778-4352-B65B-D917E647C189}" type="slidenum">
              <a:rPr lang="pt-BR" smtClean="0"/>
              <a:pPr/>
              <a:t>12</a:t>
            </a:fld>
            <a:endParaRPr lang="pt-B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732004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6CD176-2778-4352-B65B-D917E647C189}" type="slidenum">
              <a:rPr lang="pt-BR" smtClean="0"/>
              <a:pPr/>
              <a:t>13</a:t>
            </a:fld>
            <a:endParaRPr lang="pt-B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799333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6CD176-2778-4352-B65B-D917E647C189}" type="slidenum">
              <a:rPr lang="pt-BR" smtClean="0"/>
              <a:pPr/>
              <a:t>14</a:t>
            </a:fld>
            <a:endParaRPr lang="pt-B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515682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6CD176-2778-4352-B65B-D917E647C189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953238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6CD176-2778-4352-B65B-D917E647C189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306408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6CD176-2778-4352-B65B-D917E647C189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623614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6CD176-2778-4352-B65B-D917E647C189}" type="slidenum">
              <a:rPr lang="pt-BR" smtClean="0"/>
              <a:pPr/>
              <a:t>5</a:t>
            </a:fld>
            <a:endParaRPr lang="pt-B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637850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6CD176-2778-4352-B65B-D917E647C189}" type="slidenum">
              <a:rPr lang="pt-BR" smtClean="0"/>
              <a:pPr/>
              <a:t>6</a:t>
            </a:fld>
            <a:endParaRPr lang="pt-B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655933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6CD176-2778-4352-B65B-D917E647C189}" type="slidenum">
              <a:rPr lang="pt-BR" smtClean="0"/>
              <a:pPr/>
              <a:t>7</a:t>
            </a:fld>
            <a:endParaRPr lang="pt-B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92526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6CD176-2778-4352-B65B-D917E647C189}" type="slidenum">
              <a:rPr lang="pt-BR" smtClean="0"/>
              <a:pPr/>
              <a:t>8</a:t>
            </a:fld>
            <a:endParaRPr lang="pt-B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432168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6CD176-2778-4352-B65B-D917E647C189}" type="slidenum">
              <a:rPr lang="pt-BR" smtClean="0"/>
              <a:pPr/>
              <a:t>9</a:t>
            </a:fld>
            <a:endParaRPr lang="pt-B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085124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ADA1-D91C-4DD6-B538-8BC6667B834E}" type="datetime1">
              <a:rPr lang="pt-BR" smtClean="0"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katiaventura@yahoo.com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395B-8BB9-47F3-A857-7392026C3F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533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DBFD-A82B-4D5C-8CAE-FD3AAD39FB3C}" type="datetime1">
              <a:rPr lang="pt-BR" smtClean="0"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katiaventura@yahoo.com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395B-8BB9-47F3-A857-7392026C3F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349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075F-9471-4734-8137-C234FD22AC83}" type="datetime1">
              <a:rPr lang="pt-BR" smtClean="0"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katiaventura@yahoo.com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395B-8BB9-47F3-A857-7392026C3F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828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E2561-09C2-4939-B0BC-ACE8CFE4C271}" type="datetime1">
              <a:rPr lang="pt-BR" smtClean="0"/>
              <a:t>26/05/2015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katiaventura@yahoo.com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FC7C8-22E7-4F5A-B9D5-D962A8A90C21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6746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BE134-45A8-4B35-ABFF-77B2E6508B62}" type="datetime1">
              <a:rPr lang="pt-BR" smtClean="0"/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katiaventura@yahoo.com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395B-8BB9-47F3-A857-7392026C3F7F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65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3430-5340-421F-958C-46364F5B743E}" type="datetime1">
              <a:rPr lang="pt-BR" smtClean="0"/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katiaventura@yahoo.com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395B-8BB9-47F3-A857-7392026C3F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8998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5F01-53C8-42B0-A3EC-2AA2440452D0}" type="datetime1">
              <a:rPr lang="pt-BR" smtClean="0"/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katiaventura@yahoo.com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395B-8BB9-47F3-A857-7392026C3F7F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338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7D18-6F6B-4FE9-A89A-C580CA722EBC}" type="datetime1">
              <a:rPr lang="pt-BR" smtClean="0"/>
              <a:t>26/05/2015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katiaventura@yahoo.com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395B-8BB9-47F3-A857-7392026C3F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4184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3A34-7C39-4C93-9F44-410B670EAF4B}" type="datetime1">
              <a:rPr lang="pt-BR" smtClean="0"/>
              <a:t>26/05/2015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katiaventura@yahoo.com</a:t>
            </a: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395B-8BB9-47F3-A857-7392026C3F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564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0A46-9176-4B56-BF37-0E7F9CA3400E}" type="datetime1">
              <a:rPr lang="pt-BR" smtClean="0"/>
              <a:t>26/05/2015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katiaventura@yahoo.com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395B-8BB9-47F3-A857-7392026C3F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5595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9F86-6A99-4D84-B9C4-930B215B715F}" type="datetime1">
              <a:rPr lang="pt-BR" smtClean="0"/>
              <a:t>26/05/2015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katiaventura@yahoo.com</a:t>
            </a: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395B-8BB9-47F3-A857-7392026C3F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4903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DB90-BEC0-4DC6-853E-722E50540899}" type="datetime1">
              <a:rPr lang="pt-BR" smtClean="0"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katiaventura@yahoo.com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395B-8BB9-47F3-A857-7392026C3F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394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DCFF18B-AF43-4AA2-9CA4-7B21E1A7CB34}" type="datetime1">
              <a:rPr lang="pt-BR" smtClean="0"/>
              <a:t>26/05/2015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katiaventura@yahoo.com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B7395B-8BB9-47F3-A857-7392026C3F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7033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6EB8-2CC2-472C-BEB7-D5AFA00317ED}" type="datetime1">
              <a:rPr lang="pt-BR" smtClean="0"/>
              <a:t>26/05/2015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katiaventura@yahoo.com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395B-8BB9-47F3-A857-7392026C3F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283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67CEE-CEE8-4C52-881F-F230C3E45006}" type="datetime1">
              <a:rPr lang="pt-BR" smtClean="0"/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katiaventura@yahoo.com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395B-8BB9-47F3-A857-7392026C3F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0929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4A1A-6F0D-4267-9B1F-B3895DD29E46}" type="datetime1">
              <a:rPr lang="pt-BR" smtClean="0"/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katiaventura@yahoo.com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395B-8BB9-47F3-A857-7392026C3F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379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8596-6E56-4FEF-93BD-9BCCCB254300}" type="datetime1">
              <a:rPr lang="pt-BR" smtClean="0"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katiaventura@yahoo.com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395B-8BB9-47F3-A857-7392026C3F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49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A59A-B66E-421F-B70B-7F367D194467}" type="datetime1">
              <a:rPr lang="pt-BR" smtClean="0"/>
              <a:t>26/05/2015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katiaventura@yahoo.com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395B-8BB9-47F3-A857-7392026C3F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8804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6EE22-855A-498F-B93E-C8FEEF06B9A6}" type="datetime1">
              <a:rPr lang="pt-BR" smtClean="0"/>
              <a:t>26/05/2015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katiaventura@yahoo.com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395B-8BB9-47F3-A857-7392026C3F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13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FF3C-7254-4E07-96D9-B61191C66743}" type="datetime1">
              <a:rPr lang="pt-BR" smtClean="0"/>
              <a:t>26/05/2015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katiaventura@yahoo.com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395B-8BB9-47F3-A857-7392026C3F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24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10061-5DF9-42EF-A845-CE3F28BD16DF}" type="datetime1">
              <a:rPr lang="pt-BR" smtClean="0"/>
              <a:t>26/05/2015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katiaventura@yahoo.com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395B-8BB9-47F3-A857-7392026C3F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25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CC6F4-8241-4366-A8D4-34F1B9B6C925}" type="datetime1">
              <a:rPr lang="pt-BR" smtClean="0"/>
              <a:t>26/05/2015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katiaventura@yahoo.com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395B-8BB9-47F3-A857-7392026C3F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4159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9C31-A8E0-4613-9735-8BDE5062E9C2}" type="datetime1">
              <a:rPr lang="pt-BR" smtClean="0"/>
              <a:t>26/05/2015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katiaventura@yahoo.com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395B-8BB9-47F3-A857-7392026C3F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5914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02038-20AB-4480-814A-848DF0D6B05E}" type="datetime1">
              <a:rPr lang="pt-BR" smtClean="0"/>
              <a:t>26/05/2015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katiaventura@yahoo.com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7395B-8BB9-47F3-A857-7392026C3F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179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F6A49AC-A85A-4CEA-8D86-FDC5828DB5AB}" type="datetime1">
              <a:rPr lang="pt-BR" smtClean="0"/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katiaventura@yahoo.com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7B7395B-8BB9-47F3-A857-7392026C3F7F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07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BF7CF-5707-42D7-A5D0-96703E95105B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391882"/>
            <a:ext cx="8442960" cy="17907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05" y="4524894"/>
            <a:ext cx="8442960" cy="159258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38" y="8092"/>
            <a:ext cx="8986283" cy="1207113"/>
          </a:xfrm>
          <a:prstGeom prst="rect">
            <a:avLst/>
          </a:prstGeom>
        </p:spPr>
      </p:pic>
      <p:sp>
        <p:nvSpPr>
          <p:cNvPr id="1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58775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smtClean="0"/>
              <a:t>katiaventura@yahoo.com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765765" y="1095217"/>
            <a:ext cx="8229600" cy="692696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58775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smtClean="0"/>
              <a:t>katiaventura@yahoo.com</a:t>
            </a:r>
            <a:endParaRPr lang="pt-BR" dirty="0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D6548-CED4-4A94-9FA9-E9B38061B749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39" y="2060848"/>
            <a:ext cx="8559526" cy="345673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8" y="8092"/>
            <a:ext cx="8986283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6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765765" y="1095217"/>
            <a:ext cx="8229600" cy="692696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58775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smtClean="0"/>
              <a:t>katiaventura@yahoo.com</a:t>
            </a:r>
            <a:endParaRPr lang="pt-BR" dirty="0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D6548-CED4-4A94-9FA9-E9B38061B749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40" y="1936941"/>
            <a:ext cx="8736325" cy="434072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8" y="8092"/>
            <a:ext cx="8986283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0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765765" y="1095217"/>
            <a:ext cx="8229600" cy="692696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CONCLUSÕES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58775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smtClean="0"/>
              <a:t>katiaventura@yahoo.com</a:t>
            </a:r>
            <a:endParaRPr lang="pt-BR" dirty="0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D6548-CED4-4A94-9FA9-E9B38061B749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40" y="2081682"/>
            <a:ext cx="8736325" cy="384081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8" y="8092"/>
            <a:ext cx="8986283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5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213100" y="9417050"/>
            <a:ext cx="36449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500"/>
              <a:t>(PEARCE, D.M. &amp; TURNER, R.K, Economics of natural resources and the environment, Johns Hopkins, EUA, 1991.)</a:t>
            </a:r>
            <a:endParaRPr lang="en-US" sz="500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429000" y="9632950"/>
            <a:ext cx="36449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500"/>
              <a:t>(PEARCE, D.M. &amp; TURNER, R.K, Economics of natural resources and the environment, Johns Hopkins, EUA, 1991.)</a:t>
            </a:r>
            <a:endParaRPr lang="en-US" sz="50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644900" y="9848850"/>
            <a:ext cx="36449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500"/>
              <a:t>(PEARCE, D.M. &amp; TURNER, R.K, Economics of natural resources and the environment, Johns Hopkins, EUA, 1991.)</a:t>
            </a:r>
            <a:endParaRPr lang="en-US" sz="500"/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765765" y="1095217"/>
            <a:ext cx="8229600" cy="692696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REFERÊNCIAS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58775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smtClean="0"/>
              <a:t>katiaventura@yahoo.com</a:t>
            </a:r>
            <a:endParaRPr lang="pt-BR" dirty="0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D6548-CED4-4A94-9FA9-E9B38061B749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9" y="1773515"/>
            <a:ext cx="9077731" cy="461507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8" y="8092"/>
            <a:ext cx="8986283" cy="1207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213100" y="9417050"/>
            <a:ext cx="36449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500"/>
              <a:t>(PEARCE, D.M. &amp; TURNER, R.K, Economics of natural resources and the environment, Johns Hopkins, EUA, 1991.)</a:t>
            </a:r>
            <a:endParaRPr lang="en-US" sz="500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429000" y="9632950"/>
            <a:ext cx="36449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500"/>
              <a:t>(PEARCE, D.M. &amp; TURNER, R.K, Economics of natural resources and the environment, Johns Hopkins, EUA, 1991.)</a:t>
            </a:r>
            <a:endParaRPr lang="en-US" sz="50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644900" y="9848850"/>
            <a:ext cx="36449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500"/>
              <a:t>(PEARCE, D.M. &amp; TURNER, R.K, Economics of natural resources and the environment, Johns Hopkins, EUA, 1991.)</a:t>
            </a:r>
            <a:endParaRPr lang="en-US" sz="50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58775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smtClean="0"/>
              <a:t>katiaventura@yahoo.com</a:t>
            </a:r>
            <a:endParaRPr lang="pt-BR" dirty="0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D6548-CED4-4A94-9FA9-E9B38061B749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8" y="8092"/>
            <a:ext cx="8986283" cy="120711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921" y="260648"/>
            <a:ext cx="8077900" cy="58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7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213100" y="9417050"/>
            <a:ext cx="36449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500"/>
              <a:t>(PEARCE, D.M. &amp; TURNER, R.K, Economics of natural resources and the environment, Johns Hopkins, EUA, 1991.)</a:t>
            </a:r>
            <a:endParaRPr lang="en-US" sz="500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429000" y="9632950"/>
            <a:ext cx="36449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500"/>
              <a:t>(PEARCE, D.M. &amp; TURNER, R.K, Economics of natural resources and the environment, Johns Hopkins, EUA, 1991.)</a:t>
            </a:r>
            <a:endParaRPr lang="en-US" sz="50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644900" y="9848850"/>
            <a:ext cx="36449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500"/>
              <a:t>(PEARCE, D.M. &amp; TURNER, R.K, Economics of natural resources and the environment, Johns Hopkins, EUA, 1991.)</a:t>
            </a:r>
            <a:endParaRPr lang="en-US" sz="500"/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765765" y="1095217"/>
            <a:ext cx="8229600" cy="692696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58775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smtClean="0"/>
              <a:t>katiaventura@yahoo.com</a:t>
            </a:r>
            <a:endParaRPr lang="pt-BR" dirty="0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D6548-CED4-4A94-9FA9-E9B38061B749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92" y="1787913"/>
            <a:ext cx="8949704" cy="4608975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8" y="8092"/>
            <a:ext cx="8986283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1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644900" y="9848850"/>
            <a:ext cx="36449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500"/>
              <a:t>(PEARCE, D.M. &amp; TURNER, R.K, Economics of natural resources and the environment, Johns Hopkins, EUA, 1991.)</a:t>
            </a:r>
            <a:endParaRPr lang="en-US" sz="500"/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765765" y="1095217"/>
            <a:ext cx="8229600" cy="692696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58775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smtClean="0"/>
              <a:t>katiaventura@yahoo.com</a:t>
            </a:r>
            <a:endParaRPr lang="pt-BR" dirty="0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D6548-CED4-4A94-9FA9-E9B38061B749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179078"/>
            <a:ext cx="8900931" cy="264589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78" y="2907344"/>
            <a:ext cx="8251054" cy="73768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3555416"/>
            <a:ext cx="9053345" cy="73768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176" y="4203488"/>
            <a:ext cx="8210188" cy="73768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164" y="4869160"/>
            <a:ext cx="4474852" cy="73768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870" y="5768874"/>
            <a:ext cx="7888908" cy="499915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538" y="8092"/>
            <a:ext cx="8986283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4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765765" y="1095217"/>
            <a:ext cx="8229600" cy="692696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58775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smtClean="0"/>
              <a:t>katiaventura@yahoo.com</a:t>
            </a:r>
            <a:endParaRPr lang="pt-BR" dirty="0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D6548-CED4-4A94-9FA9-E9B38061B749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8" y="2209949"/>
            <a:ext cx="9059441" cy="82303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3222499"/>
            <a:ext cx="9181372" cy="146316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79" y="4766209"/>
            <a:ext cx="9059441" cy="823031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38" y="8092"/>
            <a:ext cx="8986283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6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765765" y="1095217"/>
            <a:ext cx="8229600" cy="692696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58775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smtClean="0"/>
              <a:t>katiaventura@yahoo.com</a:t>
            </a:r>
            <a:endParaRPr lang="pt-BR" dirty="0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D6548-CED4-4A94-9FA9-E9B38061B749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0" y="1980927"/>
            <a:ext cx="8980186" cy="181676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88" y="4236901"/>
            <a:ext cx="8980186" cy="181676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38" y="8092"/>
            <a:ext cx="8986283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0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765765" y="1095217"/>
            <a:ext cx="8229600" cy="692696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58775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smtClean="0"/>
              <a:t>katiaventura@yahoo.com</a:t>
            </a:r>
            <a:endParaRPr lang="pt-BR" dirty="0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D6548-CED4-4A94-9FA9-E9B38061B749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89" y="1967604"/>
            <a:ext cx="8980186" cy="126807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01" y="3431160"/>
            <a:ext cx="8888738" cy="71939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7" y="4601625"/>
            <a:ext cx="8980186" cy="126807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38" y="8092"/>
            <a:ext cx="8986283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5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765765" y="1095217"/>
            <a:ext cx="8229600" cy="692696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58775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smtClean="0"/>
              <a:t>katiaventura@yahoo.com</a:t>
            </a:r>
            <a:endParaRPr lang="pt-BR" dirty="0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D6548-CED4-4A94-9FA9-E9B38061B749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93" y="1849999"/>
            <a:ext cx="8931414" cy="315800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8" y="44624"/>
            <a:ext cx="8986283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0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765765" y="1095217"/>
            <a:ext cx="8229600" cy="692696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58775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smtClean="0"/>
              <a:t>katiaventura@yahoo.com</a:t>
            </a:r>
            <a:endParaRPr lang="pt-BR" dirty="0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D6548-CED4-4A94-9FA9-E9B38061B749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078885"/>
            <a:ext cx="8474174" cy="364572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8" y="8092"/>
            <a:ext cx="8986283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9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765765" y="1095217"/>
            <a:ext cx="8229600" cy="692696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58775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t-BR" smtClean="0"/>
              <a:t>katiaventura@yahoo.com</a:t>
            </a:r>
            <a:endParaRPr lang="pt-BR" dirty="0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D6548-CED4-4A94-9FA9-E9B38061B749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069489"/>
            <a:ext cx="8102286" cy="385300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8" y="8092"/>
            <a:ext cx="8986283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8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2096</TotalTime>
  <Words>304</Words>
  <Application>Microsoft Office PowerPoint</Application>
  <PresentationFormat>Apresentação na tela (4:3)</PresentationFormat>
  <Paragraphs>64</Paragraphs>
  <Slides>14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Personalizar design</vt:lpstr>
      <vt:lpstr>Retrospectiva</vt:lpstr>
      <vt:lpstr>Apresentação do PowerPoint</vt:lpstr>
      <vt:lpstr>INTRODUÇÃO</vt:lpstr>
      <vt:lpstr>METODOLOGIA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CONCLUSÕES</vt:lpstr>
      <vt:lpstr>REFERÊNCIAS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</dc:creator>
  <cp:lastModifiedBy>katia.ventura</cp:lastModifiedBy>
  <cp:revision>302</cp:revision>
  <dcterms:created xsi:type="dcterms:W3CDTF">2010-08-26T13:08:22Z</dcterms:created>
  <dcterms:modified xsi:type="dcterms:W3CDTF">2015-05-26T15:23:52Z</dcterms:modified>
</cp:coreProperties>
</file>