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4"/>
    <p:sldMasterId id="2147483711" r:id="rId5"/>
    <p:sldMasterId id="2147483747" r:id="rId6"/>
    <p:sldMasterId id="2147483751" r:id="rId7"/>
  </p:sldMasterIdLst>
  <p:notesMasterIdLst>
    <p:notesMasterId r:id="rId20"/>
  </p:notesMasterIdLst>
  <p:handoutMasterIdLst>
    <p:handoutMasterId r:id="rId21"/>
  </p:handoutMasterIdLst>
  <p:sldIdLst>
    <p:sldId id="347" r:id="rId8"/>
    <p:sldId id="378" r:id="rId9"/>
    <p:sldId id="379" r:id="rId10"/>
    <p:sldId id="380" r:id="rId11"/>
    <p:sldId id="387" r:id="rId12"/>
    <p:sldId id="377" r:id="rId13"/>
    <p:sldId id="383" r:id="rId14"/>
    <p:sldId id="374" r:id="rId15"/>
    <p:sldId id="385" r:id="rId16"/>
    <p:sldId id="314" r:id="rId17"/>
    <p:sldId id="366" r:id="rId18"/>
    <p:sldId id="364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2F77E2E8-6ABB-46AD-8622-97897370724D}">
          <p14:sldIdLst>
            <p14:sldId id="347"/>
            <p14:sldId id="378"/>
            <p14:sldId id="379"/>
            <p14:sldId id="380"/>
            <p14:sldId id="387"/>
            <p14:sldId id="377"/>
            <p14:sldId id="383"/>
            <p14:sldId id="374"/>
            <p14:sldId id="385"/>
            <p14:sldId id="314"/>
            <p14:sldId id="366"/>
            <p14:sldId id="36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7C80"/>
    <a:srgbClr val="FF5050"/>
    <a:srgbClr val="FFFFCC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2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22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22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491569-0F20-486F-A9D5-61C56C8559AA}" type="datetimeFigureOut">
              <a:rPr lang="pt-BR" smtClean="0"/>
              <a:t>27/05/2018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61028D-A957-4FA5-8B50-431839DBA4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77117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DAB15-BB3C-4962-94EE-221F1126ABDA}" type="datetimeFigureOut">
              <a:rPr lang="pt-BR" smtClean="0"/>
              <a:t>27/05/2018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FEF1EA-11A3-4F94-800A-0484F8105B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0671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 do Título"/>
          <p:cNvSpPr>
            <a:spLocks noGrp="1"/>
          </p:cNvSpPr>
          <p:nvPr>
            <p:ph type="title"/>
          </p:nvPr>
        </p:nvSpPr>
        <p:spPr>
          <a:xfrm>
            <a:off x="2416969" y="1151930"/>
            <a:ext cx="7358063" cy="2321719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410766">
              <a:lnSpc>
                <a:spcPct val="100000"/>
              </a:lnSpc>
              <a:defRPr sz="56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13" name="Nível de Corpo Um…"/>
          <p:cNvSpPr>
            <a:spLocks noGrp="1"/>
          </p:cNvSpPr>
          <p:nvPr>
            <p:ph type="body" sz="quarter" idx="1"/>
          </p:nvPr>
        </p:nvSpPr>
        <p:spPr>
          <a:xfrm>
            <a:off x="2416969" y="3536156"/>
            <a:ext cx="7358063" cy="794743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410766">
              <a:lnSpc>
                <a:spcPct val="100000"/>
              </a:lnSpc>
              <a:spcBef>
                <a:spcPts val="0"/>
              </a:spcBef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0" indent="114300" algn="ctr" defTabSz="410766">
              <a:lnSpc>
                <a:spcPct val="100000"/>
              </a:lnSpc>
              <a:spcBef>
                <a:spcPts val="0"/>
              </a:spcBef>
              <a:buSzTx/>
              <a:buNone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0" indent="228600" algn="ctr" defTabSz="410766">
              <a:lnSpc>
                <a:spcPct val="100000"/>
              </a:lnSpc>
              <a:spcBef>
                <a:spcPts val="0"/>
              </a:spcBef>
              <a:buSzTx/>
              <a:buNone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0" indent="342900" algn="ctr" defTabSz="410766">
              <a:lnSpc>
                <a:spcPct val="100000"/>
              </a:lnSpc>
              <a:spcBef>
                <a:spcPts val="0"/>
              </a:spcBef>
              <a:buSzTx/>
              <a:buNone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0" indent="457200" algn="ctr" defTabSz="410766">
              <a:lnSpc>
                <a:spcPct val="100000"/>
              </a:lnSpc>
              <a:spcBef>
                <a:spcPts val="0"/>
              </a:spcBef>
              <a:buSzTx/>
              <a:buNone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4" name="Número do Slide"/>
          <p:cNvSpPr>
            <a:spLocks noGrp="1"/>
          </p:cNvSpPr>
          <p:nvPr>
            <p:ph type="sldNum" sz="quarter" idx="2"/>
          </p:nvPr>
        </p:nvSpPr>
        <p:spPr>
          <a:xfrm>
            <a:off x="5895168" y="6505277"/>
            <a:ext cx="392735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6493364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Número do Slide"/>
          <p:cNvSpPr>
            <a:spLocks noGrp="1"/>
          </p:cNvSpPr>
          <p:nvPr>
            <p:ph type="sldNum" sz="quarter" idx="2"/>
          </p:nvPr>
        </p:nvSpPr>
        <p:spPr>
          <a:xfrm>
            <a:off x="5895168" y="6505277"/>
            <a:ext cx="392735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16418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o do Título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130" name="Nível de Corpo Um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1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840408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o do Título"/>
          <p:cNvSpPr>
            <a:spLocks noGrp="1"/>
          </p:cNvSpPr>
          <p:nvPr>
            <p:ph type="title"/>
          </p:nvPr>
        </p:nvSpPr>
        <p:spPr>
          <a:xfrm>
            <a:off x="2416969" y="1151929"/>
            <a:ext cx="7358064" cy="2321720"/>
          </a:xfrm>
          <a:prstGeom prst="rect">
            <a:avLst/>
          </a:prstGeom>
        </p:spPr>
        <p:txBody>
          <a:bodyPr lIns="71436" tIns="71436" rIns="71436" bIns="71436" anchor="b"/>
          <a:lstStyle>
            <a:lvl1pPr algn="ctr" defTabSz="410765">
              <a:lnSpc>
                <a:spcPct val="100000"/>
              </a:lnSpc>
              <a:defRPr sz="56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148" name="Nível de Corpo Um…"/>
          <p:cNvSpPr>
            <a:spLocks noGrp="1"/>
          </p:cNvSpPr>
          <p:nvPr>
            <p:ph type="body" sz="quarter" idx="1"/>
          </p:nvPr>
        </p:nvSpPr>
        <p:spPr>
          <a:xfrm>
            <a:off x="2416969" y="3536156"/>
            <a:ext cx="7358064" cy="794743"/>
          </a:xfrm>
          <a:prstGeom prst="rect">
            <a:avLst/>
          </a:prstGeom>
        </p:spPr>
        <p:txBody>
          <a:bodyPr lIns="71436" tIns="71436" rIns="71436" bIns="71436"/>
          <a:lstStyle>
            <a:lvl1pPr algn="ctr" defTabSz="410765">
              <a:lnSpc>
                <a:spcPct val="100000"/>
              </a:lnSpc>
              <a:spcBef>
                <a:spcPts val="0"/>
              </a:spcBef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0" indent="0" algn="ctr" defTabSz="410765">
              <a:lnSpc>
                <a:spcPct val="100000"/>
              </a:lnSpc>
              <a:spcBef>
                <a:spcPts val="0"/>
              </a:spcBef>
              <a:buSzTx/>
              <a:buNone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0" indent="0" algn="ctr" defTabSz="410765">
              <a:lnSpc>
                <a:spcPct val="100000"/>
              </a:lnSpc>
              <a:spcBef>
                <a:spcPts val="0"/>
              </a:spcBef>
              <a:buSzTx/>
              <a:buNone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0" indent="0" algn="ctr" defTabSz="410765">
              <a:lnSpc>
                <a:spcPct val="100000"/>
              </a:lnSpc>
              <a:spcBef>
                <a:spcPts val="0"/>
              </a:spcBef>
              <a:buSzTx/>
              <a:buNone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0" indent="0" algn="ctr" defTabSz="410765">
              <a:lnSpc>
                <a:spcPct val="100000"/>
              </a:lnSpc>
              <a:spcBef>
                <a:spcPts val="0"/>
              </a:spcBef>
              <a:buSzTx/>
              <a:buNone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49" name="Número do Slide"/>
          <p:cNvSpPr>
            <a:spLocks noGrp="1"/>
          </p:cNvSpPr>
          <p:nvPr>
            <p:ph type="sldNum" sz="quarter" idx="2"/>
          </p:nvPr>
        </p:nvSpPr>
        <p:spPr>
          <a:xfrm>
            <a:off x="5895169" y="6505277"/>
            <a:ext cx="392733" cy="328933"/>
          </a:xfrm>
          <a:prstGeom prst="rect">
            <a:avLst/>
          </a:prstGeom>
        </p:spPr>
        <p:txBody>
          <a:bodyPr lIns="71436" tIns="71436" rIns="71436" bIns="71436" anchor="t"/>
          <a:lstStyle>
            <a:lvl1pPr algn="ctr" defTabSz="410765">
              <a:defRPr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824745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2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5772" y="1386967"/>
            <a:ext cx="10515600" cy="678502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35772" y="2255796"/>
            <a:ext cx="10515600" cy="4155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pt-BR" dirty="0"/>
              <a:t>Clique para editar o texto</a:t>
            </a:r>
          </a:p>
        </p:txBody>
      </p:sp>
    </p:spTree>
    <p:extLst>
      <p:ext uri="{BB962C8B-B14F-4D97-AF65-F5344CB8AC3E}">
        <p14:creationId xmlns:p14="http://schemas.microsoft.com/office/powerpoint/2010/main" val="3021749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2" y="4607628"/>
            <a:ext cx="3996047" cy="24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68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01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5772" y="1386967"/>
            <a:ext cx="10515600" cy="678502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35772" y="2255796"/>
            <a:ext cx="10515600" cy="4155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pt-BR" dirty="0"/>
              <a:t>Clique para editar o texto</a:t>
            </a:r>
          </a:p>
        </p:txBody>
      </p:sp>
    </p:spTree>
    <p:extLst>
      <p:ext uri="{BB962C8B-B14F-4D97-AF65-F5344CB8AC3E}">
        <p14:creationId xmlns:p14="http://schemas.microsoft.com/office/powerpoint/2010/main" val="2974528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2" y="4607628"/>
            <a:ext cx="3996047" cy="24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34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28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m"/>
          <p:cNvSpPr>
            <a:spLocks noGrp="1"/>
          </p:cNvSpPr>
          <p:nvPr>
            <p:ph type="pic" sz="half" idx="13"/>
          </p:nvPr>
        </p:nvSpPr>
        <p:spPr>
          <a:xfrm>
            <a:off x="2653605" y="446484"/>
            <a:ext cx="6875860" cy="4161235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22" name="Texto do Título"/>
          <p:cNvSpPr>
            <a:spLocks noGrp="1"/>
          </p:cNvSpPr>
          <p:nvPr>
            <p:ph type="title"/>
          </p:nvPr>
        </p:nvSpPr>
        <p:spPr>
          <a:xfrm>
            <a:off x="2416969" y="4723805"/>
            <a:ext cx="7358063" cy="1000126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410766">
              <a:lnSpc>
                <a:spcPct val="100000"/>
              </a:lnSpc>
              <a:defRPr sz="56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23" name="Nível de Corpo Um…"/>
          <p:cNvSpPr>
            <a:spLocks noGrp="1"/>
          </p:cNvSpPr>
          <p:nvPr>
            <p:ph type="body" sz="quarter" idx="1"/>
          </p:nvPr>
        </p:nvSpPr>
        <p:spPr>
          <a:xfrm>
            <a:off x="2416969" y="5759648"/>
            <a:ext cx="7358063" cy="794743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410766">
              <a:lnSpc>
                <a:spcPct val="100000"/>
              </a:lnSpc>
              <a:spcBef>
                <a:spcPts val="0"/>
              </a:spcBef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0" indent="114300" algn="ctr" defTabSz="410766">
              <a:lnSpc>
                <a:spcPct val="100000"/>
              </a:lnSpc>
              <a:spcBef>
                <a:spcPts val="0"/>
              </a:spcBef>
              <a:buSzTx/>
              <a:buNone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0" indent="228600" algn="ctr" defTabSz="410766">
              <a:lnSpc>
                <a:spcPct val="100000"/>
              </a:lnSpc>
              <a:spcBef>
                <a:spcPts val="0"/>
              </a:spcBef>
              <a:buSzTx/>
              <a:buNone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0" indent="342900" algn="ctr" defTabSz="410766">
              <a:lnSpc>
                <a:spcPct val="100000"/>
              </a:lnSpc>
              <a:spcBef>
                <a:spcPts val="0"/>
              </a:spcBef>
              <a:buSzTx/>
              <a:buNone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0" indent="457200" algn="ctr" defTabSz="410766">
              <a:lnSpc>
                <a:spcPct val="100000"/>
              </a:lnSpc>
              <a:spcBef>
                <a:spcPts val="0"/>
              </a:spcBef>
              <a:buSzTx/>
              <a:buNone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4" name="Número do Slide"/>
          <p:cNvSpPr>
            <a:spLocks noGrp="1"/>
          </p:cNvSpPr>
          <p:nvPr>
            <p:ph type="sldNum" sz="quarter" idx="2"/>
          </p:nvPr>
        </p:nvSpPr>
        <p:spPr>
          <a:xfrm>
            <a:off x="5895168" y="6500813"/>
            <a:ext cx="392735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4755219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5772" y="1386967"/>
            <a:ext cx="10515600" cy="678502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35772" y="2255796"/>
            <a:ext cx="10515600" cy="4155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pt-BR" dirty="0"/>
              <a:t>Clique para editar o texto</a:t>
            </a:r>
          </a:p>
        </p:txBody>
      </p:sp>
    </p:spTree>
    <p:extLst>
      <p:ext uri="{BB962C8B-B14F-4D97-AF65-F5344CB8AC3E}">
        <p14:creationId xmlns:p14="http://schemas.microsoft.com/office/powerpoint/2010/main" val="126077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2" y="4607628"/>
            <a:ext cx="3996047" cy="24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120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Número do Slide"/>
          <p:cNvSpPr>
            <a:spLocks noGrp="1"/>
          </p:cNvSpPr>
          <p:nvPr>
            <p:ph type="sldNum" sz="quarter" idx="2"/>
          </p:nvPr>
        </p:nvSpPr>
        <p:spPr>
          <a:xfrm>
            <a:off x="5895168" y="6505277"/>
            <a:ext cx="392735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78803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- Ce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o do Título"/>
          <p:cNvSpPr>
            <a:spLocks noGrp="1"/>
          </p:cNvSpPr>
          <p:nvPr>
            <p:ph type="title"/>
          </p:nvPr>
        </p:nvSpPr>
        <p:spPr>
          <a:xfrm>
            <a:off x="2416969" y="2268141"/>
            <a:ext cx="7358063" cy="2321719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410766">
              <a:lnSpc>
                <a:spcPct val="100000"/>
              </a:lnSpc>
              <a:defRPr sz="56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32" name="Número do Slide"/>
          <p:cNvSpPr>
            <a:spLocks noGrp="1"/>
          </p:cNvSpPr>
          <p:nvPr>
            <p:ph type="sldNum" sz="quarter" idx="2"/>
          </p:nvPr>
        </p:nvSpPr>
        <p:spPr>
          <a:xfrm>
            <a:off x="5895168" y="6505277"/>
            <a:ext cx="392735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789982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Imagem"/>
          <p:cNvSpPr>
            <a:spLocks noGrp="1"/>
          </p:cNvSpPr>
          <p:nvPr>
            <p:ph type="pic" sz="half" idx="13"/>
          </p:nvPr>
        </p:nvSpPr>
        <p:spPr>
          <a:xfrm>
            <a:off x="6247804" y="446484"/>
            <a:ext cx="3750469" cy="5786438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0" name="Texto do Título"/>
          <p:cNvSpPr>
            <a:spLocks noGrp="1"/>
          </p:cNvSpPr>
          <p:nvPr>
            <p:ph type="title"/>
          </p:nvPr>
        </p:nvSpPr>
        <p:spPr>
          <a:xfrm>
            <a:off x="2193727" y="446484"/>
            <a:ext cx="3750469" cy="2803923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410766">
              <a:lnSpc>
                <a:spcPct val="100000"/>
              </a:lnSpc>
              <a:defRPr sz="42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41" name="Nível de Corpo Um…"/>
          <p:cNvSpPr>
            <a:spLocks noGrp="1"/>
          </p:cNvSpPr>
          <p:nvPr>
            <p:ph type="body" sz="quarter" idx="1"/>
          </p:nvPr>
        </p:nvSpPr>
        <p:spPr>
          <a:xfrm>
            <a:off x="2193727" y="3348633"/>
            <a:ext cx="3750469" cy="288429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410766">
              <a:lnSpc>
                <a:spcPct val="100000"/>
              </a:lnSpc>
              <a:spcBef>
                <a:spcPts val="0"/>
              </a:spcBef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0" indent="114300" algn="ctr" defTabSz="410766">
              <a:lnSpc>
                <a:spcPct val="100000"/>
              </a:lnSpc>
              <a:spcBef>
                <a:spcPts val="0"/>
              </a:spcBef>
              <a:buSzTx/>
              <a:buNone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0" indent="228600" algn="ctr" defTabSz="410766">
              <a:lnSpc>
                <a:spcPct val="100000"/>
              </a:lnSpc>
              <a:spcBef>
                <a:spcPts val="0"/>
              </a:spcBef>
              <a:buSzTx/>
              <a:buNone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0" indent="342900" algn="ctr" defTabSz="410766">
              <a:lnSpc>
                <a:spcPct val="100000"/>
              </a:lnSpc>
              <a:spcBef>
                <a:spcPts val="0"/>
              </a:spcBef>
              <a:buSzTx/>
              <a:buNone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0" indent="457200" algn="ctr" defTabSz="410766">
              <a:lnSpc>
                <a:spcPct val="100000"/>
              </a:lnSpc>
              <a:spcBef>
                <a:spcPts val="0"/>
              </a:spcBef>
              <a:buSzTx/>
              <a:buNone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2" name="Número do Slide"/>
          <p:cNvSpPr>
            <a:spLocks noGrp="1"/>
          </p:cNvSpPr>
          <p:nvPr>
            <p:ph type="sldNum" sz="quarter" idx="2"/>
          </p:nvPr>
        </p:nvSpPr>
        <p:spPr>
          <a:xfrm>
            <a:off x="5895168" y="6505277"/>
            <a:ext cx="392735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669098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Imagem"/>
          <p:cNvSpPr>
            <a:spLocks noGrp="1"/>
          </p:cNvSpPr>
          <p:nvPr>
            <p:ph type="pic" sz="quarter" idx="13"/>
          </p:nvPr>
        </p:nvSpPr>
        <p:spPr>
          <a:xfrm>
            <a:off x="6247804" y="1830586"/>
            <a:ext cx="3750469" cy="4420196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67" name="Texto do Título"/>
          <p:cNvSpPr>
            <a:spLocks noGrp="1"/>
          </p:cNvSpPr>
          <p:nvPr>
            <p:ph type="title"/>
          </p:nvPr>
        </p:nvSpPr>
        <p:spPr>
          <a:xfrm>
            <a:off x="2193727" y="312539"/>
            <a:ext cx="7804547" cy="1518047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410766">
              <a:lnSpc>
                <a:spcPct val="100000"/>
              </a:lnSpc>
              <a:defRPr sz="56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68" name="Nível de Corpo Um…"/>
          <p:cNvSpPr>
            <a:spLocks noGrp="1"/>
          </p:cNvSpPr>
          <p:nvPr>
            <p:ph type="body" sz="quarter" idx="1"/>
          </p:nvPr>
        </p:nvSpPr>
        <p:spPr>
          <a:xfrm>
            <a:off x="2193727" y="1830586"/>
            <a:ext cx="3750469" cy="4420196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232682" indent="-232682" defTabSz="410766">
              <a:lnSpc>
                <a:spcPct val="100000"/>
              </a:lnSpc>
              <a:spcBef>
                <a:spcPts val="2250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404132" indent="-232682" defTabSz="410766">
              <a:lnSpc>
                <a:spcPct val="100000"/>
              </a:lnSpc>
              <a:spcBef>
                <a:spcPts val="2250"/>
              </a:spcBef>
              <a:buSzPct val="75000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575582" indent="-232682" defTabSz="410766">
              <a:lnSpc>
                <a:spcPct val="100000"/>
              </a:lnSpc>
              <a:spcBef>
                <a:spcPts val="2250"/>
              </a:spcBef>
              <a:buSzPct val="75000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747032" indent="-232682" defTabSz="410766">
              <a:lnSpc>
                <a:spcPct val="100000"/>
              </a:lnSpc>
              <a:spcBef>
                <a:spcPts val="2250"/>
              </a:spcBef>
              <a:buSzPct val="75000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918482" indent="-232682" defTabSz="410766">
              <a:lnSpc>
                <a:spcPct val="100000"/>
              </a:lnSpc>
              <a:spcBef>
                <a:spcPts val="2250"/>
              </a:spcBef>
              <a:buSzPct val="75000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69" name="Número do Slide"/>
          <p:cNvSpPr>
            <a:spLocks noGrp="1"/>
          </p:cNvSpPr>
          <p:nvPr>
            <p:ph type="sldNum" sz="quarter" idx="2"/>
          </p:nvPr>
        </p:nvSpPr>
        <p:spPr>
          <a:xfrm>
            <a:off x="5895168" y="6505277"/>
            <a:ext cx="392735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292651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Nível de Corpo Um…"/>
          <p:cNvSpPr>
            <a:spLocks noGrp="1"/>
          </p:cNvSpPr>
          <p:nvPr>
            <p:ph type="body" idx="1"/>
          </p:nvPr>
        </p:nvSpPr>
        <p:spPr>
          <a:xfrm>
            <a:off x="2193727" y="892969"/>
            <a:ext cx="7804547" cy="5072063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308681" indent="-308681" defTabSz="410766">
              <a:lnSpc>
                <a:spcPct val="100000"/>
              </a:lnSpc>
              <a:spcBef>
                <a:spcPts val="2950"/>
              </a:spcBef>
              <a:buSzPct val="75000"/>
              <a:buChar char="•"/>
              <a:defRPr sz="2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530931" indent="-308681" defTabSz="410766">
              <a:lnSpc>
                <a:spcPct val="100000"/>
              </a:lnSpc>
              <a:spcBef>
                <a:spcPts val="2950"/>
              </a:spcBef>
              <a:buSzPct val="75000"/>
              <a:defRPr sz="2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753181" indent="-308681" defTabSz="410766">
              <a:lnSpc>
                <a:spcPct val="100000"/>
              </a:lnSpc>
              <a:spcBef>
                <a:spcPts val="2950"/>
              </a:spcBef>
              <a:buSzPct val="75000"/>
              <a:defRPr sz="2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975431" indent="-308681" defTabSz="410766">
              <a:lnSpc>
                <a:spcPct val="100000"/>
              </a:lnSpc>
              <a:spcBef>
                <a:spcPts val="2950"/>
              </a:spcBef>
              <a:buSzPct val="75000"/>
              <a:defRPr sz="2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1197681" indent="-308681" defTabSz="410766">
              <a:lnSpc>
                <a:spcPct val="100000"/>
              </a:lnSpc>
              <a:spcBef>
                <a:spcPts val="2950"/>
              </a:spcBef>
              <a:buSzPct val="75000"/>
              <a:defRPr sz="2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7" name="Número do Slide"/>
          <p:cNvSpPr>
            <a:spLocks noGrp="1"/>
          </p:cNvSpPr>
          <p:nvPr>
            <p:ph type="sldNum" sz="quarter" idx="2"/>
          </p:nvPr>
        </p:nvSpPr>
        <p:spPr>
          <a:xfrm>
            <a:off x="5895168" y="6505277"/>
            <a:ext cx="392735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890582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Imagem"/>
          <p:cNvSpPr>
            <a:spLocks noGrp="1"/>
          </p:cNvSpPr>
          <p:nvPr>
            <p:ph type="pic" sz="quarter" idx="13"/>
          </p:nvPr>
        </p:nvSpPr>
        <p:spPr>
          <a:xfrm>
            <a:off x="6247804" y="3580805"/>
            <a:ext cx="3750469" cy="2652118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85" name="Imagem"/>
          <p:cNvSpPr>
            <a:spLocks noGrp="1"/>
          </p:cNvSpPr>
          <p:nvPr>
            <p:ph type="pic" sz="quarter" idx="14"/>
          </p:nvPr>
        </p:nvSpPr>
        <p:spPr>
          <a:xfrm>
            <a:off x="6252177" y="625078"/>
            <a:ext cx="3750470" cy="2652118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86" name="Imagem"/>
          <p:cNvSpPr>
            <a:spLocks noGrp="1"/>
          </p:cNvSpPr>
          <p:nvPr>
            <p:ph type="pic" sz="half" idx="15"/>
          </p:nvPr>
        </p:nvSpPr>
        <p:spPr>
          <a:xfrm>
            <a:off x="2193727" y="625078"/>
            <a:ext cx="3750469" cy="5607844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87" name="Número do Slide"/>
          <p:cNvSpPr>
            <a:spLocks noGrp="1"/>
          </p:cNvSpPr>
          <p:nvPr>
            <p:ph type="sldNum" sz="quarter" idx="2"/>
          </p:nvPr>
        </p:nvSpPr>
        <p:spPr>
          <a:xfrm>
            <a:off x="5895168" y="6505277"/>
            <a:ext cx="392735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866034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–Jaime Silveira"/>
          <p:cNvSpPr>
            <a:spLocks noGrp="1"/>
          </p:cNvSpPr>
          <p:nvPr>
            <p:ph type="body" sz="quarter" idx="13"/>
          </p:nvPr>
        </p:nvSpPr>
        <p:spPr>
          <a:xfrm>
            <a:off x="2416969" y="4473773"/>
            <a:ext cx="7358063" cy="390491"/>
          </a:xfrm>
          <a:prstGeom prst="rect">
            <a:avLst/>
          </a:prstGeom>
        </p:spPr>
        <p:txBody>
          <a:bodyPr lIns="71437" tIns="71437" rIns="71437" bIns="71437">
            <a:spAutoFit/>
          </a:bodyPr>
          <a:lstStyle>
            <a:lvl1pPr algn="ctr" defTabSz="410766">
              <a:lnSpc>
                <a:spcPct val="100000"/>
              </a:lnSpc>
              <a:spcBef>
                <a:spcPts val="0"/>
              </a:spcBef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–Jaime Silveira</a:t>
            </a:r>
          </a:p>
        </p:txBody>
      </p:sp>
      <p:sp>
        <p:nvSpPr>
          <p:cNvPr id="95" name="“Digite uma citação aqui.”"/>
          <p:cNvSpPr>
            <a:spLocks noGrp="1"/>
          </p:cNvSpPr>
          <p:nvPr>
            <p:ph type="body" sz="quarter" idx="14"/>
          </p:nvPr>
        </p:nvSpPr>
        <p:spPr>
          <a:xfrm>
            <a:off x="2416969" y="2969288"/>
            <a:ext cx="7358063" cy="54437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algn="ctr" defTabSz="410766">
              <a:lnSpc>
                <a:spcPct val="100000"/>
              </a:lnSpc>
              <a:spcBef>
                <a:spcPts val="0"/>
              </a:spcBef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“Digite uma citação aqui.” </a:t>
            </a:r>
          </a:p>
        </p:txBody>
      </p:sp>
      <p:sp>
        <p:nvSpPr>
          <p:cNvPr id="96" name="Número do Slide"/>
          <p:cNvSpPr>
            <a:spLocks noGrp="1"/>
          </p:cNvSpPr>
          <p:nvPr>
            <p:ph type="sldNum" sz="quarter" idx="2"/>
          </p:nvPr>
        </p:nvSpPr>
        <p:spPr>
          <a:xfrm>
            <a:off x="5895168" y="6505277"/>
            <a:ext cx="392735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8003869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Imagem"/>
          <p:cNvSpPr>
            <a:spLocks noGrp="1"/>
          </p:cNvSpPr>
          <p:nvPr>
            <p:ph type="pic" idx="13"/>
          </p:nvPr>
        </p:nvSpPr>
        <p:spPr>
          <a:xfrm>
            <a:off x="1524000" y="0"/>
            <a:ext cx="9144000" cy="68580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104" name="Número do Slide"/>
          <p:cNvSpPr>
            <a:spLocks noGrp="1"/>
          </p:cNvSpPr>
          <p:nvPr>
            <p:ph type="sldNum" sz="quarter" idx="2"/>
          </p:nvPr>
        </p:nvSpPr>
        <p:spPr>
          <a:xfrm>
            <a:off x="5895168" y="6505277"/>
            <a:ext cx="392735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166801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1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0" y="0"/>
            <a:ext cx="12192000" cy="111442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o do Título"/>
          <p:cNvSpPr>
            <a:spLocks noGrp="1"/>
          </p:cNvSpPr>
          <p:nvPr>
            <p:ph type="title"/>
          </p:nvPr>
        </p:nvSpPr>
        <p:spPr>
          <a:xfrm>
            <a:off x="235772" y="1386967"/>
            <a:ext cx="10515601" cy="678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Texto do Título</a:t>
            </a:r>
          </a:p>
        </p:txBody>
      </p:sp>
      <p:sp>
        <p:nvSpPr>
          <p:cNvPr id="4" name="Nível de Corpo Um…"/>
          <p:cNvSpPr>
            <a:spLocks noGrp="1"/>
          </p:cNvSpPr>
          <p:nvPr>
            <p:ph type="body" idx="1"/>
          </p:nvPr>
        </p:nvSpPr>
        <p:spPr>
          <a:xfrm>
            <a:off x="235772" y="2255796"/>
            <a:ext cx="10515601" cy="4155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" name="Número do Slide"/>
          <p:cNvSpPr>
            <a:spLocks noGrp="1"/>
          </p:cNvSpPr>
          <p:nvPr>
            <p:ph type="sldNum" sz="quarter" idx="2"/>
          </p:nvPr>
        </p:nvSpPr>
        <p:spPr>
          <a:xfrm>
            <a:off x="8301263" y="6171686"/>
            <a:ext cx="436337" cy="369330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914400"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0500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1" r:id="rId11"/>
    <p:sldLayoutId id="2147483692" r:id="rId12"/>
  </p:sldLayoutIdLst>
  <p:transition spd="med"/>
  <p:txStyles>
    <p:titleStyle>
      <a:lvl1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1F4E79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1F4E79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1F4E79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1F4E79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1F4E79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1F4E79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1F4E79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1F4E79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1F4E79"/>
          </a:solidFill>
          <a:uFillTx/>
          <a:latin typeface="Century Gothic"/>
          <a:ea typeface="Century Gothic"/>
          <a:cs typeface="Century Gothic"/>
          <a:sym typeface="Century Gothic"/>
        </a:defRPr>
      </a:lvl9pPr>
    </p:titleStyle>
    <p:bodyStyle>
      <a:lvl1pPr marL="0" marR="0" indent="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457200" marR="0" indent="-228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731520" marR="0" indent="-27432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990600" marR="0" indent="-3048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1219200" marR="0" indent="-3048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1447800" marR="0" indent="-3048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1676400" marR="0" indent="-3048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1905000" marR="0" indent="-3048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2133600" marR="0" indent="-3048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Century Gothic"/>
          <a:ea typeface="Century Gothic"/>
          <a:cs typeface="Century Gothic"/>
          <a:sym typeface="Century Gothic"/>
        </a:defRPr>
      </a:lvl9pPr>
    </p:bodyStyle>
    <p:otherStyle>
      <a:lvl1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2286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4572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6858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9144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1430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13716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6002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18288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1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59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1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691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1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7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54198" y="5272133"/>
            <a:ext cx="5998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sym typeface="Helvetica Light"/>
              </a:rPr>
              <a:t>Sérgio Ayrimoraes – SPR/ANA</a:t>
            </a:r>
          </a:p>
          <a:p>
            <a:r>
              <a:rPr lang="pt-BR" sz="2800" i="1" dirty="0" smtClean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sym typeface="Helvetica Light"/>
              </a:rPr>
              <a:t>Fortaleza, 28/5/2018</a:t>
            </a:r>
            <a:endParaRPr lang="pt-BR" sz="2800" i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54198" y="1422505"/>
            <a:ext cx="63435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sym typeface="Helvetica Light"/>
              </a:rPr>
              <a:t>Mudanças climáticas, enfrentamento da crise hídrica e convivência com a </a:t>
            </a:r>
            <a:r>
              <a:rPr lang="pt-BR" sz="3200" b="1" dirty="0" smtClean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sym typeface="Helvetica Light"/>
              </a:rPr>
              <a:t>seca:</a:t>
            </a:r>
          </a:p>
          <a:p>
            <a:r>
              <a:rPr lang="pt-BR" sz="3200" i="1" dirty="0" smtClean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sym typeface="Helvetica Light"/>
              </a:rPr>
              <a:t>a elaboração do Plano Nacional de Segurança Hídrica</a:t>
            </a:r>
            <a:endParaRPr lang="pt-BR" sz="3200" i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1026" name="Picture 2" descr="https://abar.org.br/wp-content/uploads/2018/05/assema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1" r="13062"/>
          <a:stretch/>
        </p:blipFill>
        <p:spPr bwMode="auto">
          <a:xfrm>
            <a:off x="6716889" y="1167618"/>
            <a:ext cx="5423533" cy="569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67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71186" y="24064"/>
            <a:ext cx="12192000" cy="866274"/>
          </a:xfr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pt-BR" sz="3100" dirty="0">
                <a:solidFill>
                  <a:schemeClr val="bg1"/>
                </a:solidFill>
              </a:rPr>
              <a:t>PLANO NACIONAL DE SEGURANÇA HÍDRICA – </a:t>
            </a:r>
            <a:r>
              <a:rPr lang="pt-BR" sz="3100" dirty="0" smtClean="0">
                <a:solidFill>
                  <a:schemeClr val="bg1"/>
                </a:solidFill>
              </a:rPr>
              <a:t>PNSH</a:t>
            </a:r>
            <a:endParaRPr lang="pt-BR" sz="2400" dirty="0">
              <a:solidFill>
                <a:schemeClr val="bg1"/>
              </a:solidFill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3" y="1010653"/>
            <a:ext cx="12174297" cy="568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643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329420" y="2206147"/>
            <a:ext cx="11177952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3413" indent="-633413">
              <a:lnSpc>
                <a:spcPts val="36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2400" dirty="0" smtClean="0">
                <a:solidFill>
                  <a:srgbClr val="1F497D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 promoção da </a:t>
            </a:r>
            <a:r>
              <a:rPr lang="pt-BR" sz="3200" b="1" i="1" dirty="0">
                <a:solidFill>
                  <a:srgbClr val="1F497D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</a:t>
            </a:r>
            <a:r>
              <a:rPr lang="pt-BR" sz="3200" b="1" i="1" dirty="0" smtClean="0">
                <a:solidFill>
                  <a:srgbClr val="1F497D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egurança </a:t>
            </a:r>
            <a:r>
              <a:rPr lang="pt-BR" sz="3200" b="1" i="1" dirty="0">
                <a:solidFill>
                  <a:srgbClr val="1F497D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H</a:t>
            </a:r>
            <a:r>
              <a:rPr lang="pt-BR" sz="3200" b="1" i="1" dirty="0" smtClean="0">
                <a:solidFill>
                  <a:srgbClr val="1F497D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ídrica </a:t>
            </a:r>
            <a:r>
              <a:rPr lang="pt-BR" sz="2400" dirty="0" smtClean="0">
                <a:solidFill>
                  <a:srgbClr val="1F497D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envolve um amplo leque de ações, incluindo </a:t>
            </a:r>
            <a:r>
              <a:rPr lang="pt-BR" sz="2800" b="1" dirty="0" smtClean="0">
                <a:solidFill>
                  <a:srgbClr val="1F497D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ações de caráter regional </a:t>
            </a:r>
            <a:r>
              <a:rPr lang="pt-BR" sz="2400" dirty="0" smtClean="0">
                <a:solidFill>
                  <a:srgbClr val="1F497D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direcionadas para atendimento de todas as demandas setoriais (objeto do PNSH), medidas específicas para </a:t>
            </a:r>
            <a:r>
              <a:rPr lang="pt-BR" sz="2800" b="1" dirty="0" smtClean="0">
                <a:solidFill>
                  <a:srgbClr val="1F497D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centros urbanos</a:t>
            </a:r>
            <a:r>
              <a:rPr lang="pt-BR" sz="2400" dirty="0" smtClean="0">
                <a:solidFill>
                  <a:srgbClr val="1F497D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e </a:t>
            </a:r>
            <a:r>
              <a:rPr lang="pt-BR" sz="2800" b="1" dirty="0" smtClean="0">
                <a:solidFill>
                  <a:srgbClr val="1F497D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soluções locais </a:t>
            </a:r>
            <a:r>
              <a:rPr lang="pt-BR" sz="2400" dirty="0" smtClean="0">
                <a:solidFill>
                  <a:srgbClr val="1F497D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para população rural dispersa</a:t>
            </a:r>
            <a:endParaRPr lang="pt-BR" sz="2400" dirty="0">
              <a:solidFill>
                <a:srgbClr val="1F497D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633413" indent="-633413">
              <a:lnSpc>
                <a:spcPts val="36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2400" dirty="0" smtClean="0">
                <a:solidFill>
                  <a:srgbClr val="1F497D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Todas essas medidas exigem o aperfeiçoamento do </a:t>
            </a:r>
            <a:r>
              <a:rPr lang="pt-BR" sz="3200" b="1" dirty="0" smtClean="0">
                <a:solidFill>
                  <a:srgbClr val="1F497D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modelo institucional </a:t>
            </a:r>
            <a:r>
              <a:rPr lang="pt-BR" sz="2400" dirty="0" smtClean="0">
                <a:solidFill>
                  <a:srgbClr val="1F497D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para a prestação dos serviços e da governança da gestão de recursos hídricos</a:t>
            </a:r>
            <a:endParaRPr lang="pt-BR" sz="2400" dirty="0">
              <a:solidFill>
                <a:srgbClr val="1F497D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9420" y="1266814"/>
            <a:ext cx="11130922" cy="678503"/>
          </a:xfrm>
        </p:spPr>
        <p:txBody>
          <a:bodyPr/>
          <a:lstStyle/>
          <a:p>
            <a:pPr algn="ctr"/>
            <a:r>
              <a:rPr lang="pt-BR" dirty="0" smtClean="0"/>
              <a:t>Considerações finais</a:t>
            </a:r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F47AF1A7-C411-46FA-A6D6-1D010AAAF0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180" r="56961" b="45581"/>
          <a:stretch/>
        </p:blipFill>
        <p:spPr>
          <a:xfrm>
            <a:off x="329420" y="2248350"/>
            <a:ext cx="480423" cy="86408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789CABAA-82E3-4096-8DD2-59024B2BA7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5" t="2155" r="40111" b="54034"/>
          <a:stretch/>
        </p:blipFill>
        <p:spPr>
          <a:xfrm>
            <a:off x="192882" y="4653767"/>
            <a:ext cx="753497" cy="96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4144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156754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00376C"/>
                </a:solidFill>
                <a:latin typeface="Century Gothic" panose="020B0502020202020204" pitchFamily="34" charset="0"/>
                <a:sym typeface="Helvetica Light"/>
              </a:rPr>
              <a:t>Obrigado!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257991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376C"/>
                </a:solidFill>
                <a:latin typeface="Century Gothic" panose="020B0502020202020204" pitchFamily="34" charset="0"/>
                <a:sym typeface="Helvetica Light"/>
              </a:rPr>
              <a:t>Sérgio Ayrimoraes</a:t>
            </a:r>
          </a:p>
          <a:p>
            <a:pPr algn="ctr"/>
            <a:r>
              <a:rPr lang="pt-BR" sz="2400" dirty="0">
                <a:solidFill>
                  <a:srgbClr val="00376C"/>
                </a:solidFill>
                <a:latin typeface="Century Gothic" panose="020B0502020202020204" pitchFamily="34" charset="0"/>
                <a:sym typeface="Helvetica Light"/>
              </a:rPr>
              <a:t>Superintendência de Planejamento de Recursos Hídricos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389701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00376C"/>
                </a:solidFill>
                <a:latin typeface="Century Gothic" panose="020B0502020202020204" pitchFamily="34" charset="0"/>
                <a:sym typeface="Helvetica Light"/>
              </a:rPr>
              <a:t>ssoares@ana.gov.br</a:t>
            </a:r>
          </a:p>
          <a:p>
            <a:pPr algn="ctr"/>
            <a:r>
              <a:rPr lang="pt-BR" sz="2400" dirty="0">
                <a:solidFill>
                  <a:srgbClr val="00376C"/>
                </a:solidFill>
                <a:latin typeface="Century Gothic" panose="020B0502020202020204" pitchFamily="34" charset="0"/>
                <a:sym typeface="Helvetica Light"/>
              </a:rPr>
              <a:t>(+55)(61) 2109-5208</a:t>
            </a:r>
          </a:p>
        </p:txBody>
      </p:sp>
    </p:spTree>
    <p:extLst>
      <p:ext uri="{BB962C8B-B14F-4D97-AF65-F5344CB8AC3E}">
        <p14:creationId xmlns:p14="http://schemas.microsoft.com/office/powerpoint/2010/main" val="398732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luções e projeções no horizonte de 2035"/>
          <p:cNvSpPr/>
          <p:nvPr/>
        </p:nvSpPr>
        <p:spPr>
          <a:xfrm>
            <a:off x="0" y="224190"/>
            <a:ext cx="2745648" cy="1180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b="1" cap="all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 defTabSz="410766" hangingPunct="0"/>
            <a:r>
              <a:rPr lang="pt-BR" sz="2400" kern="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SEGURANÇA HÍDRICA - DIMENSÕES</a:t>
            </a:r>
            <a:endParaRPr sz="24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As ações de coleta e tratamento de esgotos podem não surtir o efeito almejado caso o aporte financeiro em infraestrutura seja realizado sem a devida competência institucional instalada no município.…"/>
          <p:cNvSpPr/>
          <p:nvPr/>
        </p:nvSpPr>
        <p:spPr>
          <a:xfrm>
            <a:off x="90958" y="1628511"/>
            <a:ext cx="2468397" cy="4904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marL="342900" indent="-342900" defTabSz="410765" hangingPunct="0">
              <a:spcBef>
                <a:spcPts val="600"/>
              </a:spcBef>
              <a:buFont typeface="Wingdings" panose="05000000000000000000" pitchFamily="2" charset="2"/>
              <a:buChar char="§"/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1900" kern="0" dirty="0" smtClean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Garantia da </a:t>
            </a:r>
            <a:r>
              <a:rPr lang="pt-BR" sz="1900" b="1" kern="0" dirty="0" smtClean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oferta de água</a:t>
            </a:r>
            <a:r>
              <a:rPr lang="pt-BR" sz="1900" kern="0" dirty="0" smtClean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para abastecimento humano</a:t>
            </a:r>
            <a:r>
              <a:rPr lang="pt-BR" sz="1900" kern="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pt-BR" sz="1900" kern="0" dirty="0" smtClean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 </a:t>
            </a:r>
            <a:r>
              <a:rPr lang="pt-BR" sz="1900" kern="0" dirty="0" smtClean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atividades </a:t>
            </a:r>
            <a:r>
              <a:rPr lang="pt-BR" sz="1900" kern="0" dirty="0" smtClean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produtivas</a:t>
            </a:r>
          </a:p>
          <a:p>
            <a:pPr marL="342900" indent="-342900" defTabSz="410765" hangingPunct="0">
              <a:spcBef>
                <a:spcPts val="600"/>
              </a:spcBef>
              <a:buFont typeface="Wingdings" panose="05000000000000000000" pitchFamily="2" charset="2"/>
              <a:buChar char="§"/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1900" b="1" kern="0" dirty="0" smtClean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Qualidade da água </a:t>
            </a:r>
            <a:r>
              <a:rPr lang="pt-BR" sz="1900" kern="0" dirty="0" smtClean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compatível com os usos múltiplos</a:t>
            </a:r>
          </a:p>
          <a:p>
            <a:pPr marL="342900" indent="-342900" defTabSz="410765" hangingPunct="0">
              <a:spcBef>
                <a:spcPts val="600"/>
              </a:spcBef>
              <a:buFont typeface="Wingdings" panose="05000000000000000000" pitchFamily="2" charset="2"/>
              <a:buChar char="§"/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1900" kern="0" dirty="0" smtClean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Redução de riscos associados a </a:t>
            </a:r>
            <a:r>
              <a:rPr lang="pt-BR" sz="1900" b="1" kern="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</a:t>
            </a:r>
            <a:r>
              <a:rPr lang="pt-BR" sz="1900" b="1" kern="0" dirty="0" smtClean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ventos extremos </a:t>
            </a:r>
            <a:r>
              <a:rPr lang="pt-BR" sz="1900" kern="0" dirty="0" smtClean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(secas e cheias)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355" y="0"/>
            <a:ext cx="96326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048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luções e projeções no horizonte de 2035"/>
          <p:cNvSpPr/>
          <p:nvPr/>
        </p:nvSpPr>
        <p:spPr>
          <a:xfrm>
            <a:off x="7705955" y="88028"/>
            <a:ext cx="4440679" cy="872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b="1" cap="all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410766" hangingPunct="0"/>
            <a:r>
              <a:rPr lang="pt-BR" sz="2600" kern="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OFERTA DE ÁGUA PARA ABASTECIMENTO URBANO</a:t>
            </a:r>
            <a:endParaRPr sz="26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xmlns="" id="{CD758A55-0B76-466A-8147-32FF0E3412C8}"/>
              </a:ext>
            </a:extLst>
          </p:cNvPr>
          <p:cNvSpPr txBox="1"/>
          <p:nvPr/>
        </p:nvSpPr>
        <p:spPr>
          <a:xfrm>
            <a:off x="7705955" y="1394966"/>
            <a:ext cx="4082771" cy="4529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lnSpc>
                <a:spcPts val="31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t-BR" sz="2400" b="1" dirty="0" smtClean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58</a:t>
            </a:r>
            <a:r>
              <a:rPr lang="pt-BR" sz="2400" b="1" dirty="0" smtClean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% das cidades </a:t>
            </a:r>
            <a:r>
              <a:rPr lang="pt-BR" sz="2400" dirty="0" smtClean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abastecidas de forma preponderante por mananciais superficiais</a:t>
            </a:r>
          </a:p>
          <a:p>
            <a:pPr marL="266700" indent="-266700">
              <a:lnSpc>
                <a:spcPts val="31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t-BR" sz="2400" b="1" dirty="0" smtClean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44 </a:t>
            </a:r>
            <a:r>
              <a:rPr lang="pt-BR" sz="2400" b="1" dirty="0" smtClean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milhões de hab.</a:t>
            </a:r>
            <a:r>
              <a:rPr lang="pt-BR" sz="2400" dirty="0" smtClean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vivem em cidades que dependem de transferências entre bacias hidrográficas (sem considerar PISF)  </a:t>
            </a:r>
          </a:p>
          <a:p>
            <a:pPr algn="ctr"/>
            <a:endParaRPr lang="pt-BR" sz="2000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Imagem 34">
            <a:extLst>
              <a:ext uri="{FF2B5EF4-FFF2-40B4-BE49-F238E27FC236}">
                <a16:creationId xmlns:a16="http://schemas.microsoft.com/office/drawing/2014/main" xmlns="" id="{0FF2F0AA-4AF2-4954-939A-226E4D387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62" y="0"/>
            <a:ext cx="720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815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C:\Users\elizabeth\AppData\Local\Microsoft\Windows\Temporary Internet Files\Content.Outlook\SLBZLI6Z\Diagnosti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35" y="0"/>
            <a:ext cx="70506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3"/>
          <p:cNvSpPr>
            <a:spLocks noChangeAspect="1" noChangeArrowheads="1" noTextEdit="1"/>
          </p:cNvSpPr>
          <p:nvPr/>
        </p:nvSpPr>
        <p:spPr bwMode="auto">
          <a:xfrm>
            <a:off x="14288" y="5331619"/>
            <a:ext cx="3486150" cy="146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ctr" defTabSz="410766" hangingPunct="0"/>
            <a:endParaRPr lang="pt-BR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44450" y="5330826"/>
            <a:ext cx="3217863" cy="396081"/>
          </a:xfrm>
          <a:prstGeom prst="rect">
            <a:avLst/>
          </a:prstGeom>
          <a:solidFill>
            <a:srgbClr val="BCD4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ctr" defTabSz="410766" hangingPunct="0"/>
            <a:endParaRPr lang="pt-BR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30489" y="5374978"/>
            <a:ext cx="5530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457200"/>
            <a:r>
              <a:rPr lang="pt-BR" altLang="pt-BR" sz="2000" b="1" kern="0" dirty="0">
                <a:solidFill>
                  <a:srgbClr val="003399"/>
                </a:solidFill>
                <a:latin typeface="Trebuchet MS" pitchFamily="34" charset="0"/>
                <a:sym typeface="Helvetica Light"/>
              </a:rPr>
              <a:t>27% </a:t>
            </a:r>
            <a:endParaRPr lang="pt-BR" altLang="pt-BR" sz="2000" b="1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696119" y="5417344"/>
            <a:ext cx="145713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457200"/>
            <a:r>
              <a:rPr lang="pt-BR" altLang="pt-BR" sz="1650" kern="0">
                <a:solidFill>
                  <a:srgbClr val="003399"/>
                </a:solidFill>
                <a:latin typeface="Trebuchet MS" pitchFamily="34" charset="0"/>
                <a:sym typeface="Helvetica Light"/>
              </a:rPr>
              <a:t>abastecimento </a:t>
            </a:r>
            <a:endParaRPr lang="pt-BR" altLang="pt-BR" sz="9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2149475" y="5417344"/>
            <a:ext cx="10676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457200"/>
            <a:r>
              <a:rPr lang="pt-BR" altLang="pt-BR" sz="1650" kern="0">
                <a:solidFill>
                  <a:srgbClr val="003399"/>
                </a:solidFill>
                <a:latin typeface="Trebuchet MS" pitchFamily="34" charset="0"/>
                <a:sym typeface="Helvetica Light"/>
              </a:rPr>
              <a:t>satisfatório</a:t>
            </a:r>
            <a:endParaRPr lang="pt-BR" altLang="pt-BR" sz="9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64294" y="5819775"/>
            <a:ext cx="3198019" cy="416719"/>
          </a:xfrm>
          <a:prstGeom prst="rect">
            <a:avLst/>
          </a:prstGeom>
          <a:solidFill>
            <a:srgbClr val="FCFC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ctr" defTabSz="410766" hangingPunct="0"/>
            <a:endParaRPr lang="pt-BR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141288" y="5916613"/>
            <a:ext cx="5530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2000" b="1" kern="0" dirty="0">
                <a:solidFill>
                  <a:srgbClr val="003399"/>
                </a:solidFill>
                <a:latin typeface="Trebuchet MS" pitchFamily="34" charset="0"/>
                <a:cs typeface="Arial" pitchFamily="34" charset="0"/>
                <a:sym typeface="Helvetica Light"/>
              </a:rPr>
              <a:t>40% </a:t>
            </a:r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693738" y="5916613"/>
            <a:ext cx="172483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457200"/>
            <a:r>
              <a:rPr lang="pt-BR" altLang="pt-BR" sz="1650" kern="0" dirty="0">
                <a:solidFill>
                  <a:srgbClr val="333399"/>
                </a:solidFill>
                <a:latin typeface="Trebuchet MS" pitchFamily="34" charset="0"/>
                <a:sym typeface="Helvetica Light"/>
              </a:rPr>
              <a:t>requer ampliação </a:t>
            </a:r>
            <a:endParaRPr lang="pt-BR" altLang="pt-BR" sz="9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8" name="Rectangle 14"/>
          <p:cNvSpPr>
            <a:spLocks noChangeArrowheads="1"/>
          </p:cNvSpPr>
          <p:nvPr/>
        </p:nvSpPr>
        <p:spPr bwMode="auto">
          <a:xfrm>
            <a:off x="2414588" y="5916613"/>
            <a:ext cx="71654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457200"/>
            <a:r>
              <a:rPr lang="pt-BR" altLang="pt-BR" sz="1650" kern="0">
                <a:solidFill>
                  <a:srgbClr val="333399"/>
                </a:solidFill>
                <a:latin typeface="Trebuchet MS" pitchFamily="34" charset="0"/>
                <a:sym typeface="Helvetica Light"/>
              </a:rPr>
              <a:t>sistema</a:t>
            </a:r>
            <a:endParaRPr lang="pt-BR" altLang="pt-BR" sz="9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9" name="Rectangle 15"/>
          <p:cNvSpPr>
            <a:spLocks noChangeArrowheads="1"/>
          </p:cNvSpPr>
          <p:nvPr/>
        </p:nvSpPr>
        <p:spPr bwMode="auto">
          <a:xfrm>
            <a:off x="64294" y="6338888"/>
            <a:ext cx="3198019" cy="417513"/>
          </a:xfrm>
          <a:prstGeom prst="rect">
            <a:avLst/>
          </a:prstGeom>
          <a:solidFill>
            <a:srgbClr val="FF7C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ctr" defTabSz="410766" hangingPunct="0"/>
            <a:endParaRPr lang="pt-BR" sz="25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141288" y="6401344"/>
            <a:ext cx="5530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2000" b="1" kern="0" dirty="0">
                <a:solidFill>
                  <a:srgbClr val="003399"/>
                </a:solidFill>
                <a:latin typeface="Trebuchet MS" pitchFamily="34" charset="0"/>
                <a:cs typeface="Arial" pitchFamily="34" charset="0"/>
                <a:sym typeface="Helvetica Light"/>
              </a:rPr>
              <a:t>33% </a:t>
            </a:r>
          </a:p>
        </p:txBody>
      </p:sp>
      <p:sp>
        <p:nvSpPr>
          <p:cNvPr id="32" name="Rectangle 18"/>
          <p:cNvSpPr>
            <a:spLocks noChangeArrowheads="1"/>
          </p:cNvSpPr>
          <p:nvPr/>
        </p:nvSpPr>
        <p:spPr bwMode="auto">
          <a:xfrm>
            <a:off x="693738" y="6425407"/>
            <a:ext cx="120385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457200"/>
            <a:r>
              <a:rPr lang="pt-BR" altLang="pt-BR" sz="1650" kern="0" dirty="0">
                <a:solidFill>
                  <a:srgbClr val="333399"/>
                </a:solidFill>
                <a:latin typeface="Trebuchet MS" pitchFamily="34" charset="0"/>
                <a:sym typeface="Helvetica Light"/>
              </a:rPr>
              <a:t>requer novo </a:t>
            </a:r>
            <a:endParaRPr lang="pt-BR" altLang="pt-BR" sz="9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3" name="Rectangle 19"/>
          <p:cNvSpPr>
            <a:spLocks noChangeArrowheads="1"/>
          </p:cNvSpPr>
          <p:nvPr/>
        </p:nvSpPr>
        <p:spPr bwMode="auto">
          <a:xfrm>
            <a:off x="1926675" y="6425407"/>
            <a:ext cx="96661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457200"/>
            <a:r>
              <a:rPr lang="pt-BR" altLang="pt-BR" sz="1650" kern="0" dirty="0">
                <a:solidFill>
                  <a:srgbClr val="333399"/>
                </a:solidFill>
                <a:latin typeface="Trebuchet MS" pitchFamily="34" charset="0"/>
                <a:sym typeface="Helvetica Light"/>
              </a:rPr>
              <a:t>manancial</a:t>
            </a:r>
            <a:endParaRPr lang="pt-BR" altLang="pt-BR" sz="9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64294" y="4825901"/>
            <a:ext cx="29078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algn="l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457200"/>
            <a:r>
              <a:rPr lang="pt-BR" altLang="pt-BR" sz="2000" kern="0" dirty="0">
                <a:solidFill>
                  <a:srgbClr val="003399"/>
                </a:solidFill>
                <a:latin typeface="Trebuchet MS" pitchFamily="34" charset="0"/>
                <a:sym typeface="Helvetica Light"/>
              </a:rPr>
              <a:t>Em relação à população: </a:t>
            </a:r>
            <a:endParaRPr lang="pt-BR" altLang="pt-BR" sz="20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4" name="Retângulo de cantos arredondados 3"/>
          <p:cNvSpPr/>
          <p:nvPr/>
        </p:nvSpPr>
        <p:spPr>
          <a:xfrm>
            <a:off x="4952522" y="4422585"/>
            <a:ext cx="457200" cy="457200"/>
          </a:xfrm>
          <a:prstGeom prst="roundRect">
            <a:avLst/>
          </a:prstGeom>
          <a:noFill/>
          <a:ln w="127000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66" hangingPunct="0"/>
            <a:endParaRPr lang="pt-BR" sz="25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5971592" y="1379468"/>
            <a:ext cx="1087516" cy="1495883"/>
          </a:xfrm>
          <a:prstGeom prst="roundRect">
            <a:avLst/>
          </a:prstGeom>
          <a:noFill/>
          <a:ln w="127000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66" hangingPunct="0"/>
            <a:endParaRPr lang="pt-BR" sz="25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4" name="Retângulo de cantos arredondados 13"/>
          <p:cNvSpPr/>
          <p:nvPr/>
        </p:nvSpPr>
        <p:spPr>
          <a:xfrm>
            <a:off x="4757656" y="3317169"/>
            <a:ext cx="457200" cy="457200"/>
          </a:xfrm>
          <a:prstGeom prst="roundRect">
            <a:avLst/>
          </a:prstGeom>
          <a:noFill/>
          <a:ln w="127000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66" hangingPunct="0"/>
            <a:endParaRPr lang="pt-BR" sz="2500" kern="0">
              <a:solidFill>
                <a:srgbClr val="FFFFFF"/>
              </a:solidFill>
              <a:sym typeface="Helvetica Light"/>
            </a:endParaRPr>
          </a:p>
        </p:txBody>
      </p:sp>
      <p:cxnSp>
        <p:nvCxnSpPr>
          <p:cNvPr id="17" name="Conector reto 16"/>
          <p:cNvCxnSpPr/>
          <p:nvPr/>
        </p:nvCxnSpPr>
        <p:spPr>
          <a:xfrm>
            <a:off x="5214856" y="3603723"/>
            <a:ext cx="2222717" cy="11513"/>
          </a:xfrm>
          <a:prstGeom prst="line">
            <a:avLst/>
          </a:prstGeom>
          <a:ln w="63500">
            <a:solidFill>
              <a:srgbClr val="FF7C8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>
            <a:off x="5370876" y="4665083"/>
            <a:ext cx="2066697" cy="2043"/>
          </a:xfrm>
          <a:prstGeom prst="line">
            <a:avLst/>
          </a:prstGeom>
          <a:ln w="63500">
            <a:solidFill>
              <a:srgbClr val="FF7C8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s ações de coleta e tratamento de esgotos podem não surtir o efeito almejado caso o aporte financeiro em infraestrutura seja realizado sem a devida competência institucional instalada no município.…"/>
          <p:cNvSpPr/>
          <p:nvPr/>
        </p:nvSpPr>
        <p:spPr>
          <a:xfrm>
            <a:off x="5874652" y="568671"/>
            <a:ext cx="1831302" cy="810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defTabSz="410765" hangingPunct="0"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2000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pt-BR" sz="2400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Crise hídrica </a:t>
            </a:r>
            <a:r>
              <a:rPr lang="pt-BR" sz="2400" kern="0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2012-2017</a:t>
            </a:r>
            <a:endParaRPr sz="2400" kern="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As ações de coleta e tratamento de esgotos podem não surtir o efeito almejado caso o aporte financeiro em infraestrutura seja realizado sem a devida competência institucional instalada no município.…"/>
          <p:cNvSpPr/>
          <p:nvPr/>
        </p:nvSpPr>
        <p:spPr>
          <a:xfrm>
            <a:off x="5158376" y="3208113"/>
            <a:ext cx="2222717" cy="810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r" defTabSz="410765" hangingPunct="0"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2000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pt-BR" sz="2400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Crise hídrica </a:t>
            </a:r>
            <a:r>
              <a:rPr lang="pt-BR" sz="2400" kern="0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2016-2017</a:t>
            </a:r>
            <a:endParaRPr sz="2400" kern="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As ações de coleta e tratamento de esgotos podem não surtir o efeito almejado caso o aporte financeiro em infraestrutura seja realizado sem a devida competência institucional instalada no município.…"/>
          <p:cNvSpPr/>
          <p:nvPr/>
        </p:nvSpPr>
        <p:spPr>
          <a:xfrm>
            <a:off x="5804876" y="4718069"/>
            <a:ext cx="1763860" cy="810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r" defTabSz="410765" hangingPunct="0"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2400" kern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 Crise hídrica </a:t>
            </a:r>
            <a:r>
              <a:rPr lang="pt-BR" sz="2400" kern="0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2014-2015</a:t>
            </a:r>
            <a:endParaRPr sz="2400" kern="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090" y="41210"/>
            <a:ext cx="3890123" cy="681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871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0"/>
              </a:schemeClr>
            </a:gs>
            <a:gs pos="97000">
              <a:schemeClr val="accent1">
                <a:lumMod val="45000"/>
                <a:lumOff val="55000"/>
              </a:schemeClr>
            </a:gs>
            <a:gs pos="89000">
              <a:schemeClr val="accent1">
                <a:lumMod val="50000"/>
              </a:schemeClr>
            </a:gs>
            <a:gs pos="100000">
              <a:schemeClr val="accent1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">
            <a:extLst>
              <a:ext uri="{FF2B5EF4-FFF2-40B4-BE49-F238E27FC236}">
                <a16:creationId xmlns:a16="http://schemas.microsoft.com/office/drawing/2014/main" xmlns="" id="{3F7705FA-7212-4069-96EC-2BB47F8A94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82609">
                <a:schemeClr val="accent1">
                  <a:hueOff val="273562"/>
                  <a:satOff val="2937"/>
                  <a:lumOff val="-22233"/>
                  <a:alpha val="59175"/>
                </a:schemeClr>
              </a:gs>
              <a:gs pos="0">
                <a:schemeClr val="bg2"/>
              </a:gs>
              <a:gs pos="9067">
                <a:schemeClr val="accent1">
                  <a:hueOff val="273562"/>
                  <a:satOff val="2937"/>
                  <a:lumOff val="-22233"/>
                  <a:alpha val="59175"/>
                </a:schemeClr>
              </a:gs>
              <a:gs pos="48672">
                <a:schemeClr val="accent1">
                  <a:hueOff val="273562"/>
                  <a:satOff val="2937"/>
                  <a:lumOff val="-22233"/>
                  <a:alpha val="59175"/>
                </a:schemeClr>
              </a:gs>
            </a:gsLst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16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2A123078-0284-4322-8C78-9C7729F9A165}"/>
              </a:ext>
            </a:extLst>
          </p:cNvPr>
          <p:cNvSpPr/>
          <p:nvPr/>
        </p:nvSpPr>
        <p:spPr>
          <a:xfrm>
            <a:off x="2452689" y="112463"/>
            <a:ext cx="7792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Total de água retirada no Brasil (média anual)</a:t>
            </a:r>
            <a:endParaRPr lang="pt-BR" sz="36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1" y="1425255"/>
            <a:ext cx="10562252" cy="516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550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Agrupar 17">
            <a:extLst>
              <a:ext uri="{FF2B5EF4-FFF2-40B4-BE49-F238E27FC236}">
                <a16:creationId xmlns:a16="http://schemas.microsoft.com/office/drawing/2014/main" xmlns="" id="{5AC6FD9A-D2A2-4E17-91FB-8D6ABEEAA910}"/>
              </a:ext>
            </a:extLst>
          </p:cNvPr>
          <p:cNvGrpSpPr/>
          <p:nvPr/>
        </p:nvGrpSpPr>
        <p:grpSpPr>
          <a:xfrm>
            <a:off x="2624560" y="53076"/>
            <a:ext cx="9267724" cy="6804925"/>
            <a:chOff x="2624560" y="53076"/>
            <a:chExt cx="9267724" cy="6804925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xmlns="" id="{B7B3762B-6F32-4E37-A186-F53ED9333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24560" y="53076"/>
              <a:ext cx="9267724" cy="6804925"/>
            </a:xfrm>
            <a:prstGeom prst="rect">
              <a:avLst/>
            </a:prstGeom>
          </p:spPr>
        </p:pic>
        <p:sp>
          <p:nvSpPr>
            <p:cNvPr id="5" name="Retângulo 4"/>
            <p:cNvSpPr/>
            <p:nvPr/>
          </p:nvSpPr>
          <p:spPr>
            <a:xfrm>
              <a:off x="2724786" y="4591590"/>
              <a:ext cx="3230846" cy="2261462"/>
            </a:xfrm>
            <a:prstGeom prst="rect">
              <a:avLst/>
            </a:prstGeom>
            <a:solidFill>
              <a:srgbClr val="F9F9F9"/>
            </a:solidFill>
            <a:ln w="12700" cap="flat">
              <a:noFill/>
              <a:miter lim="400000"/>
            </a:ln>
            <a:effectLst>
              <a:outerShdw blurRad="50800" dist="50800" dir="5400000" algn="ctr" rotWithShape="0">
                <a:schemeClr val="bg1"/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algn="ctr" defTabSz="410766" hangingPunct="0"/>
              <a:endParaRPr lang="pt-BR" sz="1600" kern="0">
                <a:solidFill>
                  <a:srgbClr val="FFFFFF"/>
                </a:solidFill>
                <a:sym typeface="Helvetica Light"/>
              </a:endParaRPr>
            </a:p>
          </p:txBody>
        </p:sp>
      </p:grpSp>
      <p:sp>
        <p:nvSpPr>
          <p:cNvPr id="7" name="Retângulo 6"/>
          <p:cNvSpPr/>
          <p:nvPr/>
        </p:nvSpPr>
        <p:spPr>
          <a:xfrm>
            <a:off x="3815268" y="-1047334"/>
            <a:ext cx="1586912" cy="31835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50800" dist="50800" dir="5400000" algn="ctr" rotWithShape="0">
              <a:schemeClr val="bg1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66" hangingPunct="0"/>
            <a:endParaRPr lang="pt-BR" sz="1600" kern="0">
              <a:solidFill>
                <a:srgbClr val="FFFFFF"/>
              </a:solidFill>
              <a:sym typeface="Helvetica Light"/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xmlns="" id="{D68FD114-F200-478B-92C5-D5EE45F932BB}"/>
              </a:ext>
            </a:extLst>
          </p:cNvPr>
          <p:cNvGrpSpPr/>
          <p:nvPr/>
        </p:nvGrpSpPr>
        <p:grpSpPr>
          <a:xfrm>
            <a:off x="322755" y="187429"/>
            <a:ext cx="2101353" cy="3268109"/>
            <a:chOff x="800130" y="2435407"/>
            <a:chExt cx="7644285" cy="4574994"/>
          </a:xfrm>
        </p:grpSpPr>
        <p:sp>
          <p:nvSpPr>
            <p:cNvPr id="9" name="Retângulo">
              <a:extLst>
                <a:ext uri="{FF2B5EF4-FFF2-40B4-BE49-F238E27FC236}">
                  <a16:creationId xmlns:a16="http://schemas.microsoft.com/office/drawing/2014/main" xmlns="" id="{6BB82440-6C51-49A2-8E2A-5505C69865AC}"/>
                </a:ext>
              </a:extLst>
            </p:cNvPr>
            <p:cNvSpPr/>
            <p:nvPr/>
          </p:nvSpPr>
          <p:spPr>
            <a:xfrm>
              <a:off x="800130" y="2435407"/>
              <a:ext cx="7644285" cy="4574994"/>
            </a:xfrm>
            <a:prstGeom prst="rect">
              <a:avLst/>
            </a:prstGeom>
            <a:solidFill>
              <a:srgbClr val="002452">
                <a:alpha val="75000"/>
              </a:srgbClr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66" hangingPunct="0">
                <a:defRPr sz="3200">
                  <a:solidFill>
                    <a:srgbClr val="FFFFFF"/>
                  </a:solidFill>
                </a:defRPr>
              </a:pPr>
              <a:endParaRPr sz="1600" kern="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10" name="ATLASESGOTOS">
              <a:extLst>
                <a:ext uri="{FF2B5EF4-FFF2-40B4-BE49-F238E27FC236}">
                  <a16:creationId xmlns:a16="http://schemas.microsoft.com/office/drawing/2014/main" xmlns="" id="{1B6B9672-4328-49A4-B339-20F88DF9C1BF}"/>
                </a:ext>
              </a:extLst>
            </p:cNvPr>
            <p:cNvSpPr/>
            <p:nvPr/>
          </p:nvSpPr>
          <p:spPr>
            <a:xfrm>
              <a:off x="869437" y="3372446"/>
              <a:ext cx="7574978" cy="135045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 algn="ctr" defTabSz="410766" hangingPunct="0">
                <a:defRPr sz="70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pt-BR" sz="2900" b="1" kern="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Área Irrigada</a:t>
              </a:r>
            </a:p>
            <a:p>
              <a:pPr algn="ctr" defTabSz="410766" hangingPunct="0">
                <a:defRPr sz="70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pt-BR" sz="2900" b="1" kern="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Total</a:t>
              </a:r>
            </a:p>
          </p:txBody>
        </p:sp>
        <p:sp>
          <p:nvSpPr>
            <p:cNvPr id="11" name="Triângulo">
              <a:extLst>
                <a:ext uri="{FF2B5EF4-FFF2-40B4-BE49-F238E27FC236}">
                  <a16:creationId xmlns:a16="http://schemas.microsoft.com/office/drawing/2014/main" xmlns="" id="{1B5683B1-E3D2-40F7-8E31-D8C5F648C164}"/>
                </a:ext>
              </a:extLst>
            </p:cNvPr>
            <p:cNvSpPr/>
            <p:nvPr/>
          </p:nvSpPr>
          <p:spPr>
            <a:xfrm rot="10800000">
              <a:off x="7897691" y="2469850"/>
              <a:ext cx="412667" cy="416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satOff val="-3355"/>
                <a:lumOff val="26614"/>
              </a:schemeClr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66" hangingPunct="0">
                <a:defRPr sz="3200">
                  <a:solidFill>
                    <a:srgbClr val="FFFFFF"/>
                  </a:solidFill>
                </a:defRPr>
              </a:pPr>
              <a:endParaRPr sz="1600" kern="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12" name="Realizado em 5.570 municípios brasileiros, o Atlas Esgoto traz a análise de dados dos serviços de esgotamento sanitário no país.">
              <a:extLst>
                <a:ext uri="{FF2B5EF4-FFF2-40B4-BE49-F238E27FC236}">
                  <a16:creationId xmlns:a16="http://schemas.microsoft.com/office/drawing/2014/main" xmlns="" id="{3BBDFF82-1534-4E19-ADBD-7846753B6270}"/>
                </a:ext>
              </a:extLst>
            </p:cNvPr>
            <p:cNvSpPr/>
            <p:nvPr/>
          </p:nvSpPr>
          <p:spPr>
            <a:xfrm>
              <a:off x="1217559" y="5306263"/>
              <a:ext cx="6572486" cy="7472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8" tIns="35718" rIns="35718" bIns="35718" anchor="ctr">
              <a:spAutoFit/>
            </a:bodyPr>
            <a:lstStyle/>
            <a:p>
              <a:pPr algn="ctr" defTabSz="410765" hangingPunct="0">
                <a:defRPr sz="4000">
                  <a:solidFill>
                    <a:srgbClr val="0365C0">
                      <a:hueOff val="273562"/>
                      <a:satOff val="2937"/>
                      <a:lumOff val="-22233"/>
                    </a:srgb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pt-BR" sz="3000" b="1" kern="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6,95 Mha</a:t>
              </a:r>
            </a:p>
          </p:txBody>
        </p:sp>
      </p:grpSp>
      <p:grpSp>
        <p:nvGrpSpPr>
          <p:cNvPr id="13" name="Agrupar 9">
            <a:extLst>
              <a:ext uri="{FF2B5EF4-FFF2-40B4-BE49-F238E27FC236}">
                <a16:creationId xmlns:a16="http://schemas.microsoft.com/office/drawing/2014/main" xmlns="" id="{0CF5FFAB-B094-4BA7-B341-A461E490C872}"/>
              </a:ext>
            </a:extLst>
          </p:cNvPr>
          <p:cNvGrpSpPr/>
          <p:nvPr/>
        </p:nvGrpSpPr>
        <p:grpSpPr>
          <a:xfrm>
            <a:off x="322755" y="3684573"/>
            <a:ext cx="2101353" cy="2492291"/>
            <a:chOff x="1106056" y="8972550"/>
            <a:chExt cx="7644285" cy="3480135"/>
          </a:xfrm>
        </p:grpSpPr>
        <p:sp>
          <p:nvSpPr>
            <p:cNvPr id="14" name="Retângulo">
              <a:extLst>
                <a:ext uri="{FF2B5EF4-FFF2-40B4-BE49-F238E27FC236}">
                  <a16:creationId xmlns:a16="http://schemas.microsoft.com/office/drawing/2014/main" xmlns="" id="{0FBFCC05-A6D5-4750-BD54-68F49823E31B}"/>
                </a:ext>
              </a:extLst>
            </p:cNvPr>
            <p:cNvSpPr/>
            <p:nvPr/>
          </p:nvSpPr>
          <p:spPr>
            <a:xfrm>
              <a:off x="1106056" y="8972550"/>
              <a:ext cx="7644285" cy="3480135"/>
            </a:xfrm>
            <a:prstGeom prst="rect">
              <a:avLst/>
            </a:prstGeom>
            <a:solidFill>
              <a:srgbClr val="002452">
                <a:alpha val="75000"/>
              </a:srgbClr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66" hangingPunct="0">
                <a:defRPr sz="3200">
                  <a:solidFill>
                    <a:srgbClr val="FFFFFF"/>
                  </a:solidFill>
                </a:defRPr>
              </a:pPr>
              <a:endParaRPr sz="1600" kern="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xmlns="" id="{98BBA0A7-1A28-4D8C-A79F-D132CD1496AC}"/>
                </a:ext>
              </a:extLst>
            </p:cNvPr>
            <p:cNvSpPr/>
            <p:nvPr/>
          </p:nvSpPr>
          <p:spPr>
            <a:xfrm>
              <a:off x="1768601" y="9435344"/>
              <a:ext cx="6433889" cy="26776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10765" hangingPunct="0">
                <a:defRPr sz="4000">
                  <a:solidFill>
                    <a:srgbClr val="0365C0">
                      <a:hueOff val="273562"/>
                      <a:satOff val="2937"/>
                      <a:lumOff val="-22233"/>
                    </a:srgb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pt-BR" sz="2700" b="1" kern="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2015-2030</a:t>
              </a:r>
            </a:p>
            <a:p>
              <a:pPr algn="ctr" defTabSz="410765" hangingPunct="0">
                <a:defRPr sz="4000">
                  <a:solidFill>
                    <a:srgbClr val="0365C0">
                      <a:hueOff val="273562"/>
                      <a:satOff val="2937"/>
                      <a:lumOff val="-22233"/>
                    </a:srgb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lang="pt-BR" sz="14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410765" hangingPunct="0">
                <a:defRPr sz="4000">
                  <a:solidFill>
                    <a:srgbClr val="0365C0">
                      <a:hueOff val="273562"/>
                      <a:satOff val="2937"/>
                      <a:lumOff val="-22233"/>
                    </a:srgb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pt-BR" sz="2000" kern="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Área Irrigada: +45%</a:t>
              </a:r>
            </a:p>
            <a:p>
              <a:pPr algn="ctr" defTabSz="410765" hangingPunct="0">
                <a:defRPr sz="4000">
                  <a:solidFill>
                    <a:srgbClr val="0365C0">
                      <a:hueOff val="273562"/>
                      <a:satOff val="2937"/>
                      <a:lumOff val="-22233"/>
                    </a:srgb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pt-BR" sz="2000" kern="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Consumo: +38%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65132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Linha"/>
          <p:cNvSpPr/>
          <p:nvPr/>
        </p:nvSpPr>
        <p:spPr>
          <a:xfrm flipV="1">
            <a:off x="491082" y="668235"/>
            <a:ext cx="4706560" cy="5076"/>
          </a:xfrm>
          <a:prstGeom prst="line">
            <a:avLst/>
          </a:prstGeom>
          <a:ln w="38100">
            <a:solidFill>
              <a:srgbClr val="00206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>
              <a:solidFill>
                <a:srgbClr val="002060"/>
              </a:solidFill>
              <a:sym typeface="Helvetica Light"/>
            </a:endParaRPr>
          </a:p>
        </p:txBody>
      </p:sp>
      <p:sp>
        <p:nvSpPr>
          <p:cNvPr id="281" name="Linha"/>
          <p:cNvSpPr/>
          <p:nvPr/>
        </p:nvSpPr>
        <p:spPr>
          <a:xfrm flipH="1" flipV="1">
            <a:off x="481556" y="664336"/>
            <a:ext cx="9525" cy="2899957"/>
          </a:xfrm>
          <a:prstGeom prst="line">
            <a:avLst/>
          </a:prstGeom>
          <a:ln w="38100">
            <a:solidFill>
              <a:srgbClr val="00206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1600" kern="0">
              <a:solidFill>
                <a:srgbClr val="002060"/>
              </a:solidFill>
              <a:sym typeface="Helvetica Light"/>
            </a:endParaRPr>
          </a:p>
        </p:txBody>
      </p:sp>
      <p:pic>
        <p:nvPicPr>
          <p:cNvPr id="282" name="grafico.png" descr="grafic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5385" y="2714963"/>
            <a:ext cx="11358796" cy="4215344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Retângulo 12">
            <a:extLst>
              <a:ext uri="{FF2B5EF4-FFF2-40B4-BE49-F238E27FC236}">
                <a16:creationId xmlns="" xmlns:a16="http://schemas.microsoft.com/office/drawing/2014/main" id="{4521CF88-EEFA-4AD6-BEC0-77260EDECEBA}"/>
              </a:ext>
            </a:extLst>
          </p:cNvPr>
          <p:cNvSpPr/>
          <p:nvPr/>
        </p:nvSpPr>
        <p:spPr>
          <a:xfrm>
            <a:off x="591729" y="841740"/>
            <a:ext cx="1099689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265113"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Font typeface="Wingdings" panose="05000000000000000000" pitchFamily="2" charset="2"/>
              <a:buChar char="§"/>
              <a:defRPr/>
            </a:pPr>
            <a:r>
              <a:rPr lang="pt-BR" sz="2400" b="1" noProof="1">
                <a:solidFill>
                  <a:srgbClr val="FF5050"/>
                </a:solidFill>
                <a:latin typeface="Century Gothic" panose="020B0502020202020204" pitchFamily="34" charset="0"/>
              </a:rPr>
              <a:t>45% </a:t>
            </a:r>
            <a:r>
              <a:rPr lang="pt-BR" sz="2400" b="1" noProof="1">
                <a:solidFill>
                  <a:srgbClr val="002060"/>
                </a:solidFill>
                <a:latin typeface="Century Gothic" panose="020B0502020202020204" pitchFamily="34" charset="0"/>
              </a:rPr>
              <a:t>da </a:t>
            </a:r>
            <a:r>
              <a:rPr lang="pt-BR" sz="2400" b="1" noProof="1">
                <a:solidFill>
                  <a:srgbClr val="FF5050"/>
                </a:solidFill>
                <a:latin typeface="Century Gothic" panose="020B0502020202020204" pitchFamily="34" charset="0"/>
              </a:rPr>
              <a:t>população </a:t>
            </a:r>
            <a:r>
              <a:rPr lang="pt-BR" sz="2400" b="1" noProof="1">
                <a:solidFill>
                  <a:srgbClr val="002060"/>
                </a:solidFill>
                <a:latin typeface="Century Gothic" panose="020B0502020202020204" pitchFamily="34" charset="0"/>
              </a:rPr>
              <a:t>não dispõe </a:t>
            </a:r>
            <a:r>
              <a:rPr lang="pt-BR" sz="2400" b="1" noProof="1">
                <a:solidFill>
                  <a:srgbClr val="002060"/>
                </a:solidFill>
                <a:latin typeface="Century Gothic" panose="020B0502020202020204" pitchFamily="34" charset="0"/>
              </a:rPr>
              <a:t>de solução de esgotamento adequada</a:t>
            </a:r>
          </a:p>
          <a:p>
            <a:pPr marL="265113" indent="-265113"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Font typeface="Wingdings" panose="05000000000000000000" pitchFamily="2" charset="2"/>
              <a:buChar char="§"/>
              <a:defRPr/>
            </a:pPr>
            <a:r>
              <a:rPr lang="pt-BR" sz="2400" b="1" noProof="1">
                <a:solidFill>
                  <a:srgbClr val="FF5050"/>
                </a:solidFill>
                <a:latin typeface="Century Gothic" panose="020B0502020202020204" pitchFamily="34" charset="0"/>
              </a:rPr>
              <a:t>70%</a:t>
            </a:r>
            <a:r>
              <a:rPr lang="pt-BR" sz="2400" b="1" noProof="1">
                <a:solidFill>
                  <a:srgbClr val="002060"/>
                </a:solidFill>
                <a:latin typeface="Century Gothic" panose="020B0502020202020204" pitchFamily="34" charset="0"/>
              </a:rPr>
              <a:t> das </a:t>
            </a:r>
            <a:r>
              <a:rPr lang="pt-BR" sz="2400" b="1" noProof="1">
                <a:solidFill>
                  <a:srgbClr val="FF5050"/>
                </a:solidFill>
                <a:latin typeface="Century Gothic" panose="020B0502020202020204" pitchFamily="34" charset="0"/>
              </a:rPr>
              <a:t>cidades</a:t>
            </a:r>
            <a:r>
              <a:rPr lang="pt-BR" sz="2400" b="1" noProof="1">
                <a:solidFill>
                  <a:srgbClr val="002060"/>
                </a:solidFill>
                <a:latin typeface="Century Gothic" panose="020B0502020202020204" pitchFamily="34" charset="0"/>
              </a:rPr>
              <a:t> não possui ETEs</a:t>
            </a:r>
          </a:p>
          <a:p>
            <a:pPr marL="265113" indent="-265113"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Font typeface="Wingdings" panose="05000000000000000000" pitchFamily="2" charset="2"/>
              <a:buChar char="§"/>
              <a:defRPr/>
            </a:pPr>
            <a:r>
              <a:rPr lang="pt-BR" sz="2400" b="1" noProof="1">
                <a:solidFill>
                  <a:srgbClr val="002060"/>
                </a:solidFill>
                <a:latin typeface="Century Gothic" panose="020B0502020202020204" pitchFamily="34" charset="0"/>
              </a:rPr>
              <a:t>Apenas </a:t>
            </a:r>
            <a:r>
              <a:rPr lang="pt-BR" sz="2400" b="1" noProof="1">
                <a:solidFill>
                  <a:srgbClr val="FF5050"/>
                </a:solidFill>
                <a:latin typeface="Century Gothic" panose="020B0502020202020204" pitchFamily="34" charset="0"/>
              </a:rPr>
              <a:t>39%</a:t>
            </a:r>
            <a:r>
              <a:rPr lang="pt-BR" sz="2400" b="1" noProof="1">
                <a:solidFill>
                  <a:srgbClr val="002060"/>
                </a:solidFill>
                <a:latin typeface="Century Gothic" panose="020B0502020202020204" pitchFamily="34" charset="0"/>
              </a:rPr>
              <a:t> da </a:t>
            </a:r>
            <a:r>
              <a:rPr lang="pt-BR" sz="2400" b="1" noProof="1">
                <a:solidFill>
                  <a:srgbClr val="FF5050"/>
                </a:solidFill>
                <a:latin typeface="Century Gothic" panose="020B0502020202020204" pitchFamily="34" charset="0"/>
              </a:rPr>
              <a:t>carga total  </a:t>
            </a:r>
            <a:r>
              <a:rPr lang="pt-BR" sz="2400" b="1" noProof="1" smtClean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pt-BR" sz="2400" b="1" noProof="1">
                <a:solidFill>
                  <a:srgbClr val="002060"/>
                </a:solidFill>
                <a:latin typeface="Century Gothic" panose="020B0502020202020204" pitchFamily="34" charset="0"/>
              </a:rPr>
              <a:t>9 mil t.DBO/dia) é removida por tratamento</a:t>
            </a:r>
          </a:p>
        </p:txBody>
      </p:sp>
      <p:sp>
        <p:nvSpPr>
          <p:cNvPr id="14" name="Principais objetivos ATLASESGOTOS"/>
          <p:cNvSpPr/>
          <p:nvPr/>
        </p:nvSpPr>
        <p:spPr>
          <a:xfrm>
            <a:off x="491081" y="69945"/>
            <a:ext cx="5555155" cy="595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66" hangingPunct="0">
              <a:defRPr sz="6800" b="1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3400" b="1" kern="0" dirty="0" smtClean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QUALIDADE DA ÁGUA</a:t>
            </a:r>
            <a:endParaRPr sz="3400" b="1" kern="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54341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CB2ADE24-43F4-4A73-9A42-C483950157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58" t="12063" r="2153" b="7143"/>
          <a:stretch/>
        </p:blipFill>
        <p:spPr>
          <a:xfrm>
            <a:off x="0" y="11288"/>
            <a:ext cx="4143000" cy="684671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3483517D-322C-4A4B-8145-76724C6E07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356" t="21587" r="8691" b="11746"/>
          <a:stretch/>
        </p:blipFill>
        <p:spPr>
          <a:xfrm>
            <a:off x="4525652" y="11288"/>
            <a:ext cx="4017846" cy="6869944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8E000450-D510-4BE1-966C-FA487B4872AD}"/>
              </a:ext>
            </a:extLst>
          </p:cNvPr>
          <p:cNvSpPr/>
          <p:nvPr/>
        </p:nvSpPr>
        <p:spPr>
          <a:xfrm>
            <a:off x="8644437" y="2843063"/>
            <a:ext cx="354756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  <a:defRPr/>
            </a:pPr>
            <a:r>
              <a:rPr lang="pt-BR" sz="2800" b="1" dirty="0" smtClean="0">
                <a:solidFill>
                  <a:srgbClr val="4472C4">
                    <a:lumMod val="75000"/>
                  </a:srgbClr>
                </a:solidFill>
                <a:latin typeface="Century Gothic" panose="020B0502020202020204" pitchFamily="34" charset="0"/>
              </a:rPr>
              <a:t>Perdas </a:t>
            </a:r>
            <a:r>
              <a:rPr lang="pt-BR" sz="2800" b="1" dirty="0">
                <a:solidFill>
                  <a:srgbClr val="4472C4">
                    <a:lumMod val="75000"/>
                  </a:srgbClr>
                </a:solidFill>
                <a:latin typeface="Century Gothic" panose="020B0502020202020204" pitchFamily="34" charset="0"/>
              </a:rPr>
              <a:t>econômicas </a:t>
            </a:r>
            <a:r>
              <a:rPr lang="pt-BR" sz="2800" dirty="0">
                <a:solidFill>
                  <a:srgbClr val="4472C4">
                    <a:lumMod val="75000"/>
                  </a:srgbClr>
                </a:solidFill>
                <a:latin typeface="Century Gothic" panose="020B0502020202020204" pitchFamily="34" charset="0"/>
              </a:rPr>
              <a:t>de </a:t>
            </a:r>
            <a:r>
              <a:rPr lang="pt-BR" sz="2800" dirty="0" smtClean="0">
                <a:solidFill>
                  <a:srgbClr val="4472C4">
                    <a:lumMod val="75000"/>
                  </a:srgbClr>
                </a:solidFill>
                <a:latin typeface="Century Gothic" panose="020B0502020202020204" pitchFamily="34" charset="0"/>
              </a:rPr>
              <a:t>  R</a:t>
            </a:r>
            <a:r>
              <a:rPr lang="pt-BR" sz="2800" dirty="0">
                <a:solidFill>
                  <a:srgbClr val="4472C4">
                    <a:lumMod val="75000"/>
                  </a:srgbClr>
                </a:solidFill>
                <a:latin typeface="Century Gothic" panose="020B0502020202020204" pitchFamily="34" charset="0"/>
              </a:rPr>
              <a:t>$ 3 bilhões em função da seca </a:t>
            </a:r>
            <a:r>
              <a:rPr lang="pt-BR" sz="2800" dirty="0" smtClean="0">
                <a:solidFill>
                  <a:srgbClr val="4472C4">
                    <a:lumMod val="75000"/>
                  </a:srgbClr>
                </a:solidFill>
                <a:latin typeface="Century Gothic" panose="020B0502020202020204" pitchFamily="34" charset="0"/>
              </a:rPr>
              <a:t>2012-17</a:t>
            </a:r>
            <a:endParaRPr lang="pt-BR" sz="2800" dirty="0">
              <a:solidFill>
                <a:srgbClr val="4472C4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790F11A5-73E0-4C86-B8AA-698CD1E0CABD}"/>
              </a:ext>
            </a:extLst>
          </p:cNvPr>
          <p:cNvSpPr/>
          <p:nvPr/>
        </p:nvSpPr>
        <p:spPr>
          <a:xfrm>
            <a:off x="9257371" y="1811331"/>
            <a:ext cx="29827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dirty="0" smtClean="0">
                <a:solidFill>
                  <a:srgbClr val="1F497D"/>
                </a:solidFill>
                <a:latin typeface="Century Gothic" panose="020B0502020202020204" pitchFamily="34" charset="0"/>
              </a:rPr>
              <a:t>Bacia do Piancó-Piranhas-Açu</a:t>
            </a:r>
            <a:endParaRPr lang="pt-BR" sz="2400" b="1" dirty="0">
              <a:solidFill>
                <a:srgbClr val="1F497D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3657600" y="177421"/>
            <a:ext cx="1815153" cy="6455391"/>
            <a:chOff x="3657600" y="177421"/>
            <a:chExt cx="1815153" cy="6455391"/>
          </a:xfrm>
        </p:grpSpPr>
        <p:cxnSp>
          <p:nvCxnSpPr>
            <p:cNvPr id="7" name="Conector reto 6"/>
            <p:cNvCxnSpPr/>
            <p:nvPr/>
          </p:nvCxnSpPr>
          <p:spPr>
            <a:xfrm flipH="1">
              <a:off x="4626591" y="177421"/>
              <a:ext cx="846162" cy="0"/>
            </a:xfrm>
            <a:prstGeom prst="line">
              <a:avLst/>
            </a:prstGeom>
            <a:noFill/>
            <a:ln w="38100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400000"/>
              <a:headEnd type="oval"/>
              <a:tailEnd type="non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" name="Conector reto 8"/>
            <p:cNvCxnSpPr/>
            <p:nvPr/>
          </p:nvCxnSpPr>
          <p:spPr>
            <a:xfrm>
              <a:off x="4626591" y="177421"/>
              <a:ext cx="0" cy="6455391"/>
            </a:xfrm>
            <a:prstGeom prst="line">
              <a:avLst/>
            </a:prstGeom>
            <a:noFill/>
            <a:ln w="38100" cap="flat">
              <a:solidFill>
                <a:srgbClr val="00B0F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" name="Conector reto 11"/>
            <p:cNvCxnSpPr/>
            <p:nvPr/>
          </p:nvCxnSpPr>
          <p:spPr>
            <a:xfrm flipH="1">
              <a:off x="3657600" y="6632812"/>
              <a:ext cx="968991" cy="0"/>
            </a:xfrm>
            <a:prstGeom prst="line">
              <a:avLst/>
            </a:prstGeom>
            <a:noFill/>
            <a:ln w="38100" cap="flat">
              <a:solidFill>
                <a:srgbClr val="00B0F0"/>
              </a:solidFill>
              <a:prstDash val="solid"/>
              <a:miter lim="400000"/>
              <a:tailEnd type="oval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cxnSp>
        <p:nvCxnSpPr>
          <p:cNvPr id="18" name="Conector reto 17"/>
          <p:cNvCxnSpPr/>
          <p:nvPr/>
        </p:nvCxnSpPr>
        <p:spPr>
          <a:xfrm>
            <a:off x="7026442" y="2261937"/>
            <a:ext cx="2089818" cy="0"/>
          </a:xfrm>
          <a:prstGeom prst="line">
            <a:avLst/>
          </a:prstGeom>
          <a:noFill/>
          <a:ln w="38100" cap="flat">
            <a:solidFill>
              <a:srgbClr val="00B0F0"/>
            </a:solidFill>
            <a:prstDash val="solid"/>
            <a:miter lim="400000"/>
            <a:tailEnd type="oval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8468570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71186" y="24064"/>
            <a:ext cx="5728996" cy="1565584"/>
          </a:xfrm>
          <a:solidFill>
            <a:schemeClr val="accent1">
              <a:lumMod val="75000"/>
            </a:schemeClr>
          </a:solidFill>
        </p:spPr>
        <p:txBody>
          <a:bodyPr anchor="ctr"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pt-BR" sz="3100" dirty="0">
                <a:solidFill>
                  <a:schemeClr val="bg1"/>
                </a:solidFill>
              </a:rPr>
              <a:t>PLANO NACIONAL DE SEGURANÇA HÍDRICA – </a:t>
            </a:r>
            <a:r>
              <a:rPr lang="pt-BR" sz="3100" dirty="0" smtClean="0">
                <a:solidFill>
                  <a:schemeClr val="bg1"/>
                </a:solidFill>
              </a:rPr>
              <a:t>PNSH</a:t>
            </a:r>
            <a:br>
              <a:rPr lang="pt-BR" sz="3100" dirty="0" smtClean="0">
                <a:solidFill>
                  <a:schemeClr val="bg1"/>
                </a:solidFill>
              </a:rPr>
            </a:br>
            <a:r>
              <a:rPr lang="pt-BR" sz="3100" i="1" dirty="0" smtClean="0">
                <a:solidFill>
                  <a:schemeClr val="bg1"/>
                </a:solidFill>
              </a:rPr>
              <a:t>DIAGNÓSTICO INTEGRADO</a:t>
            </a:r>
            <a:endParaRPr lang="pt-BR" sz="2400" i="1" dirty="0">
              <a:solidFill>
                <a:schemeClr val="bg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20201CC8-B8C0-4ACC-B563-124626BC77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73" t="3417" r="11780" b="1777"/>
          <a:stretch/>
        </p:blipFill>
        <p:spPr>
          <a:xfrm>
            <a:off x="534571" y="1589648"/>
            <a:ext cx="4810551" cy="526835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2684" t="6636" r="5274" b="9304"/>
          <a:stretch/>
        </p:blipFill>
        <p:spPr>
          <a:xfrm>
            <a:off x="5800182" y="0"/>
            <a:ext cx="6463004" cy="689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17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2400" dirty="0" smtClean="0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2400" dirty="0" smtClean="0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2400" dirty="0" smtClean="0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D1FDEE0C2152940AFE127D8A2A81A96" ma:contentTypeVersion="2" ma:contentTypeDescription="Crie um novo documento." ma:contentTypeScope="" ma:versionID="30f26046cef3f5b1fd6572adb2ae977b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8e6fd6f47448b68a384384198ada7f2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Agendamento de Data de Início" ma:internalName="PublishingStartDate">
      <xsd:simpleType>
        <xsd:restriction base="dms:Unknown"/>
      </xsd:simpleType>
    </xsd:element>
    <xsd:element name="PublishingExpirationDate" ma:index="9" nillable="true" ma:displayName="Agendamento de Data de Término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69CCC3B-E73B-454C-9C99-4C30A1065DBC}">
  <ds:schemaRefs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BFB2549-50FE-4C17-AD9E-30FD711239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B49B96-0E6E-4B26-ADC6-535889F953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2153</TotalTime>
  <Words>294</Words>
  <Application>Microsoft Office PowerPoint</Application>
  <PresentationFormat>Widescreen</PresentationFormat>
  <Paragraphs>48</Paragraphs>
  <Slides>12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12</vt:i4>
      </vt:variant>
    </vt:vector>
  </HeadingPairs>
  <TitlesOfParts>
    <vt:vector size="23" baseType="lpstr">
      <vt:lpstr>Arial</vt:lpstr>
      <vt:lpstr>Calibri</vt:lpstr>
      <vt:lpstr>Century Gothic</vt:lpstr>
      <vt:lpstr>Helvetica</vt:lpstr>
      <vt:lpstr>Helvetica Light</vt:lpstr>
      <vt:lpstr>Trebuchet MS</vt:lpstr>
      <vt:lpstr>Wingdings</vt:lpstr>
      <vt:lpstr>White</vt:lpstr>
      <vt:lpstr>1_Tema do Office</vt:lpstr>
      <vt:lpstr>6_Tema do Office</vt:lpstr>
      <vt:lpstr>2_Tema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PLANO NACIONAL DE SEGURANÇA HÍDRICA – PNSH DIAGNÓSTICO INTEGRADO</vt:lpstr>
      <vt:lpstr>PLANO NACIONAL DE SEGURANÇA HÍDRICA – PNSH</vt:lpstr>
      <vt:lpstr>Considerações finais</vt:lpstr>
      <vt:lpstr>Apresentação do PowerPoint</vt:lpstr>
    </vt:vector>
  </TitlesOfParts>
  <Company>Agência Nacional de Águas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Ana Carolina da Silveira Evangelista</dc:creator>
  <cp:lastModifiedBy>Sérgio Rodrigues Ayrimoraes Soares</cp:lastModifiedBy>
  <cp:revision>186</cp:revision>
  <dcterms:created xsi:type="dcterms:W3CDTF">2016-11-16T15:33:04Z</dcterms:created>
  <dcterms:modified xsi:type="dcterms:W3CDTF">2018-05-28T00:22:40Z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0x0101008D1FDEE0C2152940AFE127D8A2A81A96</vt:lpwstr>
  </property>
</Properties>
</file>